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0" autoAdjust="0"/>
    <p:restoredTop sz="93758" autoAdjust="0"/>
  </p:normalViewPr>
  <p:slideViewPr>
    <p:cSldViewPr snapToGrid="0">
      <p:cViewPr varScale="1">
        <p:scale>
          <a:sx n="155" d="100"/>
          <a:sy n="155" d="100"/>
        </p:scale>
        <p:origin x="14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Relationship Id="rId1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Relationship Id="rId1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1EAAB9-5987-4F13-9C07-0C5AE1A313AB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FA206BF-135C-4A1D-882D-4580D358F843}">
      <dgm:prSet/>
      <dgm:spPr/>
      <dgm:t>
        <a:bodyPr/>
        <a:lstStyle/>
        <a:p>
          <a:r>
            <a:rPr lang="en-US"/>
            <a:t>Understand RESPECT</a:t>
          </a:r>
        </a:p>
      </dgm:t>
    </dgm:pt>
    <dgm:pt modelId="{9D8D5B88-101D-4C1A-A158-E89A748F1A54}" type="parTrans" cxnId="{A0D492DA-A276-4D49-AF09-926CD62EFC4B}">
      <dgm:prSet/>
      <dgm:spPr/>
      <dgm:t>
        <a:bodyPr/>
        <a:lstStyle/>
        <a:p>
          <a:endParaRPr lang="en-US"/>
        </a:p>
      </dgm:t>
    </dgm:pt>
    <dgm:pt modelId="{BE074F50-A911-4B18-BF25-5EA4FBDFB107}" type="sibTrans" cxnId="{A0D492DA-A276-4D49-AF09-926CD62EFC4B}">
      <dgm:prSet/>
      <dgm:spPr/>
      <dgm:t>
        <a:bodyPr/>
        <a:lstStyle/>
        <a:p>
          <a:endParaRPr lang="en-US"/>
        </a:p>
      </dgm:t>
    </dgm:pt>
    <dgm:pt modelId="{C1F8DE81-E852-4D4F-B435-CB2CAC44D195}">
      <dgm:prSet/>
      <dgm:spPr/>
      <dgm:t>
        <a:bodyPr/>
        <a:lstStyle/>
        <a:p>
          <a:r>
            <a:rPr lang="en-US"/>
            <a:t>Can relate to others in a sincere way</a:t>
          </a:r>
        </a:p>
      </dgm:t>
    </dgm:pt>
    <dgm:pt modelId="{4C04E7A2-CB34-484F-805A-2428CE272CF9}" type="parTrans" cxnId="{D78D873E-3A1D-48F2-A108-6A3218F2F886}">
      <dgm:prSet/>
      <dgm:spPr/>
      <dgm:t>
        <a:bodyPr/>
        <a:lstStyle/>
        <a:p>
          <a:endParaRPr lang="en-US"/>
        </a:p>
      </dgm:t>
    </dgm:pt>
    <dgm:pt modelId="{6C201C9C-4EDB-40E5-BFE2-1E98112501AC}" type="sibTrans" cxnId="{D78D873E-3A1D-48F2-A108-6A3218F2F886}">
      <dgm:prSet/>
      <dgm:spPr/>
      <dgm:t>
        <a:bodyPr/>
        <a:lstStyle/>
        <a:p>
          <a:endParaRPr lang="en-US"/>
        </a:p>
      </dgm:t>
    </dgm:pt>
    <dgm:pt modelId="{345EA9BC-55E3-418B-AEEC-AF91E1B9BC5F}">
      <dgm:prSet/>
      <dgm:spPr/>
      <dgm:t>
        <a:bodyPr/>
        <a:lstStyle/>
        <a:p>
          <a:r>
            <a:rPr lang="en-US"/>
            <a:t>Understand and value themselves</a:t>
          </a:r>
        </a:p>
      </dgm:t>
    </dgm:pt>
    <dgm:pt modelId="{A38CA4B3-8BBB-4219-BDB6-2F2095813F56}" type="parTrans" cxnId="{6EB65B05-B611-4EE9-97DF-B60E077003A4}">
      <dgm:prSet/>
      <dgm:spPr/>
      <dgm:t>
        <a:bodyPr/>
        <a:lstStyle/>
        <a:p>
          <a:endParaRPr lang="en-US"/>
        </a:p>
      </dgm:t>
    </dgm:pt>
    <dgm:pt modelId="{5FB82B0C-DD02-447B-9B60-7F2ACA3C323B}" type="sibTrans" cxnId="{6EB65B05-B611-4EE9-97DF-B60E077003A4}">
      <dgm:prSet/>
      <dgm:spPr/>
      <dgm:t>
        <a:bodyPr/>
        <a:lstStyle/>
        <a:p>
          <a:endParaRPr lang="en-US"/>
        </a:p>
      </dgm:t>
    </dgm:pt>
    <dgm:pt modelId="{F4D67B73-9C6F-4DAF-B9FE-C6DBD82D96B4}">
      <dgm:prSet/>
      <dgm:spPr/>
      <dgm:t>
        <a:bodyPr/>
        <a:lstStyle/>
        <a:p>
          <a:r>
            <a:rPr lang="en-US"/>
            <a:t>Have self-control and emotional stability</a:t>
          </a:r>
        </a:p>
      </dgm:t>
    </dgm:pt>
    <dgm:pt modelId="{77058D17-879D-449F-B643-F68A96A4FF5B}" type="parTrans" cxnId="{AE084C71-EE8A-4E60-9141-FFD6A538EFAD}">
      <dgm:prSet/>
      <dgm:spPr/>
      <dgm:t>
        <a:bodyPr/>
        <a:lstStyle/>
        <a:p>
          <a:endParaRPr lang="en-US"/>
        </a:p>
      </dgm:t>
    </dgm:pt>
    <dgm:pt modelId="{97882A1B-8381-4A9A-9E94-17DC3C701D16}" type="sibTrans" cxnId="{AE084C71-EE8A-4E60-9141-FFD6A538EFAD}">
      <dgm:prSet/>
      <dgm:spPr/>
      <dgm:t>
        <a:bodyPr/>
        <a:lstStyle/>
        <a:p>
          <a:endParaRPr lang="en-US"/>
        </a:p>
      </dgm:t>
    </dgm:pt>
    <dgm:pt modelId="{B5EA1782-41C3-4701-A231-EF3C50486A43}">
      <dgm:prSet/>
      <dgm:spPr/>
      <dgm:t>
        <a:bodyPr/>
        <a:lstStyle/>
        <a:p>
          <a:r>
            <a:rPr lang="en-US"/>
            <a:t>Develop their ability to communicate effectively </a:t>
          </a:r>
        </a:p>
      </dgm:t>
    </dgm:pt>
    <dgm:pt modelId="{36C1AF31-7B3F-41AC-B2A8-3459BE5E71D6}" type="parTrans" cxnId="{4333F85E-D46D-4F68-9FB6-53C2BA54C766}">
      <dgm:prSet/>
      <dgm:spPr/>
      <dgm:t>
        <a:bodyPr/>
        <a:lstStyle/>
        <a:p>
          <a:endParaRPr lang="en-US"/>
        </a:p>
      </dgm:t>
    </dgm:pt>
    <dgm:pt modelId="{68B273D7-9131-421C-882C-61202474F8C0}" type="sibTrans" cxnId="{4333F85E-D46D-4F68-9FB6-53C2BA54C766}">
      <dgm:prSet/>
      <dgm:spPr/>
      <dgm:t>
        <a:bodyPr/>
        <a:lstStyle/>
        <a:p>
          <a:endParaRPr lang="en-US"/>
        </a:p>
      </dgm:t>
    </dgm:pt>
    <dgm:pt modelId="{26ECBFF5-84F4-4EA4-BB44-568817EC5FA3}">
      <dgm:prSet/>
      <dgm:spPr/>
      <dgm:t>
        <a:bodyPr/>
        <a:lstStyle/>
        <a:p>
          <a:r>
            <a:rPr lang="en-US"/>
            <a:t>Know their boundaries </a:t>
          </a:r>
        </a:p>
      </dgm:t>
    </dgm:pt>
    <dgm:pt modelId="{2C006707-B9C9-4C7E-B520-CEE6E3831628}" type="parTrans" cxnId="{75C3F8FF-7EEF-4831-8057-4051A85FF5DE}">
      <dgm:prSet/>
      <dgm:spPr/>
      <dgm:t>
        <a:bodyPr/>
        <a:lstStyle/>
        <a:p>
          <a:endParaRPr lang="en-US"/>
        </a:p>
      </dgm:t>
    </dgm:pt>
    <dgm:pt modelId="{49283413-5C63-4CE5-8FB1-F73DF8AA9EA2}" type="sibTrans" cxnId="{75C3F8FF-7EEF-4831-8057-4051A85FF5DE}">
      <dgm:prSet/>
      <dgm:spPr/>
      <dgm:t>
        <a:bodyPr/>
        <a:lstStyle/>
        <a:p>
          <a:endParaRPr lang="en-US"/>
        </a:p>
      </dgm:t>
    </dgm:pt>
    <dgm:pt modelId="{47653A80-4BF4-458D-AF14-34BB9C330877}">
      <dgm:prSet/>
      <dgm:spPr/>
      <dgm:t>
        <a:bodyPr/>
        <a:lstStyle/>
        <a:p>
          <a:r>
            <a:rPr lang="en-US"/>
            <a:t>Emotionally independent</a:t>
          </a:r>
        </a:p>
      </dgm:t>
    </dgm:pt>
    <dgm:pt modelId="{352F00DF-354B-4532-9E61-FBAABDE7F28D}" type="parTrans" cxnId="{7AD32166-7F93-467E-A4B8-F7F0DE0E9F31}">
      <dgm:prSet/>
      <dgm:spPr/>
      <dgm:t>
        <a:bodyPr/>
        <a:lstStyle/>
        <a:p>
          <a:endParaRPr lang="en-US"/>
        </a:p>
      </dgm:t>
    </dgm:pt>
    <dgm:pt modelId="{223A48F3-1736-4DAD-85EA-0ADECA748F25}" type="sibTrans" cxnId="{7AD32166-7F93-467E-A4B8-F7F0DE0E9F31}">
      <dgm:prSet/>
      <dgm:spPr/>
      <dgm:t>
        <a:bodyPr/>
        <a:lstStyle/>
        <a:p>
          <a:endParaRPr lang="en-US"/>
        </a:p>
      </dgm:t>
    </dgm:pt>
    <dgm:pt modelId="{61BDB2A3-7DC5-4DC1-8D40-FC08E7C52B24}" type="pres">
      <dgm:prSet presAssocID="{CC1EAAB9-5987-4F13-9C07-0C5AE1A313AB}" presName="root" presStyleCnt="0">
        <dgm:presLayoutVars>
          <dgm:dir/>
          <dgm:resizeHandles val="exact"/>
        </dgm:presLayoutVars>
      </dgm:prSet>
      <dgm:spPr/>
    </dgm:pt>
    <dgm:pt modelId="{557CEC96-0EB5-4E42-B662-1818BA041D5B}" type="pres">
      <dgm:prSet presAssocID="{1FA206BF-135C-4A1D-882D-4580D358F843}" presName="compNode" presStyleCnt="0"/>
      <dgm:spPr/>
    </dgm:pt>
    <dgm:pt modelId="{6D2D1A6B-C12D-462E-8638-F554753D779C}" type="pres">
      <dgm:prSet presAssocID="{1FA206BF-135C-4A1D-882D-4580D358F843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98B911A7-1ABD-487D-97EB-40138727C1B0}" type="pres">
      <dgm:prSet presAssocID="{1FA206BF-135C-4A1D-882D-4580D358F843}" presName="spaceRect" presStyleCnt="0"/>
      <dgm:spPr/>
    </dgm:pt>
    <dgm:pt modelId="{13B2A63B-7A96-4F17-8910-714F9F71CB4F}" type="pres">
      <dgm:prSet presAssocID="{1FA206BF-135C-4A1D-882D-4580D358F843}" presName="textRect" presStyleLbl="revTx" presStyleIdx="0" presStyleCnt="7">
        <dgm:presLayoutVars>
          <dgm:chMax val="1"/>
          <dgm:chPref val="1"/>
        </dgm:presLayoutVars>
      </dgm:prSet>
      <dgm:spPr/>
    </dgm:pt>
    <dgm:pt modelId="{1C708259-0667-4092-BC12-EE3DC23A8B5F}" type="pres">
      <dgm:prSet presAssocID="{BE074F50-A911-4B18-BF25-5EA4FBDFB107}" presName="sibTrans" presStyleCnt="0"/>
      <dgm:spPr/>
    </dgm:pt>
    <dgm:pt modelId="{9E248C72-6FC8-4662-8FB7-478F81D9AFF9}" type="pres">
      <dgm:prSet presAssocID="{C1F8DE81-E852-4D4F-B435-CB2CAC44D195}" presName="compNode" presStyleCnt="0"/>
      <dgm:spPr/>
    </dgm:pt>
    <dgm:pt modelId="{91BA19F8-8A30-461A-83F2-8B3739696552}" type="pres">
      <dgm:prSet presAssocID="{C1F8DE81-E852-4D4F-B435-CB2CAC44D195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DD003AA6-FFB9-49C2-91A2-CBDE4CA01C42}" type="pres">
      <dgm:prSet presAssocID="{C1F8DE81-E852-4D4F-B435-CB2CAC44D195}" presName="spaceRect" presStyleCnt="0"/>
      <dgm:spPr/>
    </dgm:pt>
    <dgm:pt modelId="{1C7C2008-6561-42DC-A1F3-0EE6C9416FEF}" type="pres">
      <dgm:prSet presAssocID="{C1F8DE81-E852-4D4F-B435-CB2CAC44D195}" presName="textRect" presStyleLbl="revTx" presStyleIdx="1" presStyleCnt="7">
        <dgm:presLayoutVars>
          <dgm:chMax val="1"/>
          <dgm:chPref val="1"/>
        </dgm:presLayoutVars>
      </dgm:prSet>
      <dgm:spPr/>
    </dgm:pt>
    <dgm:pt modelId="{AEB244A1-4314-4566-B539-6F87C2439899}" type="pres">
      <dgm:prSet presAssocID="{6C201C9C-4EDB-40E5-BFE2-1E98112501AC}" presName="sibTrans" presStyleCnt="0"/>
      <dgm:spPr/>
    </dgm:pt>
    <dgm:pt modelId="{92264E69-B5EF-4C2A-9CE7-9D3E068CD6C6}" type="pres">
      <dgm:prSet presAssocID="{345EA9BC-55E3-418B-AEEC-AF91E1B9BC5F}" presName="compNode" presStyleCnt="0"/>
      <dgm:spPr/>
    </dgm:pt>
    <dgm:pt modelId="{057EDF75-CF80-464D-A723-4CC6983F02D3}" type="pres">
      <dgm:prSet presAssocID="{345EA9BC-55E3-418B-AEEC-AF91E1B9BC5F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9366276-A28B-4441-B3A4-CA5EAA2995F0}" type="pres">
      <dgm:prSet presAssocID="{345EA9BC-55E3-418B-AEEC-AF91E1B9BC5F}" presName="spaceRect" presStyleCnt="0"/>
      <dgm:spPr/>
    </dgm:pt>
    <dgm:pt modelId="{48A0250F-E8BD-4D5F-96DE-11D334DBB6B5}" type="pres">
      <dgm:prSet presAssocID="{345EA9BC-55E3-418B-AEEC-AF91E1B9BC5F}" presName="textRect" presStyleLbl="revTx" presStyleIdx="2" presStyleCnt="7">
        <dgm:presLayoutVars>
          <dgm:chMax val="1"/>
          <dgm:chPref val="1"/>
        </dgm:presLayoutVars>
      </dgm:prSet>
      <dgm:spPr/>
    </dgm:pt>
    <dgm:pt modelId="{6FBB1E89-912E-41D9-AA6D-5FB31B5170FB}" type="pres">
      <dgm:prSet presAssocID="{5FB82B0C-DD02-447B-9B60-7F2ACA3C323B}" presName="sibTrans" presStyleCnt="0"/>
      <dgm:spPr/>
    </dgm:pt>
    <dgm:pt modelId="{AC4177AD-FB5D-4D7C-A616-DB438A2EAF51}" type="pres">
      <dgm:prSet presAssocID="{F4D67B73-9C6F-4DAF-B9FE-C6DBD82D96B4}" presName="compNode" presStyleCnt="0"/>
      <dgm:spPr/>
    </dgm:pt>
    <dgm:pt modelId="{C22E981E-E244-4612-9E5F-C959A5EC9AF4}" type="pres">
      <dgm:prSet presAssocID="{F4D67B73-9C6F-4DAF-B9FE-C6DBD82D96B4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el Face with Solid Fill"/>
        </a:ext>
      </dgm:extLst>
    </dgm:pt>
    <dgm:pt modelId="{08E86ECE-DE42-4931-8562-E5910417AC31}" type="pres">
      <dgm:prSet presAssocID="{F4D67B73-9C6F-4DAF-B9FE-C6DBD82D96B4}" presName="spaceRect" presStyleCnt="0"/>
      <dgm:spPr/>
    </dgm:pt>
    <dgm:pt modelId="{CBDF4B16-B00C-41A7-8B8D-D9E76E341903}" type="pres">
      <dgm:prSet presAssocID="{F4D67B73-9C6F-4DAF-B9FE-C6DBD82D96B4}" presName="textRect" presStyleLbl="revTx" presStyleIdx="3" presStyleCnt="7">
        <dgm:presLayoutVars>
          <dgm:chMax val="1"/>
          <dgm:chPref val="1"/>
        </dgm:presLayoutVars>
      </dgm:prSet>
      <dgm:spPr/>
    </dgm:pt>
    <dgm:pt modelId="{4EF91A7E-E18C-40AA-82E1-2607718CAF79}" type="pres">
      <dgm:prSet presAssocID="{97882A1B-8381-4A9A-9E94-17DC3C701D16}" presName="sibTrans" presStyleCnt="0"/>
      <dgm:spPr/>
    </dgm:pt>
    <dgm:pt modelId="{513E9C92-A1D4-4AB1-9038-DAD61EE5C798}" type="pres">
      <dgm:prSet presAssocID="{B5EA1782-41C3-4701-A231-EF3C50486A43}" presName="compNode" presStyleCnt="0"/>
      <dgm:spPr/>
    </dgm:pt>
    <dgm:pt modelId="{D7DC9774-D13E-4D6A-9E90-8E0B8A3EAD6E}" type="pres">
      <dgm:prSet presAssocID="{B5EA1782-41C3-4701-A231-EF3C50486A43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3B71C41-6986-46DD-AAE7-010DD2AB8352}" type="pres">
      <dgm:prSet presAssocID="{B5EA1782-41C3-4701-A231-EF3C50486A43}" presName="spaceRect" presStyleCnt="0"/>
      <dgm:spPr/>
    </dgm:pt>
    <dgm:pt modelId="{976A4942-D98C-40E9-873A-1503110163B1}" type="pres">
      <dgm:prSet presAssocID="{B5EA1782-41C3-4701-A231-EF3C50486A43}" presName="textRect" presStyleLbl="revTx" presStyleIdx="4" presStyleCnt="7">
        <dgm:presLayoutVars>
          <dgm:chMax val="1"/>
          <dgm:chPref val="1"/>
        </dgm:presLayoutVars>
      </dgm:prSet>
      <dgm:spPr/>
    </dgm:pt>
    <dgm:pt modelId="{D8A33C39-A2A2-47CE-A8AB-13076A23F592}" type="pres">
      <dgm:prSet presAssocID="{68B273D7-9131-421C-882C-61202474F8C0}" presName="sibTrans" presStyleCnt="0"/>
      <dgm:spPr/>
    </dgm:pt>
    <dgm:pt modelId="{D90F7C03-22B2-45BA-90A7-CAE730B56D54}" type="pres">
      <dgm:prSet presAssocID="{26ECBFF5-84F4-4EA4-BB44-568817EC5FA3}" presName="compNode" presStyleCnt="0"/>
      <dgm:spPr/>
    </dgm:pt>
    <dgm:pt modelId="{276ADAB1-4972-498D-9076-1D0F15BC11F5}" type="pres">
      <dgm:prSet presAssocID="{26ECBFF5-84F4-4EA4-BB44-568817EC5FA3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67FBDE2F-C7B5-4D0F-BAC1-0738B045E18D}" type="pres">
      <dgm:prSet presAssocID="{26ECBFF5-84F4-4EA4-BB44-568817EC5FA3}" presName="spaceRect" presStyleCnt="0"/>
      <dgm:spPr/>
    </dgm:pt>
    <dgm:pt modelId="{2FEBD725-B79B-4749-8C41-BA6BDD0E5FBF}" type="pres">
      <dgm:prSet presAssocID="{26ECBFF5-84F4-4EA4-BB44-568817EC5FA3}" presName="textRect" presStyleLbl="revTx" presStyleIdx="5" presStyleCnt="7">
        <dgm:presLayoutVars>
          <dgm:chMax val="1"/>
          <dgm:chPref val="1"/>
        </dgm:presLayoutVars>
      </dgm:prSet>
      <dgm:spPr/>
    </dgm:pt>
    <dgm:pt modelId="{5F3F4627-EBEE-4CEC-88D4-1F7AB63AC0A8}" type="pres">
      <dgm:prSet presAssocID="{49283413-5C63-4CE5-8FB1-F73DF8AA9EA2}" presName="sibTrans" presStyleCnt="0"/>
      <dgm:spPr/>
    </dgm:pt>
    <dgm:pt modelId="{DD5347E8-1157-48E7-8178-BB9B48F9F214}" type="pres">
      <dgm:prSet presAssocID="{47653A80-4BF4-458D-AF14-34BB9C330877}" presName="compNode" presStyleCnt="0"/>
      <dgm:spPr/>
    </dgm:pt>
    <dgm:pt modelId="{1047C205-B5BC-474A-8D50-E837DB69CF6D}" type="pres">
      <dgm:prSet presAssocID="{47653A80-4BF4-458D-AF14-34BB9C330877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Lock"/>
        </a:ext>
      </dgm:extLst>
    </dgm:pt>
    <dgm:pt modelId="{9AE6F2F0-06C8-478A-83AC-75353FC73816}" type="pres">
      <dgm:prSet presAssocID="{47653A80-4BF4-458D-AF14-34BB9C330877}" presName="spaceRect" presStyleCnt="0"/>
      <dgm:spPr/>
    </dgm:pt>
    <dgm:pt modelId="{285BDFB4-1FDA-4059-B24C-8CB868B6E806}" type="pres">
      <dgm:prSet presAssocID="{47653A80-4BF4-458D-AF14-34BB9C330877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6EB65B05-B611-4EE9-97DF-B60E077003A4}" srcId="{CC1EAAB9-5987-4F13-9C07-0C5AE1A313AB}" destId="{345EA9BC-55E3-418B-AEEC-AF91E1B9BC5F}" srcOrd="2" destOrd="0" parTransId="{A38CA4B3-8BBB-4219-BDB6-2F2095813F56}" sibTransId="{5FB82B0C-DD02-447B-9B60-7F2ACA3C323B}"/>
    <dgm:cxn modelId="{89C2EB1F-2233-4BF3-81C1-6171473D6AE0}" type="presOf" srcId="{B5EA1782-41C3-4701-A231-EF3C50486A43}" destId="{976A4942-D98C-40E9-873A-1503110163B1}" srcOrd="0" destOrd="0" presId="urn:microsoft.com/office/officeart/2018/2/layout/IconLabelList"/>
    <dgm:cxn modelId="{C9DF3024-6D13-4A46-AECA-9687FFC70D22}" type="presOf" srcId="{1FA206BF-135C-4A1D-882D-4580D358F843}" destId="{13B2A63B-7A96-4F17-8910-714F9F71CB4F}" srcOrd="0" destOrd="0" presId="urn:microsoft.com/office/officeart/2018/2/layout/IconLabelList"/>
    <dgm:cxn modelId="{D78D873E-3A1D-48F2-A108-6A3218F2F886}" srcId="{CC1EAAB9-5987-4F13-9C07-0C5AE1A313AB}" destId="{C1F8DE81-E852-4D4F-B435-CB2CAC44D195}" srcOrd="1" destOrd="0" parTransId="{4C04E7A2-CB34-484F-805A-2428CE272CF9}" sibTransId="{6C201C9C-4EDB-40E5-BFE2-1E98112501AC}"/>
    <dgm:cxn modelId="{4333F85E-D46D-4F68-9FB6-53C2BA54C766}" srcId="{CC1EAAB9-5987-4F13-9C07-0C5AE1A313AB}" destId="{B5EA1782-41C3-4701-A231-EF3C50486A43}" srcOrd="4" destOrd="0" parTransId="{36C1AF31-7B3F-41AC-B2A8-3459BE5E71D6}" sibTransId="{68B273D7-9131-421C-882C-61202474F8C0}"/>
    <dgm:cxn modelId="{7AD32166-7F93-467E-A4B8-F7F0DE0E9F31}" srcId="{CC1EAAB9-5987-4F13-9C07-0C5AE1A313AB}" destId="{47653A80-4BF4-458D-AF14-34BB9C330877}" srcOrd="6" destOrd="0" parTransId="{352F00DF-354B-4532-9E61-FBAABDE7F28D}" sibTransId="{223A48F3-1736-4DAD-85EA-0ADECA748F25}"/>
    <dgm:cxn modelId="{6C8FB74D-1446-4455-9650-66B3F977AD5D}" type="presOf" srcId="{26ECBFF5-84F4-4EA4-BB44-568817EC5FA3}" destId="{2FEBD725-B79B-4749-8C41-BA6BDD0E5FBF}" srcOrd="0" destOrd="0" presId="urn:microsoft.com/office/officeart/2018/2/layout/IconLabelList"/>
    <dgm:cxn modelId="{AE084C71-EE8A-4E60-9141-FFD6A538EFAD}" srcId="{CC1EAAB9-5987-4F13-9C07-0C5AE1A313AB}" destId="{F4D67B73-9C6F-4DAF-B9FE-C6DBD82D96B4}" srcOrd="3" destOrd="0" parTransId="{77058D17-879D-449F-B643-F68A96A4FF5B}" sibTransId="{97882A1B-8381-4A9A-9E94-17DC3C701D16}"/>
    <dgm:cxn modelId="{D604E881-E477-4060-8EC7-B4539684B549}" type="presOf" srcId="{C1F8DE81-E852-4D4F-B435-CB2CAC44D195}" destId="{1C7C2008-6561-42DC-A1F3-0EE6C9416FEF}" srcOrd="0" destOrd="0" presId="urn:microsoft.com/office/officeart/2018/2/layout/IconLabelList"/>
    <dgm:cxn modelId="{81E23BB5-435A-428C-BB7A-A4BAFB408185}" type="presOf" srcId="{CC1EAAB9-5987-4F13-9C07-0C5AE1A313AB}" destId="{61BDB2A3-7DC5-4DC1-8D40-FC08E7C52B24}" srcOrd="0" destOrd="0" presId="urn:microsoft.com/office/officeart/2018/2/layout/IconLabelList"/>
    <dgm:cxn modelId="{F9D6B0B7-F91F-4E73-B896-8ED766237724}" type="presOf" srcId="{345EA9BC-55E3-418B-AEEC-AF91E1B9BC5F}" destId="{48A0250F-E8BD-4D5F-96DE-11D334DBB6B5}" srcOrd="0" destOrd="0" presId="urn:microsoft.com/office/officeart/2018/2/layout/IconLabelList"/>
    <dgm:cxn modelId="{A8B16BCF-8827-4536-BFAB-1693DDA50578}" type="presOf" srcId="{F4D67B73-9C6F-4DAF-B9FE-C6DBD82D96B4}" destId="{CBDF4B16-B00C-41A7-8B8D-D9E76E341903}" srcOrd="0" destOrd="0" presId="urn:microsoft.com/office/officeart/2018/2/layout/IconLabelList"/>
    <dgm:cxn modelId="{2ABF6FD1-B66F-4AC7-A2F1-1D8456E27EC1}" type="presOf" srcId="{47653A80-4BF4-458D-AF14-34BB9C330877}" destId="{285BDFB4-1FDA-4059-B24C-8CB868B6E806}" srcOrd="0" destOrd="0" presId="urn:microsoft.com/office/officeart/2018/2/layout/IconLabelList"/>
    <dgm:cxn modelId="{A0D492DA-A276-4D49-AF09-926CD62EFC4B}" srcId="{CC1EAAB9-5987-4F13-9C07-0C5AE1A313AB}" destId="{1FA206BF-135C-4A1D-882D-4580D358F843}" srcOrd="0" destOrd="0" parTransId="{9D8D5B88-101D-4C1A-A158-E89A748F1A54}" sibTransId="{BE074F50-A911-4B18-BF25-5EA4FBDFB107}"/>
    <dgm:cxn modelId="{75C3F8FF-7EEF-4831-8057-4051A85FF5DE}" srcId="{CC1EAAB9-5987-4F13-9C07-0C5AE1A313AB}" destId="{26ECBFF5-84F4-4EA4-BB44-568817EC5FA3}" srcOrd="5" destOrd="0" parTransId="{2C006707-B9C9-4C7E-B520-CEE6E3831628}" sibTransId="{49283413-5C63-4CE5-8FB1-F73DF8AA9EA2}"/>
    <dgm:cxn modelId="{F836AA82-3CF6-490C-80C7-768A8BCFC94E}" type="presParOf" srcId="{61BDB2A3-7DC5-4DC1-8D40-FC08E7C52B24}" destId="{557CEC96-0EB5-4E42-B662-1818BA041D5B}" srcOrd="0" destOrd="0" presId="urn:microsoft.com/office/officeart/2018/2/layout/IconLabelList"/>
    <dgm:cxn modelId="{6B9FF5EC-0ED9-473A-9A90-16293F70E620}" type="presParOf" srcId="{557CEC96-0EB5-4E42-B662-1818BA041D5B}" destId="{6D2D1A6B-C12D-462E-8638-F554753D779C}" srcOrd="0" destOrd="0" presId="urn:microsoft.com/office/officeart/2018/2/layout/IconLabelList"/>
    <dgm:cxn modelId="{3BA149CA-CB6B-4E1C-95B3-640161C0A77E}" type="presParOf" srcId="{557CEC96-0EB5-4E42-B662-1818BA041D5B}" destId="{98B911A7-1ABD-487D-97EB-40138727C1B0}" srcOrd="1" destOrd="0" presId="urn:microsoft.com/office/officeart/2018/2/layout/IconLabelList"/>
    <dgm:cxn modelId="{C6F9B03B-9340-431E-A88F-D73199EC0251}" type="presParOf" srcId="{557CEC96-0EB5-4E42-B662-1818BA041D5B}" destId="{13B2A63B-7A96-4F17-8910-714F9F71CB4F}" srcOrd="2" destOrd="0" presId="urn:microsoft.com/office/officeart/2018/2/layout/IconLabelList"/>
    <dgm:cxn modelId="{E65508C0-E87D-4D27-91AA-BAC360017CFB}" type="presParOf" srcId="{61BDB2A3-7DC5-4DC1-8D40-FC08E7C52B24}" destId="{1C708259-0667-4092-BC12-EE3DC23A8B5F}" srcOrd="1" destOrd="0" presId="urn:microsoft.com/office/officeart/2018/2/layout/IconLabelList"/>
    <dgm:cxn modelId="{5E060E8D-33FC-43B4-BC75-A31471289D6C}" type="presParOf" srcId="{61BDB2A3-7DC5-4DC1-8D40-FC08E7C52B24}" destId="{9E248C72-6FC8-4662-8FB7-478F81D9AFF9}" srcOrd="2" destOrd="0" presId="urn:microsoft.com/office/officeart/2018/2/layout/IconLabelList"/>
    <dgm:cxn modelId="{3149FF32-C28C-4CB7-80F0-C5ADEF8E016E}" type="presParOf" srcId="{9E248C72-6FC8-4662-8FB7-478F81D9AFF9}" destId="{91BA19F8-8A30-461A-83F2-8B3739696552}" srcOrd="0" destOrd="0" presId="urn:microsoft.com/office/officeart/2018/2/layout/IconLabelList"/>
    <dgm:cxn modelId="{98563B0A-4D52-450B-95F6-F27282FE55AC}" type="presParOf" srcId="{9E248C72-6FC8-4662-8FB7-478F81D9AFF9}" destId="{DD003AA6-FFB9-49C2-91A2-CBDE4CA01C42}" srcOrd="1" destOrd="0" presId="urn:microsoft.com/office/officeart/2018/2/layout/IconLabelList"/>
    <dgm:cxn modelId="{993218A2-C906-4361-B6A0-B94BE48AAE25}" type="presParOf" srcId="{9E248C72-6FC8-4662-8FB7-478F81D9AFF9}" destId="{1C7C2008-6561-42DC-A1F3-0EE6C9416FEF}" srcOrd="2" destOrd="0" presId="urn:microsoft.com/office/officeart/2018/2/layout/IconLabelList"/>
    <dgm:cxn modelId="{C251D245-FDF5-4E63-95BF-9337878A294D}" type="presParOf" srcId="{61BDB2A3-7DC5-4DC1-8D40-FC08E7C52B24}" destId="{AEB244A1-4314-4566-B539-6F87C2439899}" srcOrd="3" destOrd="0" presId="urn:microsoft.com/office/officeart/2018/2/layout/IconLabelList"/>
    <dgm:cxn modelId="{74B45C8E-3594-4330-A21E-E77B26682386}" type="presParOf" srcId="{61BDB2A3-7DC5-4DC1-8D40-FC08E7C52B24}" destId="{92264E69-B5EF-4C2A-9CE7-9D3E068CD6C6}" srcOrd="4" destOrd="0" presId="urn:microsoft.com/office/officeart/2018/2/layout/IconLabelList"/>
    <dgm:cxn modelId="{354B0359-1473-4AF0-8345-86D486C0930C}" type="presParOf" srcId="{92264E69-B5EF-4C2A-9CE7-9D3E068CD6C6}" destId="{057EDF75-CF80-464D-A723-4CC6983F02D3}" srcOrd="0" destOrd="0" presId="urn:microsoft.com/office/officeart/2018/2/layout/IconLabelList"/>
    <dgm:cxn modelId="{717066C4-9D49-4C17-B293-F54FD5D788FA}" type="presParOf" srcId="{92264E69-B5EF-4C2A-9CE7-9D3E068CD6C6}" destId="{A9366276-A28B-4441-B3A4-CA5EAA2995F0}" srcOrd="1" destOrd="0" presId="urn:microsoft.com/office/officeart/2018/2/layout/IconLabelList"/>
    <dgm:cxn modelId="{A37B5555-4B1A-4C5D-A07B-969E93171DDE}" type="presParOf" srcId="{92264E69-B5EF-4C2A-9CE7-9D3E068CD6C6}" destId="{48A0250F-E8BD-4D5F-96DE-11D334DBB6B5}" srcOrd="2" destOrd="0" presId="urn:microsoft.com/office/officeart/2018/2/layout/IconLabelList"/>
    <dgm:cxn modelId="{13A2EE17-B522-4A41-98C2-E464500D02E1}" type="presParOf" srcId="{61BDB2A3-7DC5-4DC1-8D40-FC08E7C52B24}" destId="{6FBB1E89-912E-41D9-AA6D-5FB31B5170FB}" srcOrd="5" destOrd="0" presId="urn:microsoft.com/office/officeart/2018/2/layout/IconLabelList"/>
    <dgm:cxn modelId="{54535934-E9E3-46D3-827E-9F5216CE76DD}" type="presParOf" srcId="{61BDB2A3-7DC5-4DC1-8D40-FC08E7C52B24}" destId="{AC4177AD-FB5D-4D7C-A616-DB438A2EAF51}" srcOrd="6" destOrd="0" presId="urn:microsoft.com/office/officeart/2018/2/layout/IconLabelList"/>
    <dgm:cxn modelId="{8D3073A7-8367-42A3-A565-04FC81FFB3E8}" type="presParOf" srcId="{AC4177AD-FB5D-4D7C-A616-DB438A2EAF51}" destId="{C22E981E-E244-4612-9E5F-C959A5EC9AF4}" srcOrd="0" destOrd="0" presId="urn:microsoft.com/office/officeart/2018/2/layout/IconLabelList"/>
    <dgm:cxn modelId="{256CBD5A-A175-49A9-9A41-8C1768A369D0}" type="presParOf" srcId="{AC4177AD-FB5D-4D7C-A616-DB438A2EAF51}" destId="{08E86ECE-DE42-4931-8562-E5910417AC31}" srcOrd="1" destOrd="0" presId="urn:microsoft.com/office/officeart/2018/2/layout/IconLabelList"/>
    <dgm:cxn modelId="{E9C7CB1B-9D99-4464-98E3-7CD246BD00E0}" type="presParOf" srcId="{AC4177AD-FB5D-4D7C-A616-DB438A2EAF51}" destId="{CBDF4B16-B00C-41A7-8B8D-D9E76E341903}" srcOrd="2" destOrd="0" presId="urn:microsoft.com/office/officeart/2018/2/layout/IconLabelList"/>
    <dgm:cxn modelId="{63FE928F-53FC-4F41-A382-06AC10AE3A4D}" type="presParOf" srcId="{61BDB2A3-7DC5-4DC1-8D40-FC08E7C52B24}" destId="{4EF91A7E-E18C-40AA-82E1-2607718CAF79}" srcOrd="7" destOrd="0" presId="urn:microsoft.com/office/officeart/2018/2/layout/IconLabelList"/>
    <dgm:cxn modelId="{81E32240-430E-43B9-B857-5BC80A0926A1}" type="presParOf" srcId="{61BDB2A3-7DC5-4DC1-8D40-FC08E7C52B24}" destId="{513E9C92-A1D4-4AB1-9038-DAD61EE5C798}" srcOrd="8" destOrd="0" presId="urn:microsoft.com/office/officeart/2018/2/layout/IconLabelList"/>
    <dgm:cxn modelId="{AEE3AB51-FBFF-4539-BC9F-83024D9EB08F}" type="presParOf" srcId="{513E9C92-A1D4-4AB1-9038-DAD61EE5C798}" destId="{D7DC9774-D13E-4D6A-9E90-8E0B8A3EAD6E}" srcOrd="0" destOrd="0" presId="urn:microsoft.com/office/officeart/2018/2/layout/IconLabelList"/>
    <dgm:cxn modelId="{2DF76308-D315-4CC2-BA16-06B19FE08CBA}" type="presParOf" srcId="{513E9C92-A1D4-4AB1-9038-DAD61EE5C798}" destId="{93B71C41-6986-46DD-AAE7-010DD2AB8352}" srcOrd="1" destOrd="0" presId="urn:microsoft.com/office/officeart/2018/2/layout/IconLabelList"/>
    <dgm:cxn modelId="{95DD3784-8BF2-487B-BA25-852748740496}" type="presParOf" srcId="{513E9C92-A1D4-4AB1-9038-DAD61EE5C798}" destId="{976A4942-D98C-40E9-873A-1503110163B1}" srcOrd="2" destOrd="0" presId="urn:microsoft.com/office/officeart/2018/2/layout/IconLabelList"/>
    <dgm:cxn modelId="{2BD66B92-2059-4BE7-A277-C30243FB117B}" type="presParOf" srcId="{61BDB2A3-7DC5-4DC1-8D40-FC08E7C52B24}" destId="{D8A33C39-A2A2-47CE-A8AB-13076A23F592}" srcOrd="9" destOrd="0" presId="urn:microsoft.com/office/officeart/2018/2/layout/IconLabelList"/>
    <dgm:cxn modelId="{0EDFD263-56E8-4218-8676-2DC8A1E35C76}" type="presParOf" srcId="{61BDB2A3-7DC5-4DC1-8D40-FC08E7C52B24}" destId="{D90F7C03-22B2-45BA-90A7-CAE730B56D54}" srcOrd="10" destOrd="0" presId="urn:microsoft.com/office/officeart/2018/2/layout/IconLabelList"/>
    <dgm:cxn modelId="{5B4CFC98-EC93-4879-AD93-BED1BA36E9ED}" type="presParOf" srcId="{D90F7C03-22B2-45BA-90A7-CAE730B56D54}" destId="{276ADAB1-4972-498D-9076-1D0F15BC11F5}" srcOrd="0" destOrd="0" presId="urn:microsoft.com/office/officeart/2018/2/layout/IconLabelList"/>
    <dgm:cxn modelId="{4EC7308F-2F00-47AE-96C2-C4B8903EF6A6}" type="presParOf" srcId="{D90F7C03-22B2-45BA-90A7-CAE730B56D54}" destId="{67FBDE2F-C7B5-4D0F-BAC1-0738B045E18D}" srcOrd="1" destOrd="0" presId="urn:microsoft.com/office/officeart/2018/2/layout/IconLabelList"/>
    <dgm:cxn modelId="{F3FA9ED2-F034-4319-BD3E-9F97D134F0A4}" type="presParOf" srcId="{D90F7C03-22B2-45BA-90A7-CAE730B56D54}" destId="{2FEBD725-B79B-4749-8C41-BA6BDD0E5FBF}" srcOrd="2" destOrd="0" presId="urn:microsoft.com/office/officeart/2018/2/layout/IconLabelList"/>
    <dgm:cxn modelId="{3F8CEFC9-F6ED-40EE-BA17-A762AC1F5012}" type="presParOf" srcId="{61BDB2A3-7DC5-4DC1-8D40-FC08E7C52B24}" destId="{5F3F4627-EBEE-4CEC-88D4-1F7AB63AC0A8}" srcOrd="11" destOrd="0" presId="urn:microsoft.com/office/officeart/2018/2/layout/IconLabelList"/>
    <dgm:cxn modelId="{0CA28C77-D5ED-4455-AFB2-76412B7BBD00}" type="presParOf" srcId="{61BDB2A3-7DC5-4DC1-8D40-FC08E7C52B24}" destId="{DD5347E8-1157-48E7-8178-BB9B48F9F214}" srcOrd="12" destOrd="0" presId="urn:microsoft.com/office/officeart/2018/2/layout/IconLabelList"/>
    <dgm:cxn modelId="{A4AC85E2-AEA0-41E9-8183-C8D87FBB63DD}" type="presParOf" srcId="{DD5347E8-1157-48E7-8178-BB9B48F9F214}" destId="{1047C205-B5BC-474A-8D50-E837DB69CF6D}" srcOrd="0" destOrd="0" presId="urn:microsoft.com/office/officeart/2018/2/layout/IconLabelList"/>
    <dgm:cxn modelId="{C8C63903-53C0-45EC-B835-FCE50BB03251}" type="presParOf" srcId="{DD5347E8-1157-48E7-8178-BB9B48F9F214}" destId="{9AE6F2F0-06C8-478A-83AC-75353FC73816}" srcOrd="1" destOrd="0" presId="urn:microsoft.com/office/officeart/2018/2/layout/IconLabelList"/>
    <dgm:cxn modelId="{24359533-5608-4934-9736-B436C50C8AC2}" type="presParOf" srcId="{DD5347E8-1157-48E7-8178-BB9B48F9F214}" destId="{285BDFB4-1FDA-4059-B24C-8CB868B6E80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849FD2-6968-4106-B5F5-5D3FFE31DA60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BD3467E-FAAB-4073-AB74-77AF51128AF6}">
      <dgm:prSet/>
      <dgm:spPr/>
      <dgm:t>
        <a:bodyPr/>
        <a:lstStyle/>
        <a:p>
          <a:r>
            <a:rPr lang="en-US"/>
            <a:t>Build your communication </a:t>
          </a:r>
        </a:p>
      </dgm:t>
    </dgm:pt>
    <dgm:pt modelId="{9C448590-3BC8-422C-84CB-1352D47C15EB}" type="parTrans" cxnId="{A6E857A7-027E-4B5E-ACA5-7CC5C143413C}">
      <dgm:prSet/>
      <dgm:spPr/>
      <dgm:t>
        <a:bodyPr/>
        <a:lstStyle/>
        <a:p>
          <a:endParaRPr lang="en-US"/>
        </a:p>
      </dgm:t>
    </dgm:pt>
    <dgm:pt modelId="{938A566A-11EA-43CF-8A4E-12E8177A7F0D}" type="sibTrans" cxnId="{A6E857A7-027E-4B5E-ACA5-7CC5C143413C}">
      <dgm:prSet/>
      <dgm:spPr/>
      <dgm:t>
        <a:bodyPr/>
        <a:lstStyle/>
        <a:p>
          <a:endParaRPr lang="en-US"/>
        </a:p>
      </dgm:t>
    </dgm:pt>
    <dgm:pt modelId="{C14FA1C6-66DE-49AD-9091-AA7260D7BD66}">
      <dgm:prSet/>
      <dgm:spPr/>
      <dgm:t>
        <a:bodyPr/>
        <a:lstStyle/>
        <a:p>
          <a:r>
            <a:rPr lang="en-US"/>
            <a:t>It builds better confidence</a:t>
          </a:r>
        </a:p>
      </dgm:t>
    </dgm:pt>
    <dgm:pt modelId="{4967C269-C60B-4371-87AF-500A0C8097A6}" type="parTrans" cxnId="{471E12A8-51FC-4D3B-99CF-CEE1C54F901E}">
      <dgm:prSet/>
      <dgm:spPr/>
      <dgm:t>
        <a:bodyPr/>
        <a:lstStyle/>
        <a:p>
          <a:endParaRPr lang="en-US"/>
        </a:p>
      </dgm:t>
    </dgm:pt>
    <dgm:pt modelId="{82ABAE8B-D3FA-4E06-8359-D4A3466DC4A9}" type="sibTrans" cxnId="{471E12A8-51FC-4D3B-99CF-CEE1C54F901E}">
      <dgm:prSet/>
      <dgm:spPr/>
      <dgm:t>
        <a:bodyPr/>
        <a:lstStyle/>
        <a:p>
          <a:endParaRPr lang="en-US"/>
        </a:p>
      </dgm:t>
    </dgm:pt>
    <dgm:pt modelId="{08C34484-82C7-4663-9E02-78A2504D0309}">
      <dgm:prSet/>
      <dgm:spPr/>
      <dgm:t>
        <a:bodyPr/>
        <a:lstStyle/>
        <a:p>
          <a:r>
            <a:rPr lang="en-US"/>
            <a:t>Stronger social bonds</a:t>
          </a:r>
        </a:p>
      </dgm:t>
    </dgm:pt>
    <dgm:pt modelId="{12407759-E8EE-42A3-BFF8-25A6E0F04460}" type="parTrans" cxnId="{17A73F73-1DD6-4E1A-9DA5-D74C9D8AE246}">
      <dgm:prSet/>
      <dgm:spPr/>
      <dgm:t>
        <a:bodyPr/>
        <a:lstStyle/>
        <a:p>
          <a:endParaRPr lang="en-US"/>
        </a:p>
      </dgm:t>
    </dgm:pt>
    <dgm:pt modelId="{BB8BEF13-FCD1-4F3C-84B9-875FB4C6697B}" type="sibTrans" cxnId="{17A73F73-1DD6-4E1A-9DA5-D74C9D8AE246}">
      <dgm:prSet/>
      <dgm:spPr/>
      <dgm:t>
        <a:bodyPr/>
        <a:lstStyle/>
        <a:p>
          <a:endParaRPr lang="en-US"/>
        </a:p>
      </dgm:t>
    </dgm:pt>
    <dgm:pt modelId="{3F4FFE94-FFCA-4621-8768-7396DF15E5AA}">
      <dgm:prSet/>
      <dgm:spPr/>
      <dgm:t>
        <a:bodyPr/>
        <a:lstStyle/>
        <a:p>
          <a:r>
            <a:rPr lang="en-US"/>
            <a:t>Creates boundaries with people</a:t>
          </a:r>
        </a:p>
      </dgm:t>
    </dgm:pt>
    <dgm:pt modelId="{A076F590-DBD5-4D53-89F9-2A20EAA191C8}" type="parTrans" cxnId="{9E009FCA-8484-4371-A363-FBFACAD002A4}">
      <dgm:prSet/>
      <dgm:spPr/>
      <dgm:t>
        <a:bodyPr/>
        <a:lstStyle/>
        <a:p>
          <a:endParaRPr lang="en-US"/>
        </a:p>
      </dgm:t>
    </dgm:pt>
    <dgm:pt modelId="{A361EE37-8E0F-4910-92B9-E21958E6D438}" type="sibTrans" cxnId="{9E009FCA-8484-4371-A363-FBFACAD002A4}">
      <dgm:prSet/>
      <dgm:spPr/>
      <dgm:t>
        <a:bodyPr/>
        <a:lstStyle/>
        <a:p>
          <a:endParaRPr lang="en-US"/>
        </a:p>
      </dgm:t>
    </dgm:pt>
    <dgm:pt modelId="{1B6BB256-FFE5-45FB-8DFC-B5A566158A62}">
      <dgm:prSet/>
      <dgm:spPr/>
      <dgm:t>
        <a:bodyPr/>
        <a:lstStyle/>
        <a:p>
          <a:r>
            <a:rPr lang="en-US"/>
            <a:t>Establishes mutual respect </a:t>
          </a:r>
        </a:p>
      </dgm:t>
    </dgm:pt>
    <dgm:pt modelId="{183AE763-36CB-41EE-B37E-29D05BAC6B6E}" type="parTrans" cxnId="{2984F23B-DA4C-4692-B481-44FFFF4725F6}">
      <dgm:prSet/>
      <dgm:spPr/>
      <dgm:t>
        <a:bodyPr/>
        <a:lstStyle/>
        <a:p>
          <a:endParaRPr lang="en-US"/>
        </a:p>
      </dgm:t>
    </dgm:pt>
    <dgm:pt modelId="{3A39FCC6-7AB5-4443-8A3D-98EC9A9CF405}" type="sibTrans" cxnId="{2984F23B-DA4C-4692-B481-44FFFF4725F6}">
      <dgm:prSet/>
      <dgm:spPr/>
      <dgm:t>
        <a:bodyPr/>
        <a:lstStyle/>
        <a:p>
          <a:endParaRPr lang="en-US"/>
        </a:p>
      </dgm:t>
    </dgm:pt>
    <dgm:pt modelId="{AD2A2A4B-7F81-4B8B-9731-67C18090B971}" type="pres">
      <dgm:prSet presAssocID="{57849FD2-6968-4106-B5F5-5D3FFE31DA60}" presName="diagram" presStyleCnt="0">
        <dgm:presLayoutVars>
          <dgm:dir/>
          <dgm:resizeHandles val="exact"/>
        </dgm:presLayoutVars>
      </dgm:prSet>
      <dgm:spPr/>
    </dgm:pt>
    <dgm:pt modelId="{24B77B07-9855-4DFE-96DF-8E326E6941CB}" type="pres">
      <dgm:prSet presAssocID="{EBD3467E-FAAB-4073-AB74-77AF51128AF6}" presName="node" presStyleLbl="node1" presStyleIdx="0" presStyleCnt="5">
        <dgm:presLayoutVars>
          <dgm:bulletEnabled val="1"/>
        </dgm:presLayoutVars>
      </dgm:prSet>
      <dgm:spPr/>
    </dgm:pt>
    <dgm:pt modelId="{D49D5224-580A-45D1-9831-9BBC8CC352C9}" type="pres">
      <dgm:prSet presAssocID="{938A566A-11EA-43CF-8A4E-12E8177A7F0D}" presName="sibTrans" presStyleCnt="0"/>
      <dgm:spPr/>
    </dgm:pt>
    <dgm:pt modelId="{D80E7786-AEC6-4591-BAD7-0CB91070903A}" type="pres">
      <dgm:prSet presAssocID="{C14FA1C6-66DE-49AD-9091-AA7260D7BD66}" presName="node" presStyleLbl="node1" presStyleIdx="1" presStyleCnt="5">
        <dgm:presLayoutVars>
          <dgm:bulletEnabled val="1"/>
        </dgm:presLayoutVars>
      </dgm:prSet>
      <dgm:spPr/>
    </dgm:pt>
    <dgm:pt modelId="{DF5F422F-45EC-4DFB-92D8-B31AD281634B}" type="pres">
      <dgm:prSet presAssocID="{82ABAE8B-D3FA-4E06-8359-D4A3466DC4A9}" presName="sibTrans" presStyleCnt="0"/>
      <dgm:spPr/>
    </dgm:pt>
    <dgm:pt modelId="{D3A92CD3-AA9E-495B-ABC7-01B02888110D}" type="pres">
      <dgm:prSet presAssocID="{08C34484-82C7-4663-9E02-78A2504D0309}" presName="node" presStyleLbl="node1" presStyleIdx="2" presStyleCnt="5">
        <dgm:presLayoutVars>
          <dgm:bulletEnabled val="1"/>
        </dgm:presLayoutVars>
      </dgm:prSet>
      <dgm:spPr/>
    </dgm:pt>
    <dgm:pt modelId="{2F692361-852E-49C2-A742-DDB79FA3C882}" type="pres">
      <dgm:prSet presAssocID="{BB8BEF13-FCD1-4F3C-84B9-875FB4C6697B}" presName="sibTrans" presStyleCnt="0"/>
      <dgm:spPr/>
    </dgm:pt>
    <dgm:pt modelId="{BF839056-A63B-4A62-8200-04F3035CC097}" type="pres">
      <dgm:prSet presAssocID="{3F4FFE94-FFCA-4621-8768-7396DF15E5AA}" presName="node" presStyleLbl="node1" presStyleIdx="3" presStyleCnt="5">
        <dgm:presLayoutVars>
          <dgm:bulletEnabled val="1"/>
        </dgm:presLayoutVars>
      </dgm:prSet>
      <dgm:spPr/>
    </dgm:pt>
    <dgm:pt modelId="{397D3A8B-6035-4DFA-B7A4-9E6C471E277C}" type="pres">
      <dgm:prSet presAssocID="{A361EE37-8E0F-4910-92B9-E21958E6D438}" presName="sibTrans" presStyleCnt="0"/>
      <dgm:spPr/>
    </dgm:pt>
    <dgm:pt modelId="{B601FD44-CD62-4AA0-B737-412470B46908}" type="pres">
      <dgm:prSet presAssocID="{1B6BB256-FFE5-45FB-8DFC-B5A566158A62}" presName="node" presStyleLbl="node1" presStyleIdx="4" presStyleCnt="5">
        <dgm:presLayoutVars>
          <dgm:bulletEnabled val="1"/>
        </dgm:presLayoutVars>
      </dgm:prSet>
      <dgm:spPr/>
    </dgm:pt>
  </dgm:ptLst>
  <dgm:cxnLst>
    <dgm:cxn modelId="{50518032-134B-4257-8D32-986E4F569D1D}" type="presOf" srcId="{3F4FFE94-FFCA-4621-8768-7396DF15E5AA}" destId="{BF839056-A63B-4A62-8200-04F3035CC097}" srcOrd="0" destOrd="0" presId="urn:microsoft.com/office/officeart/2005/8/layout/default"/>
    <dgm:cxn modelId="{2984F23B-DA4C-4692-B481-44FFFF4725F6}" srcId="{57849FD2-6968-4106-B5F5-5D3FFE31DA60}" destId="{1B6BB256-FFE5-45FB-8DFC-B5A566158A62}" srcOrd="4" destOrd="0" parTransId="{183AE763-36CB-41EE-B37E-29D05BAC6B6E}" sibTransId="{3A39FCC6-7AB5-4443-8A3D-98EC9A9CF405}"/>
    <dgm:cxn modelId="{ED3E3049-4130-4A1C-8D83-B724AEE16FEC}" type="presOf" srcId="{57849FD2-6968-4106-B5F5-5D3FFE31DA60}" destId="{AD2A2A4B-7F81-4B8B-9731-67C18090B971}" srcOrd="0" destOrd="0" presId="urn:microsoft.com/office/officeart/2005/8/layout/default"/>
    <dgm:cxn modelId="{17A73F73-1DD6-4E1A-9DA5-D74C9D8AE246}" srcId="{57849FD2-6968-4106-B5F5-5D3FFE31DA60}" destId="{08C34484-82C7-4663-9E02-78A2504D0309}" srcOrd="2" destOrd="0" parTransId="{12407759-E8EE-42A3-BFF8-25A6E0F04460}" sibTransId="{BB8BEF13-FCD1-4F3C-84B9-875FB4C6697B}"/>
    <dgm:cxn modelId="{3C271893-BC9F-4D0A-BB29-4A2EA9B102D0}" type="presOf" srcId="{08C34484-82C7-4663-9E02-78A2504D0309}" destId="{D3A92CD3-AA9E-495B-ABC7-01B02888110D}" srcOrd="0" destOrd="0" presId="urn:microsoft.com/office/officeart/2005/8/layout/default"/>
    <dgm:cxn modelId="{A6E857A7-027E-4B5E-ACA5-7CC5C143413C}" srcId="{57849FD2-6968-4106-B5F5-5D3FFE31DA60}" destId="{EBD3467E-FAAB-4073-AB74-77AF51128AF6}" srcOrd="0" destOrd="0" parTransId="{9C448590-3BC8-422C-84CB-1352D47C15EB}" sibTransId="{938A566A-11EA-43CF-8A4E-12E8177A7F0D}"/>
    <dgm:cxn modelId="{471E12A8-51FC-4D3B-99CF-CEE1C54F901E}" srcId="{57849FD2-6968-4106-B5F5-5D3FFE31DA60}" destId="{C14FA1C6-66DE-49AD-9091-AA7260D7BD66}" srcOrd="1" destOrd="0" parTransId="{4967C269-C60B-4371-87AF-500A0C8097A6}" sibTransId="{82ABAE8B-D3FA-4E06-8359-D4A3466DC4A9}"/>
    <dgm:cxn modelId="{0B97F5C8-BE1F-4FAC-A09B-512B6108EBC5}" type="presOf" srcId="{EBD3467E-FAAB-4073-AB74-77AF51128AF6}" destId="{24B77B07-9855-4DFE-96DF-8E326E6941CB}" srcOrd="0" destOrd="0" presId="urn:microsoft.com/office/officeart/2005/8/layout/default"/>
    <dgm:cxn modelId="{9E009FCA-8484-4371-A363-FBFACAD002A4}" srcId="{57849FD2-6968-4106-B5F5-5D3FFE31DA60}" destId="{3F4FFE94-FFCA-4621-8768-7396DF15E5AA}" srcOrd="3" destOrd="0" parTransId="{A076F590-DBD5-4D53-89F9-2A20EAA191C8}" sibTransId="{A361EE37-8E0F-4910-92B9-E21958E6D438}"/>
    <dgm:cxn modelId="{1D3FA9CF-9D13-421A-B642-EE9453E9B60C}" type="presOf" srcId="{1B6BB256-FFE5-45FB-8DFC-B5A566158A62}" destId="{B601FD44-CD62-4AA0-B737-412470B46908}" srcOrd="0" destOrd="0" presId="urn:microsoft.com/office/officeart/2005/8/layout/default"/>
    <dgm:cxn modelId="{3D72ABFD-D424-4E5B-9286-ACD426C83CDD}" type="presOf" srcId="{C14FA1C6-66DE-49AD-9091-AA7260D7BD66}" destId="{D80E7786-AEC6-4591-BAD7-0CB91070903A}" srcOrd="0" destOrd="0" presId="urn:microsoft.com/office/officeart/2005/8/layout/default"/>
    <dgm:cxn modelId="{2F9C275A-6309-4D04-99AE-AF6188143829}" type="presParOf" srcId="{AD2A2A4B-7F81-4B8B-9731-67C18090B971}" destId="{24B77B07-9855-4DFE-96DF-8E326E6941CB}" srcOrd="0" destOrd="0" presId="urn:microsoft.com/office/officeart/2005/8/layout/default"/>
    <dgm:cxn modelId="{D1B170F0-C208-4105-96E0-9C616BC171A9}" type="presParOf" srcId="{AD2A2A4B-7F81-4B8B-9731-67C18090B971}" destId="{D49D5224-580A-45D1-9831-9BBC8CC352C9}" srcOrd="1" destOrd="0" presId="urn:microsoft.com/office/officeart/2005/8/layout/default"/>
    <dgm:cxn modelId="{14895358-CE4D-45E2-AA12-C1F0E4A7E164}" type="presParOf" srcId="{AD2A2A4B-7F81-4B8B-9731-67C18090B971}" destId="{D80E7786-AEC6-4591-BAD7-0CB91070903A}" srcOrd="2" destOrd="0" presId="urn:microsoft.com/office/officeart/2005/8/layout/default"/>
    <dgm:cxn modelId="{9D17150D-7B5E-43F1-A540-4F44982F9BD5}" type="presParOf" srcId="{AD2A2A4B-7F81-4B8B-9731-67C18090B971}" destId="{DF5F422F-45EC-4DFB-92D8-B31AD281634B}" srcOrd="3" destOrd="0" presId="urn:microsoft.com/office/officeart/2005/8/layout/default"/>
    <dgm:cxn modelId="{1A648C41-6F90-4D37-929F-1C87110BCC7F}" type="presParOf" srcId="{AD2A2A4B-7F81-4B8B-9731-67C18090B971}" destId="{D3A92CD3-AA9E-495B-ABC7-01B02888110D}" srcOrd="4" destOrd="0" presId="urn:microsoft.com/office/officeart/2005/8/layout/default"/>
    <dgm:cxn modelId="{D7C17A82-FF1A-48C7-B398-7236999B157E}" type="presParOf" srcId="{AD2A2A4B-7F81-4B8B-9731-67C18090B971}" destId="{2F692361-852E-49C2-A742-DDB79FA3C882}" srcOrd="5" destOrd="0" presId="urn:microsoft.com/office/officeart/2005/8/layout/default"/>
    <dgm:cxn modelId="{44E6FB46-978C-4E46-A30B-A176E7768F03}" type="presParOf" srcId="{AD2A2A4B-7F81-4B8B-9731-67C18090B971}" destId="{BF839056-A63B-4A62-8200-04F3035CC097}" srcOrd="6" destOrd="0" presId="urn:microsoft.com/office/officeart/2005/8/layout/default"/>
    <dgm:cxn modelId="{512E0A05-C3A9-4B0B-A34C-E94232387438}" type="presParOf" srcId="{AD2A2A4B-7F81-4B8B-9731-67C18090B971}" destId="{397D3A8B-6035-4DFA-B7A4-9E6C471E277C}" srcOrd="7" destOrd="0" presId="urn:microsoft.com/office/officeart/2005/8/layout/default"/>
    <dgm:cxn modelId="{D8D94799-D174-437D-B9C4-91FB37D35765}" type="presParOf" srcId="{AD2A2A4B-7F81-4B8B-9731-67C18090B971}" destId="{B601FD44-CD62-4AA0-B737-412470B4690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2D1A6B-C12D-462E-8638-F554753D779C}">
      <dsp:nvSpPr>
        <dsp:cNvPr id="0" name=""/>
        <dsp:cNvSpPr/>
      </dsp:nvSpPr>
      <dsp:spPr>
        <a:xfrm>
          <a:off x="374067" y="1088367"/>
          <a:ext cx="604335" cy="6043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B2A63B-7A96-4F17-8910-714F9F71CB4F}">
      <dsp:nvSpPr>
        <dsp:cNvPr id="0" name=""/>
        <dsp:cNvSpPr/>
      </dsp:nvSpPr>
      <dsp:spPr>
        <a:xfrm>
          <a:off x="4750" y="1904507"/>
          <a:ext cx="1342968" cy="53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Understand RESPECT</a:t>
          </a:r>
        </a:p>
      </dsp:txBody>
      <dsp:txXfrm>
        <a:off x="4750" y="1904507"/>
        <a:ext cx="1342968" cy="537187"/>
      </dsp:txXfrm>
    </dsp:sp>
    <dsp:sp modelId="{91BA19F8-8A30-461A-83F2-8B3739696552}">
      <dsp:nvSpPr>
        <dsp:cNvPr id="0" name=""/>
        <dsp:cNvSpPr/>
      </dsp:nvSpPr>
      <dsp:spPr>
        <a:xfrm>
          <a:off x="1952055" y="1088367"/>
          <a:ext cx="604335" cy="6043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7C2008-6561-42DC-A1F3-0EE6C9416FEF}">
      <dsp:nvSpPr>
        <dsp:cNvPr id="0" name=""/>
        <dsp:cNvSpPr/>
      </dsp:nvSpPr>
      <dsp:spPr>
        <a:xfrm>
          <a:off x="1582739" y="1904507"/>
          <a:ext cx="1342968" cy="53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Can relate to others in a sincere way</a:t>
          </a:r>
        </a:p>
      </dsp:txBody>
      <dsp:txXfrm>
        <a:off x="1582739" y="1904507"/>
        <a:ext cx="1342968" cy="537187"/>
      </dsp:txXfrm>
    </dsp:sp>
    <dsp:sp modelId="{057EDF75-CF80-464D-A723-4CC6983F02D3}">
      <dsp:nvSpPr>
        <dsp:cNvPr id="0" name=""/>
        <dsp:cNvSpPr/>
      </dsp:nvSpPr>
      <dsp:spPr>
        <a:xfrm>
          <a:off x="3530043" y="1088367"/>
          <a:ext cx="604335" cy="60433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A0250F-E8BD-4D5F-96DE-11D334DBB6B5}">
      <dsp:nvSpPr>
        <dsp:cNvPr id="0" name=""/>
        <dsp:cNvSpPr/>
      </dsp:nvSpPr>
      <dsp:spPr>
        <a:xfrm>
          <a:off x="3160727" y="1904507"/>
          <a:ext cx="1342968" cy="53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Understand and value themselves</a:t>
          </a:r>
        </a:p>
      </dsp:txBody>
      <dsp:txXfrm>
        <a:off x="3160727" y="1904507"/>
        <a:ext cx="1342968" cy="537187"/>
      </dsp:txXfrm>
    </dsp:sp>
    <dsp:sp modelId="{C22E981E-E244-4612-9E5F-C959A5EC9AF4}">
      <dsp:nvSpPr>
        <dsp:cNvPr id="0" name=""/>
        <dsp:cNvSpPr/>
      </dsp:nvSpPr>
      <dsp:spPr>
        <a:xfrm>
          <a:off x="5108032" y="1088367"/>
          <a:ext cx="604335" cy="60433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F4B16-B00C-41A7-8B8D-D9E76E341903}">
      <dsp:nvSpPr>
        <dsp:cNvPr id="0" name=""/>
        <dsp:cNvSpPr/>
      </dsp:nvSpPr>
      <dsp:spPr>
        <a:xfrm>
          <a:off x="4738715" y="1904507"/>
          <a:ext cx="1342968" cy="53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Have self-control and emotional stability</a:t>
          </a:r>
        </a:p>
      </dsp:txBody>
      <dsp:txXfrm>
        <a:off x="4738715" y="1904507"/>
        <a:ext cx="1342968" cy="537187"/>
      </dsp:txXfrm>
    </dsp:sp>
    <dsp:sp modelId="{D7DC9774-D13E-4D6A-9E90-8E0B8A3EAD6E}">
      <dsp:nvSpPr>
        <dsp:cNvPr id="0" name=""/>
        <dsp:cNvSpPr/>
      </dsp:nvSpPr>
      <dsp:spPr>
        <a:xfrm>
          <a:off x="6686020" y="1088367"/>
          <a:ext cx="604335" cy="60433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A4942-D98C-40E9-873A-1503110163B1}">
      <dsp:nvSpPr>
        <dsp:cNvPr id="0" name=""/>
        <dsp:cNvSpPr/>
      </dsp:nvSpPr>
      <dsp:spPr>
        <a:xfrm>
          <a:off x="6316703" y="1904507"/>
          <a:ext cx="1342968" cy="53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Develop their ability to communicate effectively </a:t>
          </a:r>
        </a:p>
      </dsp:txBody>
      <dsp:txXfrm>
        <a:off x="6316703" y="1904507"/>
        <a:ext cx="1342968" cy="537187"/>
      </dsp:txXfrm>
    </dsp:sp>
    <dsp:sp modelId="{276ADAB1-4972-498D-9076-1D0F15BC11F5}">
      <dsp:nvSpPr>
        <dsp:cNvPr id="0" name=""/>
        <dsp:cNvSpPr/>
      </dsp:nvSpPr>
      <dsp:spPr>
        <a:xfrm>
          <a:off x="8264008" y="1088367"/>
          <a:ext cx="604335" cy="60433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EBD725-B79B-4749-8C41-BA6BDD0E5FBF}">
      <dsp:nvSpPr>
        <dsp:cNvPr id="0" name=""/>
        <dsp:cNvSpPr/>
      </dsp:nvSpPr>
      <dsp:spPr>
        <a:xfrm>
          <a:off x="7894692" y="1904507"/>
          <a:ext cx="1342968" cy="53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Know their boundaries </a:t>
          </a:r>
        </a:p>
      </dsp:txBody>
      <dsp:txXfrm>
        <a:off x="7894692" y="1904507"/>
        <a:ext cx="1342968" cy="537187"/>
      </dsp:txXfrm>
    </dsp:sp>
    <dsp:sp modelId="{1047C205-B5BC-474A-8D50-E837DB69CF6D}">
      <dsp:nvSpPr>
        <dsp:cNvPr id="0" name=""/>
        <dsp:cNvSpPr/>
      </dsp:nvSpPr>
      <dsp:spPr>
        <a:xfrm>
          <a:off x="9841996" y="1088367"/>
          <a:ext cx="604335" cy="604335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5BDFB4-1FDA-4059-B24C-8CB868B6E806}">
      <dsp:nvSpPr>
        <dsp:cNvPr id="0" name=""/>
        <dsp:cNvSpPr/>
      </dsp:nvSpPr>
      <dsp:spPr>
        <a:xfrm>
          <a:off x="9472680" y="1904507"/>
          <a:ext cx="1342968" cy="537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Emotionally independent</a:t>
          </a:r>
        </a:p>
      </dsp:txBody>
      <dsp:txXfrm>
        <a:off x="9472680" y="1904507"/>
        <a:ext cx="1342968" cy="5371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B77B07-9855-4DFE-96DF-8E326E6941CB}">
      <dsp:nvSpPr>
        <dsp:cNvPr id="0" name=""/>
        <dsp:cNvSpPr/>
      </dsp:nvSpPr>
      <dsp:spPr>
        <a:xfrm>
          <a:off x="1073586" y="3281"/>
          <a:ext cx="2710383" cy="162623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Build your communication </a:t>
          </a:r>
        </a:p>
      </dsp:txBody>
      <dsp:txXfrm>
        <a:off x="1073586" y="3281"/>
        <a:ext cx="2710383" cy="1626230"/>
      </dsp:txXfrm>
    </dsp:sp>
    <dsp:sp modelId="{D80E7786-AEC6-4591-BAD7-0CB91070903A}">
      <dsp:nvSpPr>
        <dsp:cNvPr id="0" name=""/>
        <dsp:cNvSpPr/>
      </dsp:nvSpPr>
      <dsp:spPr>
        <a:xfrm>
          <a:off x="4055008" y="3281"/>
          <a:ext cx="2710383" cy="162623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It builds better confidence</a:t>
          </a:r>
        </a:p>
      </dsp:txBody>
      <dsp:txXfrm>
        <a:off x="4055008" y="3281"/>
        <a:ext cx="2710383" cy="1626230"/>
      </dsp:txXfrm>
    </dsp:sp>
    <dsp:sp modelId="{D3A92CD3-AA9E-495B-ABC7-01B02888110D}">
      <dsp:nvSpPr>
        <dsp:cNvPr id="0" name=""/>
        <dsp:cNvSpPr/>
      </dsp:nvSpPr>
      <dsp:spPr>
        <a:xfrm>
          <a:off x="7036430" y="3281"/>
          <a:ext cx="2710383" cy="162623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Stronger social bonds</a:t>
          </a:r>
        </a:p>
      </dsp:txBody>
      <dsp:txXfrm>
        <a:off x="7036430" y="3281"/>
        <a:ext cx="2710383" cy="1626230"/>
      </dsp:txXfrm>
    </dsp:sp>
    <dsp:sp modelId="{BF839056-A63B-4A62-8200-04F3035CC097}">
      <dsp:nvSpPr>
        <dsp:cNvPr id="0" name=""/>
        <dsp:cNvSpPr/>
      </dsp:nvSpPr>
      <dsp:spPr>
        <a:xfrm>
          <a:off x="2564297" y="1900550"/>
          <a:ext cx="2710383" cy="162623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Creates boundaries with people</a:t>
          </a:r>
        </a:p>
      </dsp:txBody>
      <dsp:txXfrm>
        <a:off x="2564297" y="1900550"/>
        <a:ext cx="2710383" cy="1626230"/>
      </dsp:txXfrm>
    </dsp:sp>
    <dsp:sp modelId="{B601FD44-CD62-4AA0-B737-412470B46908}">
      <dsp:nvSpPr>
        <dsp:cNvPr id="0" name=""/>
        <dsp:cNvSpPr/>
      </dsp:nvSpPr>
      <dsp:spPr>
        <a:xfrm>
          <a:off x="5545719" y="1900550"/>
          <a:ext cx="2710383" cy="162623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Establishes mutual respect </a:t>
          </a:r>
        </a:p>
      </dsp:txBody>
      <dsp:txXfrm>
        <a:off x="5545719" y="1900550"/>
        <a:ext cx="2710383" cy="16262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9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2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75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13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50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93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40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28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16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4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9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05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97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3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50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2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1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78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77D6507-8E8D-40E1-A7B9-63012EF94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A4DFE3-6524-4E6C-AC18-26950966D0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l="9091" t="12973" b="1041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3FF3D86-2916-4F9F-9752-304810CF59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048875-14D1-4CC7-8AC3-7ABC73AAA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80C665-FE9A-4F1D-8B00-5D01033768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3014139"/>
            <a:ext cx="9448800" cy="1825096"/>
          </a:xfrm>
        </p:spPr>
        <p:txBody>
          <a:bodyPr>
            <a:normAutofit/>
          </a:bodyPr>
          <a:lstStyle/>
          <a:p>
            <a:r>
              <a:rPr lang="en-US" dirty="0"/>
              <a:t>Assertiveness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F008D-B392-4FE1-8164-E12439252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842935"/>
            <a:ext cx="9448800" cy="685800"/>
          </a:xfrm>
        </p:spPr>
        <p:txBody>
          <a:bodyPr>
            <a:normAutofit/>
          </a:bodyPr>
          <a:lstStyle/>
          <a:p>
            <a:r>
              <a:rPr lang="en-US" sz="1800" dirty="0"/>
              <a:t>Adapted from CAPS Prezi by Cassandra Hernandez</a:t>
            </a:r>
          </a:p>
        </p:txBody>
      </p:sp>
    </p:spTree>
    <p:extLst>
      <p:ext uri="{BB962C8B-B14F-4D97-AF65-F5344CB8AC3E}">
        <p14:creationId xmlns:p14="http://schemas.microsoft.com/office/powerpoint/2010/main" val="2561179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9357B-7271-4807-9075-4A674EBA9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dirty="0"/>
              <a:t>6. Stay clam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9B78B-0E96-42A5-B02A-58A8AA8E8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94560"/>
            <a:ext cx="5816600" cy="4024125"/>
          </a:xfrm>
        </p:spPr>
        <p:txBody>
          <a:bodyPr>
            <a:normAutofit/>
          </a:bodyPr>
          <a:lstStyle/>
          <a:p>
            <a:r>
              <a:rPr lang="en-US" dirty="0"/>
              <a:t>Breathe normally, look the person in the eye, keep your face relaxed and speak in a normal tone in your voice </a:t>
            </a:r>
          </a:p>
        </p:txBody>
      </p:sp>
      <p:pic>
        <p:nvPicPr>
          <p:cNvPr id="8194" name="Picture 2" descr="Be an assertive boss, not an aggressive one">
            <a:extLst>
              <a:ext uri="{FF2B5EF4-FFF2-40B4-BE49-F238E27FC236}">
                <a16:creationId xmlns:a16="http://schemas.microsoft.com/office/drawing/2014/main" id="{4A58F66F-E40B-44C8-80DC-FEA120AA62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94" r="18030" b="-2"/>
          <a:stretch/>
        </p:blipFill>
        <p:spPr bwMode="auto">
          <a:xfrm>
            <a:off x="6985000" y="2501159"/>
            <a:ext cx="4521200" cy="341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482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A4209-6798-49EE-8B2C-30382AF00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dirty="0"/>
              <a:t>7. Take a problem-solving approach to conflict </a:t>
            </a:r>
          </a:p>
        </p:txBody>
      </p:sp>
      <p:pic>
        <p:nvPicPr>
          <p:cNvPr id="7170" name="Picture 2" descr="A pink hand cartoon with the thumbs up. ">
            <a:extLst>
              <a:ext uri="{FF2B5EF4-FFF2-40B4-BE49-F238E27FC236}">
                <a16:creationId xmlns:a16="http://schemas.microsoft.com/office/drawing/2014/main" id="{50DFBC9F-F92A-472A-B890-F5DA3A707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6731" y="2272748"/>
            <a:ext cx="3639337" cy="3639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622AD-D1D3-42B5-8A98-473357DA0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0" y="2194560"/>
            <a:ext cx="5816600" cy="4024125"/>
          </a:xfrm>
        </p:spPr>
        <p:txBody>
          <a:bodyPr>
            <a:normAutofit/>
          </a:bodyPr>
          <a:lstStyle/>
          <a:p>
            <a:r>
              <a:rPr lang="en-US" dirty="0"/>
              <a:t>Try to see the other person as your friend not your enemy </a:t>
            </a:r>
          </a:p>
        </p:txBody>
      </p:sp>
    </p:spTree>
    <p:extLst>
      <p:ext uri="{BB962C8B-B14F-4D97-AF65-F5344CB8AC3E}">
        <p14:creationId xmlns:p14="http://schemas.microsoft.com/office/powerpoint/2010/main" val="233894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673DD-2BDA-485B-8190-5AC542F7C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dirty="0"/>
              <a:t>8.Practice Assertiveness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A946-A481-492D-BD7D-EDCFD409D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94560"/>
            <a:ext cx="5816600" cy="4024125"/>
          </a:xfrm>
        </p:spPr>
        <p:txBody>
          <a:bodyPr>
            <a:normAutofit/>
          </a:bodyPr>
          <a:lstStyle/>
          <a:p>
            <a:r>
              <a:rPr lang="en-US" dirty="0"/>
              <a:t>Talk in an assertive way in front of a mirror or with a friend. Pay close attention to your body language as well as the words you say.</a:t>
            </a:r>
          </a:p>
        </p:txBody>
      </p:sp>
      <p:pic>
        <p:nvPicPr>
          <p:cNvPr id="6146" name="Picture 2" descr="Two faces talking to each other ">
            <a:extLst>
              <a:ext uri="{FF2B5EF4-FFF2-40B4-BE49-F238E27FC236}">
                <a16:creationId xmlns:a16="http://schemas.microsoft.com/office/drawing/2014/main" id="{55AE0316-173A-4433-BF81-FC789275CC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73" b="15520"/>
          <a:stretch/>
        </p:blipFill>
        <p:spPr bwMode="auto">
          <a:xfrm>
            <a:off x="6985000" y="2501159"/>
            <a:ext cx="4521200" cy="341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249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36CF8-9923-42F9-AF83-4B85C9F21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600" y="764373"/>
            <a:ext cx="6832600" cy="1293028"/>
          </a:xfrm>
        </p:spPr>
        <p:txBody>
          <a:bodyPr>
            <a:normAutofit/>
          </a:bodyPr>
          <a:lstStyle/>
          <a:p>
            <a:r>
              <a:rPr lang="en-US" dirty="0"/>
              <a:t>9. Use ‘I’</a:t>
            </a:r>
          </a:p>
        </p:txBody>
      </p:sp>
      <p:pic>
        <p:nvPicPr>
          <p:cNvPr id="5122" name="Picture 2" descr="a woman with one hand on her chest and a word bubble with &quot;I&quot;.">
            <a:extLst>
              <a:ext uri="{FF2B5EF4-FFF2-40B4-BE49-F238E27FC236}">
                <a16:creationId xmlns:a16="http://schemas.microsoft.com/office/drawing/2014/main" id="{7678C760-BE88-4733-8ACC-84EC71730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705" y="2201440"/>
            <a:ext cx="3644962" cy="2730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2517A-0C0A-465C-98C7-6CE4FD1BA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3600" y="2194560"/>
            <a:ext cx="6832600" cy="4024125"/>
          </a:xfrm>
        </p:spPr>
        <p:txBody>
          <a:bodyPr>
            <a:normAutofit/>
          </a:bodyPr>
          <a:lstStyle/>
          <a:p>
            <a:r>
              <a:rPr lang="en-US" dirty="0"/>
              <a:t>Stick with statement s that include “I” in them as much as “I think” or “I feel”. Don’t use aggressive language such as “ you always” or “you never”</a:t>
            </a:r>
          </a:p>
        </p:txBody>
      </p:sp>
    </p:spTree>
    <p:extLst>
      <p:ext uri="{BB962C8B-B14F-4D97-AF65-F5344CB8AC3E}">
        <p14:creationId xmlns:p14="http://schemas.microsoft.com/office/powerpoint/2010/main" val="3476839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9B8EC-3932-4495-99E3-0B18CD092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dirty="0"/>
              <a:t>10. Be patient </a:t>
            </a:r>
          </a:p>
        </p:txBody>
      </p:sp>
      <p:pic>
        <p:nvPicPr>
          <p:cNvPr id="10242" name="Picture 2" descr="A blue clock with cartoon arms crossed  together. ">
            <a:extLst>
              <a:ext uri="{FF2B5EF4-FFF2-40B4-BE49-F238E27FC236}">
                <a16:creationId xmlns:a16="http://schemas.microsoft.com/office/drawing/2014/main" id="{BC19475A-656F-4016-A3C8-65E0CE4F68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81426" y="2272748"/>
            <a:ext cx="2529948" cy="3639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C933D-0CD8-43D1-B63E-091B3333B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0" y="2194560"/>
            <a:ext cx="5816600" cy="4024125"/>
          </a:xfrm>
        </p:spPr>
        <p:txBody>
          <a:bodyPr>
            <a:normAutofit/>
          </a:bodyPr>
          <a:lstStyle/>
          <a:p>
            <a:r>
              <a:rPr lang="en-US" dirty="0"/>
              <a:t>Being an assertive person takes practice . Remember that you will sometimes do better at it than at other times, but you can always learn from your mistakes. </a:t>
            </a:r>
          </a:p>
        </p:txBody>
      </p:sp>
    </p:spTree>
    <p:extLst>
      <p:ext uri="{BB962C8B-B14F-4D97-AF65-F5344CB8AC3E}">
        <p14:creationId xmlns:p14="http://schemas.microsoft.com/office/powerpoint/2010/main" val="168465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220D0-7C7D-450F-AD76-A046F3E26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/>
              <a:t>Why it is important to be Assertive?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6DAB7A-9D22-4743-801F-0DAE78530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4734418"/>
              </p:ext>
            </p:extLst>
          </p:nvPr>
        </p:nvGraphicFramePr>
        <p:xfrm>
          <a:off x="685800" y="2441051"/>
          <a:ext cx="108204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699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A38A195E-584A-485A-BECD-66468900B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4F7410-11FD-4485-AC93-1D48FAF97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3"/>
            <a:ext cx="7434070" cy="1474330"/>
          </a:xfrm>
        </p:spPr>
        <p:txBody>
          <a:bodyPr>
            <a:normAutofit/>
          </a:bodyPr>
          <a:lstStyle/>
          <a:p>
            <a:r>
              <a:rPr lang="en-US"/>
              <a:t>What Does it Mean to be an Assertive person</a:t>
            </a:r>
            <a:endParaRPr lang="en-US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840177A7-740C-43C7-8F2D-BD7067F12C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6" name="Picture 11">
            <a:extLst>
              <a:ext uri="{FF2B5EF4-FFF2-40B4-BE49-F238E27FC236}">
                <a16:creationId xmlns:a16="http://schemas.microsoft.com/office/drawing/2014/main" id="{FF525AAA-82CE-4027-A26C-B0EFFD856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31" r="43746" b="531"/>
          <a:stretch/>
        </p:blipFill>
        <p:spPr>
          <a:xfrm rot="5400000" flipH="1" flipV="1">
            <a:off x="-1265719" y="2187575"/>
            <a:ext cx="6857999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61FFF-9E16-4CAC-8724-245D15D0A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>
            <a:normAutofit/>
          </a:bodyPr>
          <a:lstStyle/>
          <a:p>
            <a:r>
              <a:rPr lang="en-US" sz="2000" dirty="0"/>
              <a:t>Standing up for your own or other people’s rights in a calm and positive way. </a:t>
            </a:r>
          </a:p>
          <a:p>
            <a:pPr lvl="1"/>
            <a:r>
              <a:rPr lang="en-US" dirty="0"/>
              <a:t>Assertive individuals get their point across without upsetting others or becoming upset themselves. </a:t>
            </a:r>
          </a:p>
        </p:txBody>
      </p:sp>
      <p:pic>
        <p:nvPicPr>
          <p:cNvPr id="1026" name="Picture 2" descr="A small red human icon surrounded by gray human icons raising a sign a sign stating, &quot; Stand up for yourself!&quot;">
            <a:extLst>
              <a:ext uri="{FF2B5EF4-FFF2-40B4-BE49-F238E27FC236}">
                <a16:creationId xmlns:a16="http://schemas.microsoft.com/office/drawing/2014/main" id="{0D4FD9B9-89E0-4DEE-A586-00F95D38558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9" b="9084"/>
          <a:stretch/>
        </p:blipFill>
        <p:spPr bwMode="auto">
          <a:xfrm>
            <a:off x="8535796" y="3882814"/>
            <a:ext cx="2852642" cy="2615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917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3FF4F-F972-4321-8C4A-A0D05111C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dirty="0"/>
              <a:t>Characteristics of assertive people: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699389C-4D90-4E22-B391-214064620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3776886"/>
              </p:ext>
            </p:extLst>
          </p:nvPr>
        </p:nvGraphicFramePr>
        <p:xfrm>
          <a:off x="685800" y="2441051"/>
          <a:ext cx="108204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8065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4">
            <a:extLst>
              <a:ext uri="{FF2B5EF4-FFF2-40B4-BE49-F238E27FC236}">
                <a16:creationId xmlns:a16="http://schemas.microsoft.com/office/drawing/2014/main" id="{637BD688-14A6-4B96-B8A2-3CD81C054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6008" y="0"/>
            <a:ext cx="7555992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7B2544F-CA5E-40F6-9525-716A90C83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2B93162-635C-46F5-97EC-E98C1659F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4375150"/>
            <a:ext cx="4636008" cy="24828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994E30-4961-49DA-9241-12FD9CB57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22" y="987287"/>
            <a:ext cx="3548269" cy="4697896"/>
          </a:xfrm>
        </p:spPr>
        <p:txBody>
          <a:bodyPr>
            <a:normAutofit/>
          </a:bodyPr>
          <a:lstStyle/>
          <a:p>
            <a:r>
              <a:rPr lang="en-US" sz="3600"/>
              <a:t>How to become a more assertive person:</a:t>
            </a:r>
            <a:endParaRPr lang="en-US" sz="3600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D457005-489D-4947-9705-9026175E6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7825" y="987287"/>
            <a:ext cx="5755949" cy="4697895"/>
          </a:xfrm>
        </p:spPr>
        <p:txBody>
          <a:bodyPr anchor="ctr">
            <a:normAutofit/>
          </a:bodyPr>
          <a:lstStyle/>
          <a:p>
            <a:r>
              <a:rPr lang="en-US" sz="1800"/>
              <a:t>1. Decide to positively assert yourself</a:t>
            </a:r>
          </a:p>
          <a:p>
            <a:r>
              <a:rPr lang="en-US" sz="1800"/>
              <a:t>2. Aim for open and honest communication</a:t>
            </a:r>
          </a:p>
          <a:p>
            <a:r>
              <a:rPr lang="en-US" sz="1800"/>
              <a:t>3. Listen actively </a:t>
            </a:r>
          </a:p>
          <a:p>
            <a:r>
              <a:rPr lang="en-US" sz="1800"/>
              <a:t>4. Agree to disagree</a:t>
            </a:r>
          </a:p>
          <a:p>
            <a:r>
              <a:rPr lang="en-US" sz="1800"/>
              <a:t>5. Avoid guilt trips</a:t>
            </a:r>
          </a:p>
          <a:p>
            <a:r>
              <a:rPr lang="en-US" sz="1800"/>
              <a:t>6. Stay calm</a:t>
            </a:r>
          </a:p>
          <a:p>
            <a:r>
              <a:rPr lang="en-US" sz="1800"/>
              <a:t>7. Take a problem-solving approach to conflict </a:t>
            </a:r>
          </a:p>
          <a:p>
            <a:r>
              <a:rPr lang="en-US" sz="1800"/>
              <a:t>8. Practice assertiveness</a:t>
            </a:r>
          </a:p>
          <a:p>
            <a:r>
              <a:rPr lang="en-US" sz="1800"/>
              <a:t>9. Use “I” statements</a:t>
            </a:r>
          </a:p>
          <a:p>
            <a:r>
              <a:rPr lang="en-US" sz="1800"/>
              <a:t>10. Be patient </a:t>
            </a:r>
          </a:p>
        </p:txBody>
      </p:sp>
    </p:spTree>
    <p:extLst>
      <p:ext uri="{BB962C8B-B14F-4D97-AF65-F5344CB8AC3E}">
        <p14:creationId xmlns:p14="http://schemas.microsoft.com/office/powerpoint/2010/main" val="741725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550AF-A044-4D72-AB96-91871120B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Decide to positively assert yourself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916BC-7C91-4EF4-B5BA-D919747A4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 to being assertive rather than passive or aggressive and start practicing it now. </a:t>
            </a:r>
          </a:p>
          <a:p>
            <a:pPr lvl="1"/>
            <a:r>
              <a:rPr lang="en-US" dirty="0"/>
              <a:t>The change needs to start from within, having that internal communication with yourself in a positive manner takes time. </a:t>
            </a:r>
          </a:p>
          <a:p>
            <a:pPr lvl="1"/>
            <a:r>
              <a:rPr lang="en-US" dirty="0"/>
              <a:t>Be easy with yourself all while being able to pin-point the positives of having that switch from being aggressive to 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50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7A155-6030-48AA-ABD5-2799862D3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dirty="0"/>
              <a:t>2. Aim for open and honest communication</a:t>
            </a:r>
          </a:p>
        </p:txBody>
      </p:sp>
      <p:pic>
        <p:nvPicPr>
          <p:cNvPr id="2050" name="Picture 2" descr="Two cartoon one orange and red  characters having a conversation. &#10;&#10;">
            <a:extLst>
              <a:ext uri="{FF2B5EF4-FFF2-40B4-BE49-F238E27FC236}">
                <a16:creationId xmlns:a16="http://schemas.microsoft.com/office/drawing/2014/main" id="{8887C308-3737-494B-9BE0-6216B6C30D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7" r="-1" b="-1"/>
          <a:stretch/>
        </p:blipFill>
        <p:spPr bwMode="auto">
          <a:xfrm>
            <a:off x="685800" y="2501159"/>
            <a:ext cx="4521200" cy="341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A12C9-0310-4D34-B299-DD249BE2E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0" y="2194560"/>
            <a:ext cx="5816600" cy="4024125"/>
          </a:xfrm>
        </p:spPr>
        <p:txBody>
          <a:bodyPr>
            <a:normAutofit/>
          </a:bodyPr>
          <a:lstStyle/>
          <a:p>
            <a:r>
              <a:rPr lang="en-US" dirty="0"/>
              <a:t>Remember to respect other people when you are sharing your feelings, wants, needs, beliefs or opinions</a:t>
            </a:r>
          </a:p>
          <a:p>
            <a:pPr lvl="1"/>
            <a:r>
              <a:rPr lang="en-US" dirty="0"/>
              <a:t>Respect is mutual so what you give you will get in return so treat others with respect and you will receive that same respect in return</a:t>
            </a:r>
          </a:p>
        </p:txBody>
      </p:sp>
    </p:spTree>
    <p:extLst>
      <p:ext uri="{BB962C8B-B14F-4D97-AF65-F5344CB8AC3E}">
        <p14:creationId xmlns:p14="http://schemas.microsoft.com/office/powerpoint/2010/main" val="3732928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1615E-C6C6-4AA0-9D04-E212E68B5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dirty="0"/>
              <a:t>3. Listen actively </a:t>
            </a:r>
          </a:p>
        </p:txBody>
      </p:sp>
      <p:pic>
        <p:nvPicPr>
          <p:cNvPr id="3074" name="Picture 2" descr="A drawing of a person discussing with another person on top of a bubble. ">
            <a:extLst>
              <a:ext uri="{FF2B5EF4-FFF2-40B4-BE49-F238E27FC236}">
                <a16:creationId xmlns:a16="http://schemas.microsoft.com/office/drawing/2014/main" id="{085F287B-3E32-4CDC-B691-FB34543B20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" r="-2" b="6649"/>
          <a:stretch/>
        </p:blipFill>
        <p:spPr bwMode="auto">
          <a:xfrm>
            <a:off x="685800" y="2501159"/>
            <a:ext cx="4521200" cy="341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10084-5CEF-42C7-81B6-144EE8823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0" y="2194560"/>
            <a:ext cx="5816600" cy="4024125"/>
          </a:xfrm>
        </p:spPr>
        <p:txBody>
          <a:bodyPr>
            <a:normAutofit/>
          </a:bodyPr>
          <a:lstStyle/>
          <a:p>
            <a:r>
              <a:rPr lang="en-US" dirty="0"/>
              <a:t>Try to understand the other person’s point of view and don’t interrupt when they are explaining it to you</a:t>
            </a:r>
          </a:p>
        </p:txBody>
      </p:sp>
    </p:spTree>
    <p:extLst>
      <p:ext uri="{BB962C8B-B14F-4D97-AF65-F5344CB8AC3E}">
        <p14:creationId xmlns:p14="http://schemas.microsoft.com/office/powerpoint/2010/main" val="946949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31979-47F4-40EC-9D77-A1F125D81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en-US" dirty="0"/>
              <a:t>4. Agree to disagree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2340E-A7F9-426D-825F-5F9458BF9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94560"/>
            <a:ext cx="5816600" cy="4024125"/>
          </a:xfrm>
        </p:spPr>
        <p:txBody>
          <a:bodyPr>
            <a:normAutofit/>
          </a:bodyPr>
          <a:lstStyle/>
          <a:p>
            <a:r>
              <a:rPr lang="en-US" dirty="0"/>
              <a:t>Remember that having a different point of view doesn’t mean your right and the other person is wrong. </a:t>
            </a:r>
          </a:p>
          <a:p>
            <a:pPr lvl="1"/>
            <a:r>
              <a:rPr lang="en-US" dirty="0"/>
              <a:t>Keeping an open mind when reeling in new ways of thinking will make it easier to learn the other person’s way of thinking.</a:t>
            </a:r>
          </a:p>
        </p:txBody>
      </p:sp>
      <p:pic>
        <p:nvPicPr>
          <p:cNvPr id="4098" name="Picture 2" descr="Two human icons sitting down on a couch having a conversation. ">
            <a:extLst>
              <a:ext uri="{FF2B5EF4-FFF2-40B4-BE49-F238E27FC236}">
                <a16:creationId xmlns:a16="http://schemas.microsoft.com/office/drawing/2014/main" id="{239022AF-7766-44CE-AC70-9784717100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7512959" y="2272748"/>
            <a:ext cx="3465281" cy="3639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198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275BF-ECF4-4687-8B69-CF7B7C3A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600" y="764373"/>
            <a:ext cx="6832600" cy="1293028"/>
          </a:xfrm>
        </p:spPr>
        <p:txBody>
          <a:bodyPr>
            <a:normAutofit/>
          </a:bodyPr>
          <a:lstStyle/>
          <a:p>
            <a:r>
              <a:rPr lang="en-US" dirty="0"/>
              <a:t>5. Avoid guilt trips</a:t>
            </a:r>
          </a:p>
        </p:txBody>
      </p:sp>
      <p:pic>
        <p:nvPicPr>
          <p:cNvPr id="9218" name="Picture 2" descr="A male cartoon meditating holding his hands in a lotus position. ">
            <a:extLst>
              <a:ext uri="{FF2B5EF4-FFF2-40B4-BE49-F238E27FC236}">
                <a16:creationId xmlns:a16="http://schemas.microsoft.com/office/drawing/2014/main" id="{93E9E258-266F-4DBF-A24B-CA80525377D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705" y="1359910"/>
            <a:ext cx="3644962" cy="441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29EB9-D27D-49D9-822D-EA6814A9F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3600" y="2194560"/>
            <a:ext cx="6832600" cy="4024125"/>
          </a:xfrm>
        </p:spPr>
        <p:txBody>
          <a:bodyPr>
            <a:normAutofit/>
          </a:bodyPr>
          <a:lstStyle/>
          <a:p>
            <a:r>
              <a:rPr lang="en-US" dirty="0"/>
              <a:t>Be honest and tell others how you fell or what you want without making accusations or making them feel guilty </a:t>
            </a:r>
          </a:p>
        </p:txBody>
      </p:sp>
    </p:spTree>
    <p:extLst>
      <p:ext uri="{BB962C8B-B14F-4D97-AF65-F5344CB8AC3E}">
        <p14:creationId xmlns:p14="http://schemas.microsoft.com/office/powerpoint/2010/main" val="3871538725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</TotalTime>
  <Words>542</Words>
  <Application>Microsoft Office PowerPoint</Application>
  <PresentationFormat>Widescreen</PresentationFormat>
  <Paragraphs>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Century Gothic</vt:lpstr>
      <vt:lpstr>Vapor Trail</vt:lpstr>
      <vt:lpstr>Assertiveness </vt:lpstr>
      <vt:lpstr>What Does it Mean to be an Assertive person</vt:lpstr>
      <vt:lpstr>Characteristics of assertive people:</vt:lpstr>
      <vt:lpstr>How to become a more assertive person:</vt:lpstr>
      <vt:lpstr>1. Decide to positively assert yourself </vt:lpstr>
      <vt:lpstr>2. Aim for open and honest communication</vt:lpstr>
      <vt:lpstr>3. Listen actively </vt:lpstr>
      <vt:lpstr>4. Agree to disagree</vt:lpstr>
      <vt:lpstr>5. Avoid guilt trips</vt:lpstr>
      <vt:lpstr>6. Stay clam </vt:lpstr>
      <vt:lpstr>7. Take a problem-solving approach to conflict </vt:lpstr>
      <vt:lpstr>8.Practice Assertiveness </vt:lpstr>
      <vt:lpstr>9. Use ‘I’</vt:lpstr>
      <vt:lpstr>10. Be patient </vt:lpstr>
      <vt:lpstr>Why it is important to be Assertive?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Assertiveness </dc:title>
  <dc:creator>cassandra hernandez</dc:creator>
  <cp:lastModifiedBy>Jennifer Sanford</cp:lastModifiedBy>
  <cp:revision>6</cp:revision>
  <dcterms:created xsi:type="dcterms:W3CDTF">2020-04-23T16:37:22Z</dcterms:created>
  <dcterms:modified xsi:type="dcterms:W3CDTF">2020-07-08T00:10:55Z</dcterms:modified>
</cp:coreProperties>
</file>