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01734D-6300-4B28-A8D0-15D2BEF15AA0}" v="55" dt="2020-04-24T18:01:30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841602f3b8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841602f3b8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841602f3b8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841602f3b8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41602f3b8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841602f3b8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841602f3b8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841602f3b8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841602f3b8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841602f3b8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41602f3b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41602f3b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41602f3b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41602f3b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41602f3b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41602f3b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841602f3b8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841602f3b8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41602f3b8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41602f3b8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41602f3b8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41602f3b8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841602f3b8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841602f3b8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841602f3b8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841602f3b8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hgjouv0BUA?feature=oembed" TargetMode="Externa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ychologytoday.com/us/blog/fixing-families/201101/the-art-solving-relationship-problem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1o30Ps-_8is?feature=oembed" TargetMode="Externa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N4iy8hq2hM?feature=oembed" TargetMode="Externa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esmagazine.org/issue/happy-families-know/2011/01/04/how-to-keep-love-going-stron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h5VhaicC6g?feature=oembed" TargetMode="Externa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vc.org/learn-nvc/what-is-nv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hW4g9urdXQ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oveandlifetoolbox.com/5-tips-to-practice-self-care-in-your-relationships/#sthash.FTEOB8jn.dpu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psychologytoday.com/us/blog/compassion-matters/201307/how-your-attachment-style-impacts-your-relationship" TargetMode="External"/><Relationship Id="rId5" Type="http://schemas.openxmlformats.org/officeDocument/2006/relationships/hyperlink" Target="https://psychcentral.com/lib/how-to-change-your-attachment-style/" TargetMode="External"/><Relationship Id="rId4" Type="http://schemas.openxmlformats.org/officeDocument/2006/relationships/hyperlink" Target="https://testyourself.psychtests.com/testid/285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buseandrelationships.org/Content/Resources/warning_signs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4Y5Mr8rZ9A?feature=oembed" TargetMode="Externa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Growing A Happy And Healthy Love Relationship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Leta M. Perriello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32000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Solving</a:t>
            </a:r>
            <a:endParaRPr/>
          </a:p>
        </p:txBody>
      </p:sp>
      <p:pic>
        <p:nvPicPr>
          <p:cNvPr id="2" name="Picture 2">
            <a:hlinkClick r:id="" action="ppaction://media"/>
            <a:extLst>
              <a:ext uri="{FF2B5EF4-FFF2-40B4-BE49-F238E27FC236}">
                <a16:creationId xmlns:a16="http://schemas.microsoft.com/office/drawing/2014/main" id="{F47ABE19-BD49-4C1D-81DA-02AFF5F4B6F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39019" y="1134913"/>
            <a:ext cx="5779698" cy="33804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Healthy Conflict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partner’s perception may differ from yours. (This is normal!) Communicate your interpretation while acknowledging their experience.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De-escalate tension by taking breaks, expressing appreciation, and sharing your honest emotions.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Soothe yourself and each other.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Compromise!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https://www.psychologytoday.com/us/blog/fixing-families/201101/the-art-solving-relationship-problems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Unhealthy Conflict</a:t>
            </a:r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Criticism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Contempt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Defensiveness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Stonewalling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" name="Picture 2">
            <a:hlinkClick r:id="" action="ppaction://media"/>
            <a:extLst>
              <a:ext uri="{FF2B5EF4-FFF2-40B4-BE49-F238E27FC236}">
                <a16:creationId xmlns:a16="http://schemas.microsoft.com/office/drawing/2014/main" id="{74FC2FB3-3C0B-4BA6-81E6-B7B89A081F7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202557" y="1447620"/>
            <a:ext cx="5348377" cy="301385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>
            <a:spLocks noGrp="1"/>
          </p:cNvSpPr>
          <p:nvPr>
            <p:ph type="title"/>
          </p:nvPr>
        </p:nvSpPr>
        <p:spPr>
          <a:xfrm>
            <a:off x="311700" y="49390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Happy &amp; Healthy Love Relationships</a:t>
            </a:r>
            <a:endParaRPr/>
          </a:p>
        </p:txBody>
      </p:sp>
      <p:pic>
        <p:nvPicPr>
          <p:cNvPr id="2" name="Picture 2">
            <a:hlinkClick r:id="" action="ppaction://media"/>
            <a:extLst>
              <a:ext uri="{FF2B5EF4-FFF2-40B4-BE49-F238E27FC236}">
                <a16:creationId xmlns:a16="http://schemas.microsoft.com/office/drawing/2014/main" id="{0CA76297-F15D-4D3A-BD3B-76307795975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22330" y="1350573"/>
            <a:ext cx="5510122" cy="336969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Principles of Healthy Relationships</a:t>
            </a:r>
            <a:endParaRPr/>
          </a:p>
        </p:txBody>
      </p:sp>
      <p:sp>
        <p:nvSpPr>
          <p:cNvPr id="134" name="Google Shape;134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Continue to learn about one another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Show fondness and admiration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Turn toward one another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Compromise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Work to solve relationship problems together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Incorporate individual relationship goals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Create shared meaning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https://www.yesmagazine.org/issue/happy-families-know/2011/01/04/how-to-keep-love-going-strong/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44675" y="2995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Building Strong Foundations</a:t>
            </a:r>
            <a:endParaRPr/>
          </a:p>
        </p:txBody>
      </p:sp>
      <p:pic>
        <p:nvPicPr>
          <p:cNvPr id="2" name="Picture 2">
            <a:hlinkClick r:id="" action="ppaction://media"/>
            <a:extLst>
              <a:ext uri="{FF2B5EF4-FFF2-40B4-BE49-F238E27FC236}">
                <a16:creationId xmlns:a16="http://schemas.microsoft.com/office/drawing/2014/main" id="{AED8BD03-6B71-4565-AAAB-A5B5B29E1C0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30160" y="1070215"/>
            <a:ext cx="5520905" cy="36392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Set Clear Expectations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262900" cy="37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Communicate your expectations </a:t>
            </a:r>
            <a:r>
              <a:rPr lang="en" b="1"/>
              <a:t>before </a:t>
            </a:r>
            <a:r>
              <a:rPr lang="en"/>
              <a:t>problems arise.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Nonviolent Communication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Observations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Feelings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Needs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Requests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3"/>
              </a:rPr>
              <a:t>What is NVC?</a:t>
            </a:r>
            <a:endParaRPr/>
          </a:p>
        </p:txBody>
      </p:sp>
      <p:pic>
        <p:nvPicPr>
          <p:cNvPr id="68" name="Google Shape;68;p15" descr="Diagram with more detail regarding nonviolent communication:&#10;&#10;Clearly expressing how I am without blaming or criticizing. Empathically receiving how you are without hearing blame or criticism.&#10;Observations&#10;1. What I observe (see, hear, remember, imagine, free from my evaluations) that does not contribute to my well-being. &amp;#34;When I see/hear...&amp;#34;&#10;What you observe that does not contribute to your well-being. &amp;#34;When you see/hear...&amp;#34;&#10;Feelings&#10;2. How I feel (emotion or sensation rather than thought) in relation to what I observe. &amp;#34;I feel..&amp;#34;&#10;How you feel in relation to what you observe. &amp;#34;You feel...&amp;#34;&#10;Needs&#10;3. What I need or value (rather than a preference, or a specific action) that causes my feelings. &amp;#34;...because I need/value...&amp;#34;&#10;What you need or value that causes your feelings. &amp;#34;...because you need/value...&amp;#34;&#10;Clearly requesting that which would enrich my life without demanding. Empathically receiving that which would enrich your life without hearing any demand.&#10;Requests&#10;4. The concrete actions I would like taken: &amp;#34;Would you be willing to...?&amp;#34;&#10;The concrete actions you would like taken: &amp;#34;Would you like...?&amp;#34;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34747" y="155888"/>
            <a:ext cx="3401424" cy="483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Communicate clearly:</a:t>
            </a: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whether or not you expect commitment and what the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boundaries</a:t>
            </a:r>
            <a:r>
              <a:rPr lang="en" dirty="0"/>
              <a:t> of that commitment are. Ex. Will you see other people? Are you looking for a college fling, or a long-term relationship?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what you do or do not expect from a relationship. Ex. How often should you see each other? Who pays when you go out?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*Ask for and listen to your partner’s needs and expectations! Respect their autonomy while honoring your own. </a:t>
            </a:r>
            <a:endParaRPr/>
          </a:p>
        </p:txBody>
      </p:sp>
      <p:sp>
        <p:nvSpPr>
          <p:cNvPr id="2" name="Google Shape;66;p15">
            <a:extLst>
              <a:ext uri="{FF2B5EF4-FFF2-40B4-BE49-F238E27FC236}">
                <a16:creationId xmlns:a16="http://schemas.microsoft.com/office/drawing/2014/main" id="{09C75C30-640C-4B46-9B3A-7757085193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Set Clear Expectations Pt. 2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Sex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Things to consider discussing before you and your partner have sex: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Boundaries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Pregnancy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STDs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Protection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Commitment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Preferences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Self-Care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Maintaining your own physical, emotional, and mental health is an essential component of having a healthy, loving relationship.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Take time to develop personal fulfillment.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Be honest with yourself about how you feel with your partner.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Set healthy physical, emotional, and psychological boundaries. Be clear about your needs.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Avoid toxicity. If your relationship repeatedly makes you feel bad, prioritize your well-being by surrounding yourself with people who do not make you feel bad.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Heal old wounds. Explore your </a:t>
            </a:r>
            <a:r>
              <a:rPr lang="en" u="sng">
                <a:solidFill>
                  <a:schemeClr val="hlink"/>
                </a:solidFill>
                <a:hlinkClick r:id="rId4"/>
              </a:rPr>
              <a:t>attachment style</a:t>
            </a:r>
            <a:r>
              <a:rPr lang="en"/>
              <a:t> and its origins to better understand yourself. </a:t>
            </a:r>
            <a:r>
              <a:rPr lang="en" u="sng">
                <a:solidFill>
                  <a:schemeClr val="hlink"/>
                </a:solidFill>
                <a:hlinkClick r:id="rId5"/>
              </a:rPr>
              <a:t>1.</a:t>
            </a:r>
            <a:r>
              <a:rPr lang="en"/>
              <a:t> </a:t>
            </a:r>
            <a:r>
              <a:rPr lang="en" u="sng">
                <a:solidFill>
                  <a:schemeClr val="hlink"/>
                </a:solidFill>
                <a:hlinkClick r:id="rId6"/>
              </a:rPr>
              <a:t>2.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Warning Signs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Familiarize yourself with warning signs of toxicity and abuse to keep yourself and your partner safe: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http://www.abuseandrelationships.org/Content/Resources/warning_signs.html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13590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Nourish Your Relationship</a:t>
            </a:r>
            <a:endParaRPr/>
          </a:p>
        </p:txBody>
      </p:sp>
      <p:pic>
        <p:nvPicPr>
          <p:cNvPr id="2" name="Picture 2">
            <a:hlinkClick r:id="" action="ppaction://media"/>
            <a:extLst>
              <a:ext uri="{FF2B5EF4-FFF2-40B4-BE49-F238E27FC236}">
                <a16:creationId xmlns:a16="http://schemas.microsoft.com/office/drawing/2014/main" id="{84DEFF9F-44D2-464D-8A9D-C755BB8D447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488057" y="1134913"/>
            <a:ext cx="6167886" cy="34667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Ideas to Nourish Your Relationship</a:t>
            </a:r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Be honest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Communicate your needs as they evolve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Have fun!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Respect your partner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Work through problems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Pursue your individuality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Lean on each other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Maintain an emotional connection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Show affection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Develop intimacy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14</Slides>
  <Notes>14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Simple Light</vt:lpstr>
      <vt:lpstr>Growing A Happy And Healthy Love Relationship</vt:lpstr>
      <vt:lpstr>Building Strong Foundations</vt:lpstr>
      <vt:lpstr>Set Clear Expectations</vt:lpstr>
      <vt:lpstr>Set Clear Expectations Pt. 2</vt:lpstr>
      <vt:lpstr>Sex</vt:lpstr>
      <vt:lpstr>Self-Care</vt:lpstr>
      <vt:lpstr>Warning Signs</vt:lpstr>
      <vt:lpstr>Nourish Your Relationship</vt:lpstr>
      <vt:lpstr>Ideas to Nourish Your Relationship</vt:lpstr>
      <vt:lpstr>Problem Solving</vt:lpstr>
      <vt:lpstr>Healthy Conflict</vt:lpstr>
      <vt:lpstr>Unhealthy Conflict</vt:lpstr>
      <vt:lpstr>Happy &amp; Healthy Love Relationships</vt:lpstr>
      <vt:lpstr>Principles of Healthy Relationships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Growing A Happy And Healthy Love Relationship</dc:title>
  <cp:revision>30</cp:revision>
  <dcterms:modified xsi:type="dcterms:W3CDTF">2020-04-24T18:06:02Z</dcterms:modified>
</cp:coreProperties>
</file>