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4" autoAdjust="0"/>
    <p:restoredTop sz="93792" autoAdjust="0"/>
  </p:normalViewPr>
  <p:slideViewPr>
    <p:cSldViewPr snapToGrid="0">
      <p:cViewPr>
        <p:scale>
          <a:sx n="39" d="100"/>
          <a:sy n="39" d="100"/>
        </p:scale>
        <p:origin x="170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1C8410-FC2B-4235-8E33-E0913D3E8FB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3B4B802C-CBC4-4D27-AADB-D39BD14AE33A}">
      <dgm:prSet/>
      <dgm:spPr/>
      <dgm:t>
        <a:bodyPr/>
        <a:lstStyle/>
        <a:p>
          <a:pPr>
            <a:defRPr cap="all"/>
          </a:pPr>
          <a:r>
            <a:rPr lang="en-US" dirty="0">
              <a:solidFill>
                <a:schemeClr val="bg1"/>
              </a:solidFill>
            </a:rPr>
            <a:t>1. Behave like a social person</a:t>
          </a:r>
        </a:p>
      </dgm:t>
    </dgm:pt>
    <dgm:pt modelId="{E8694913-1562-467D-A6B8-89A90174E765}" type="parTrans" cxnId="{0155169C-6626-422B-AC7E-B8E194455053}">
      <dgm:prSet/>
      <dgm:spPr/>
      <dgm:t>
        <a:bodyPr/>
        <a:lstStyle/>
        <a:p>
          <a:endParaRPr lang="en-US"/>
        </a:p>
      </dgm:t>
    </dgm:pt>
    <dgm:pt modelId="{5A25F602-2F9C-4D79-83AE-E65EF9660AD6}" type="sibTrans" cxnId="{0155169C-6626-422B-AC7E-B8E194455053}">
      <dgm:prSet/>
      <dgm:spPr/>
      <dgm:t>
        <a:bodyPr/>
        <a:lstStyle/>
        <a:p>
          <a:endParaRPr lang="en-US"/>
        </a:p>
      </dgm:t>
    </dgm:pt>
    <dgm:pt modelId="{D2EA9A1E-DF6E-4222-A431-AA51F933D234}">
      <dgm:prSet/>
      <dgm:spPr/>
      <dgm:t>
        <a:bodyPr/>
        <a:lstStyle/>
        <a:p>
          <a:pPr>
            <a:defRPr cap="all"/>
          </a:pPr>
          <a:r>
            <a:rPr lang="en-US" dirty="0">
              <a:solidFill>
                <a:schemeClr val="bg1"/>
              </a:solidFill>
            </a:rPr>
            <a:t>2. Ask open-ended questions </a:t>
          </a:r>
        </a:p>
      </dgm:t>
    </dgm:pt>
    <dgm:pt modelId="{B5B9B0D1-18F0-4351-A010-31E725046EE8}" type="parTrans" cxnId="{D5447117-4681-4F13-A909-6C002EEA5AA5}">
      <dgm:prSet/>
      <dgm:spPr/>
      <dgm:t>
        <a:bodyPr/>
        <a:lstStyle/>
        <a:p>
          <a:endParaRPr lang="en-US"/>
        </a:p>
      </dgm:t>
    </dgm:pt>
    <dgm:pt modelId="{11ED8DBF-2859-4C46-B702-F150517F7D81}" type="sibTrans" cxnId="{D5447117-4681-4F13-A909-6C002EEA5AA5}">
      <dgm:prSet/>
      <dgm:spPr/>
      <dgm:t>
        <a:bodyPr/>
        <a:lstStyle/>
        <a:p>
          <a:endParaRPr lang="en-US"/>
        </a:p>
      </dgm:t>
    </dgm:pt>
    <dgm:pt modelId="{F03ACB71-6B96-4BC5-9CEB-1E8185DDAB09}">
      <dgm:prSet/>
      <dgm:spPr/>
      <dgm:t>
        <a:bodyPr/>
        <a:lstStyle/>
        <a:p>
          <a:pPr>
            <a:defRPr cap="all"/>
          </a:pPr>
          <a:r>
            <a:rPr lang="en-US" dirty="0">
              <a:solidFill>
                <a:schemeClr val="bg1"/>
              </a:solidFill>
            </a:rPr>
            <a:t>3. Encourage others to talk about themselves </a:t>
          </a:r>
        </a:p>
      </dgm:t>
    </dgm:pt>
    <dgm:pt modelId="{B8E3B46E-CE96-49A1-AC55-584E6A4D2EAB}" type="parTrans" cxnId="{383AEC89-E4D8-4143-8C80-5A023F0199AE}">
      <dgm:prSet/>
      <dgm:spPr/>
      <dgm:t>
        <a:bodyPr/>
        <a:lstStyle/>
        <a:p>
          <a:endParaRPr lang="en-US"/>
        </a:p>
      </dgm:t>
    </dgm:pt>
    <dgm:pt modelId="{77F688B9-232F-43A2-8C6A-CACC209719A8}" type="sibTrans" cxnId="{383AEC89-E4D8-4143-8C80-5A023F0199AE}">
      <dgm:prSet/>
      <dgm:spPr/>
      <dgm:t>
        <a:bodyPr/>
        <a:lstStyle/>
        <a:p>
          <a:endParaRPr lang="en-US"/>
        </a:p>
      </dgm:t>
    </dgm:pt>
    <dgm:pt modelId="{34E886F9-483E-4D18-9245-0C891B779374}">
      <dgm:prSet/>
      <dgm:spPr/>
      <dgm:t>
        <a:bodyPr/>
        <a:lstStyle/>
        <a:p>
          <a:pPr>
            <a:defRPr cap="all"/>
          </a:pPr>
          <a:r>
            <a:rPr lang="en-US" dirty="0">
              <a:solidFill>
                <a:schemeClr val="bg1"/>
              </a:solidFill>
            </a:rPr>
            <a:t>4. Compliment often </a:t>
          </a:r>
        </a:p>
      </dgm:t>
    </dgm:pt>
    <dgm:pt modelId="{92515B58-E878-487E-93DB-F6C3579ED89E}" type="parTrans" cxnId="{15EAD3FD-C3B5-45E4-AA4D-A12F9E452375}">
      <dgm:prSet/>
      <dgm:spPr/>
      <dgm:t>
        <a:bodyPr/>
        <a:lstStyle/>
        <a:p>
          <a:endParaRPr lang="en-US"/>
        </a:p>
      </dgm:t>
    </dgm:pt>
    <dgm:pt modelId="{428616A6-AE6D-4BA7-BE26-12468532EFD1}" type="sibTrans" cxnId="{15EAD3FD-C3B5-45E4-AA4D-A12F9E452375}">
      <dgm:prSet/>
      <dgm:spPr/>
      <dgm:t>
        <a:bodyPr/>
        <a:lstStyle/>
        <a:p>
          <a:endParaRPr lang="en-US"/>
        </a:p>
      </dgm:t>
    </dgm:pt>
    <dgm:pt modelId="{3ADB2A31-2B65-4638-ACA1-6DF76CE75B94}">
      <dgm:prSet/>
      <dgm:spPr/>
      <dgm:t>
        <a:bodyPr/>
        <a:lstStyle/>
        <a:p>
          <a:pPr>
            <a:defRPr cap="all"/>
          </a:pPr>
          <a:r>
            <a:rPr lang="en-US" dirty="0">
              <a:solidFill>
                <a:schemeClr val="bg1"/>
              </a:solidFill>
            </a:rPr>
            <a:t>5. Practice good manners </a:t>
          </a:r>
        </a:p>
      </dgm:t>
    </dgm:pt>
    <dgm:pt modelId="{665D7D7E-0756-4FA4-AD15-E9BA018C248C}" type="parTrans" cxnId="{1D8DD195-4AEB-41B4-879C-72A3E6191C20}">
      <dgm:prSet/>
      <dgm:spPr/>
      <dgm:t>
        <a:bodyPr/>
        <a:lstStyle/>
        <a:p>
          <a:endParaRPr lang="en-US"/>
        </a:p>
      </dgm:t>
    </dgm:pt>
    <dgm:pt modelId="{5220124F-E602-474B-8DB8-885B69A56386}" type="sibTrans" cxnId="{1D8DD195-4AEB-41B4-879C-72A3E6191C20}">
      <dgm:prSet/>
      <dgm:spPr/>
      <dgm:t>
        <a:bodyPr/>
        <a:lstStyle/>
        <a:p>
          <a:endParaRPr lang="en-US"/>
        </a:p>
      </dgm:t>
    </dgm:pt>
    <dgm:pt modelId="{4C203AD4-35E6-4C7C-A158-6E3C6AACD766}">
      <dgm:prSet/>
      <dgm:spPr/>
      <dgm:t>
        <a:bodyPr/>
        <a:lstStyle/>
        <a:p>
          <a:pPr>
            <a:defRPr cap="all"/>
          </a:pPr>
          <a:r>
            <a:rPr lang="en-US" dirty="0">
              <a:solidFill>
                <a:schemeClr val="bg1"/>
              </a:solidFill>
            </a:rPr>
            <a:t>6. Notice your own body language </a:t>
          </a:r>
        </a:p>
      </dgm:t>
    </dgm:pt>
    <dgm:pt modelId="{2CF6BB4D-2515-4B8B-9C4D-3769C988AC48}" type="parTrans" cxnId="{E6CF809C-DCAF-4A61-94E6-22456E2B5DD0}">
      <dgm:prSet/>
      <dgm:spPr/>
      <dgm:t>
        <a:bodyPr/>
        <a:lstStyle/>
        <a:p>
          <a:endParaRPr lang="en-US"/>
        </a:p>
      </dgm:t>
    </dgm:pt>
    <dgm:pt modelId="{607A49CC-04E4-4A4B-AF5C-268368BCBB15}" type="sibTrans" cxnId="{E6CF809C-DCAF-4A61-94E6-22456E2B5DD0}">
      <dgm:prSet/>
      <dgm:spPr/>
      <dgm:t>
        <a:bodyPr/>
        <a:lstStyle/>
        <a:p>
          <a:endParaRPr lang="en-US"/>
        </a:p>
      </dgm:t>
    </dgm:pt>
    <dgm:pt modelId="{B18F1DC8-BE90-45E7-863D-232158FA8259}">
      <dgm:prSet/>
      <dgm:spPr/>
      <dgm:t>
        <a:bodyPr/>
        <a:lstStyle/>
        <a:p>
          <a:pPr>
            <a:defRPr cap="all"/>
          </a:pPr>
          <a:r>
            <a:rPr lang="en-US"/>
            <a:t>7. PRACTICE </a:t>
          </a:r>
        </a:p>
      </dgm:t>
    </dgm:pt>
    <dgm:pt modelId="{235B2CDA-72F5-4DCD-9AB1-CA9CA8CB74F1}" type="parTrans" cxnId="{8AFE01F1-6B2D-4838-9854-5D3E1B87A42E}">
      <dgm:prSet/>
      <dgm:spPr/>
      <dgm:t>
        <a:bodyPr/>
        <a:lstStyle/>
        <a:p>
          <a:endParaRPr lang="en-US"/>
        </a:p>
      </dgm:t>
    </dgm:pt>
    <dgm:pt modelId="{78628F01-11AD-490F-9709-8D41C0E43375}" type="sibTrans" cxnId="{8AFE01F1-6B2D-4838-9854-5D3E1B87A42E}">
      <dgm:prSet/>
      <dgm:spPr/>
      <dgm:t>
        <a:bodyPr/>
        <a:lstStyle/>
        <a:p>
          <a:endParaRPr lang="en-US"/>
        </a:p>
      </dgm:t>
    </dgm:pt>
    <dgm:pt modelId="{56C6D530-2487-4816-91FE-B516315798BB}" type="pres">
      <dgm:prSet presAssocID="{DE1C8410-FC2B-4235-8E33-E0913D3E8FB7}" presName="root" presStyleCnt="0">
        <dgm:presLayoutVars>
          <dgm:dir/>
          <dgm:resizeHandles val="exact"/>
        </dgm:presLayoutVars>
      </dgm:prSet>
      <dgm:spPr/>
    </dgm:pt>
    <dgm:pt modelId="{23F67E5E-8C83-4F37-A504-D1751C61B945}" type="pres">
      <dgm:prSet presAssocID="{3B4B802C-CBC4-4D27-AADB-D39BD14AE33A}" presName="compNode" presStyleCnt="0"/>
      <dgm:spPr/>
    </dgm:pt>
    <dgm:pt modelId="{A6F1B1A6-310B-411C-B252-BF4A01309B50}" type="pres">
      <dgm:prSet presAssocID="{3B4B802C-CBC4-4D27-AADB-D39BD14AE33A}" presName="iconBgRect" presStyleLbl="bgShp" presStyleIdx="0" presStyleCnt="7"/>
      <dgm:spPr/>
    </dgm:pt>
    <dgm:pt modelId="{919BED3A-3914-4A75-9B70-6D397CCDF531}" type="pres">
      <dgm:prSet presAssocID="{3B4B802C-CBC4-4D27-AADB-D39BD14AE33A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BA50FC9C-26AB-45F9-997D-3CC1C6C8477A}" type="pres">
      <dgm:prSet presAssocID="{3B4B802C-CBC4-4D27-AADB-D39BD14AE33A}" presName="spaceRect" presStyleCnt="0"/>
      <dgm:spPr/>
    </dgm:pt>
    <dgm:pt modelId="{E4889C6A-53E1-45AB-8D13-ADB819AF0AAF}" type="pres">
      <dgm:prSet presAssocID="{3B4B802C-CBC4-4D27-AADB-D39BD14AE33A}" presName="textRect" presStyleLbl="revTx" presStyleIdx="0" presStyleCnt="7">
        <dgm:presLayoutVars>
          <dgm:chMax val="1"/>
          <dgm:chPref val="1"/>
        </dgm:presLayoutVars>
      </dgm:prSet>
      <dgm:spPr/>
    </dgm:pt>
    <dgm:pt modelId="{3646F8B2-C262-4B53-9DD8-E678C9A04750}" type="pres">
      <dgm:prSet presAssocID="{5A25F602-2F9C-4D79-83AE-E65EF9660AD6}" presName="sibTrans" presStyleCnt="0"/>
      <dgm:spPr/>
    </dgm:pt>
    <dgm:pt modelId="{575F2363-17F5-4515-B6EF-A85C0F8EFEE2}" type="pres">
      <dgm:prSet presAssocID="{D2EA9A1E-DF6E-4222-A431-AA51F933D234}" presName="compNode" presStyleCnt="0"/>
      <dgm:spPr/>
    </dgm:pt>
    <dgm:pt modelId="{3C397A44-5D88-47A3-B27E-B43B39645950}" type="pres">
      <dgm:prSet presAssocID="{D2EA9A1E-DF6E-4222-A431-AA51F933D234}" presName="iconBgRect" presStyleLbl="bgShp" presStyleIdx="1" presStyleCnt="7"/>
      <dgm:spPr/>
    </dgm:pt>
    <dgm:pt modelId="{10800DBC-48DF-4052-9BC7-5D1441C10BF2}" type="pres">
      <dgm:prSet presAssocID="{D2EA9A1E-DF6E-4222-A431-AA51F933D234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A260C097-C2AD-4CF3-B701-AD2781316AD2}" type="pres">
      <dgm:prSet presAssocID="{D2EA9A1E-DF6E-4222-A431-AA51F933D234}" presName="spaceRect" presStyleCnt="0"/>
      <dgm:spPr/>
    </dgm:pt>
    <dgm:pt modelId="{46416DE4-D1E7-4609-9E52-37C933D0CEF0}" type="pres">
      <dgm:prSet presAssocID="{D2EA9A1E-DF6E-4222-A431-AA51F933D234}" presName="textRect" presStyleLbl="revTx" presStyleIdx="1" presStyleCnt="7">
        <dgm:presLayoutVars>
          <dgm:chMax val="1"/>
          <dgm:chPref val="1"/>
        </dgm:presLayoutVars>
      </dgm:prSet>
      <dgm:spPr/>
    </dgm:pt>
    <dgm:pt modelId="{EED00FEA-ECBD-4EDE-A1EE-BC10178C2436}" type="pres">
      <dgm:prSet presAssocID="{11ED8DBF-2859-4C46-B702-F150517F7D81}" presName="sibTrans" presStyleCnt="0"/>
      <dgm:spPr/>
    </dgm:pt>
    <dgm:pt modelId="{B35CB023-4A0B-4109-9B48-8C91E8A5BD3E}" type="pres">
      <dgm:prSet presAssocID="{F03ACB71-6B96-4BC5-9CEB-1E8185DDAB09}" presName="compNode" presStyleCnt="0"/>
      <dgm:spPr/>
    </dgm:pt>
    <dgm:pt modelId="{BD27CA90-DE17-44A5-8414-AD141C2CC5DD}" type="pres">
      <dgm:prSet presAssocID="{F03ACB71-6B96-4BC5-9CEB-1E8185DDAB09}" presName="iconBgRect" presStyleLbl="bgShp" presStyleIdx="2" presStyleCnt="7"/>
      <dgm:spPr/>
    </dgm:pt>
    <dgm:pt modelId="{76A4F3D9-EB2A-4EDA-8D2D-E4428746DC74}" type="pres">
      <dgm:prSet presAssocID="{F03ACB71-6B96-4BC5-9CEB-1E8185DDAB09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DC9B28E2-8F7F-4028-9204-DD1A73DA19CC}" type="pres">
      <dgm:prSet presAssocID="{F03ACB71-6B96-4BC5-9CEB-1E8185DDAB09}" presName="spaceRect" presStyleCnt="0"/>
      <dgm:spPr/>
    </dgm:pt>
    <dgm:pt modelId="{FE40579C-1849-4BA6-9955-B56F987ADF3C}" type="pres">
      <dgm:prSet presAssocID="{F03ACB71-6B96-4BC5-9CEB-1E8185DDAB09}" presName="textRect" presStyleLbl="revTx" presStyleIdx="2" presStyleCnt="7">
        <dgm:presLayoutVars>
          <dgm:chMax val="1"/>
          <dgm:chPref val="1"/>
        </dgm:presLayoutVars>
      </dgm:prSet>
      <dgm:spPr/>
    </dgm:pt>
    <dgm:pt modelId="{8BC5CC56-51B6-4ABA-A7F8-AEE71B579CEE}" type="pres">
      <dgm:prSet presAssocID="{77F688B9-232F-43A2-8C6A-CACC209719A8}" presName="sibTrans" presStyleCnt="0"/>
      <dgm:spPr/>
    </dgm:pt>
    <dgm:pt modelId="{918CB98E-2A19-4974-8371-37D2EF681F3F}" type="pres">
      <dgm:prSet presAssocID="{34E886F9-483E-4D18-9245-0C891B779374}" presName="compNode" presStyleCnt="0"/>
      <dgm:spPr/>
    </dgm:pt>
    <dgm:pt modelId="{434CDC44-12F4-4643-AA66-AF8174A7C226}" type="pres">
      <dgm:prSet presAssocID="{34E886F9-483E-4D18-9245-0C891B779374}" presName="iconBgRect" presStyleLbl="bgShp" presStyleIdx="3" presStyleCnt="7"/>
      <dgm:spPr/>
    </dgm:pt>
    <dgm:pt modelId="{702C5E32-5442-4B43-8259-7B1017D2D4FF}" type="pres">
      <dgm:prSet presAssocID="{34E886F9-483E-4D18-9245-0C891B779374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FE98CE23-6453-45C9-8123-FFF912A372BF}" type="pres">
      <dgm:prSet presAssocID="{34E886F9-483E-4D18-9245-0C891B779374}" presName="spaceRect" presStyleCnt="0"/>
      <dgm:spPr/>
    </dgm:pt>
    <dgm:pt modelId="{946D13D5-57D5-40EF-AA3B-0960DC36A425}" type="pres">
      <dgm:prSet presAssocID="{34E886F9-483E-4D18-9245-0C891B779374}" presName="textRect" presStyleLbl="revTx" presStyleIdx="3" presStyleCnt="7">
        <dgm:presLayoutVars>
          <dgm:chMax val="1"/>
          <dgm:chPref val="1"/>
        </dgm:presLayoutVars>
      </dgm:prSet>
      <dgm:spPr/>
    </dgm:pt>
    <dgm:pt modelId="{A4769D1E-64A0-465A-9FC4-0CB516E75CDE}" type="pres">
      <dgm:prSet presAssocID="{428616A6-AE6D-4BA7-BE26-12468532EFD1}" presName="sibTrans" presStyleCnt="0"/>
      <dgm:spPr/>
    </dgm:pt>
    <dgm:pt modelId="{A3D70D7E-5101-4497-BD30-924D0D8B5FB8}" type="pres">
      <dgm:prSet presAssocID="{3ADB2A31-2B65-4638-ACA1-6DF76CE75B94}" presName="compNode" presStyleCnt="0"/>
      <dgm:spPr/>
    </dgm:pt>
    <dgm:pt modelId="{12544879-E4E3-45D6-ACBD-65F0C22F4CDB}" type="pres">
      <dgm:prSet presAssocID="{3ADB2A31-2B65-4638-ACA1-6DF76CE75B94}" presName="iconBgRect" presStyleLbl="bgShp" presStyleIdx="4" presStyleCnt="7"/>
      <dgm:spPr/>
    </dgm:pt>
    <dgm:pt modelId="{01147DF4-5646-42D1-AB25-376AF7F6715D}" type="pres">
      <dgm:prSet presAssocID="{3ADB2A31-2B65-4638-ACA1-6DF76CE75B94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AE5D5742-978A-4295-B748-9A611A3012CC}" type="pres">
      <dgm:prSet presAssocID="{3ADB2A31-2B65-4638-ACA1-6DF76CE75B94}" presName="spaceRect" presStyleCnt="0"/>
      <dgm:spPr/>
    </dgm:pt>
    <dgm:pt modelId="{05E3957C-98E1-411E-A3E5-A1D12669453D}" type="pres">
      <dgm:prSet presAssocID="{3ADB2A31-2B65-4638-ACA1-6DF76CE75B94}" presName="textRect" presStyleLbl="revTx" presStyleIdx="4" presStyleCnt="7">
        <dgm:presLayoutVars>
          <dgm:chMax val="1"/>
          <dgm:chPref val="1"/>
        </dgm:presLayoutVars>
      </dgm:prSet>
      <dgm:spPr/>
    </dgm:pt>
    <dgm:pt modelId="{1B50F978-4509-44CC-A08D-1BC7FE7A79D4}" type="pres">
      <dgm:prSet presAssocID="{5220124F-E602-474B-8DB8-885B69A56386}" presName="sibTrans" presStyleCnt="0"/>
      <dgm:spPr/>
    </dgm:pt>
    <dgm:pt modelId="{9B72CF1F-2A83-4B80-9E3E-2B288A755402}" type="pres">
      <dgm:prSet presAssocID="{4C203AD4-35E6-4C7C-A158-6E3C6AACD766}" presName="compNode" presStyleCnt="0"/>
      <dgm:spPr/>
    </dgm:pt>
    <dgm:pt modelId="{D785DC4E-E217-4B39-A146-E0470DC054F5}" type="pres">
      <dgm:prSet presAssocID="{4C203AD4-35E6-4C7C-A158-6E3C6AACD766}" presName="iconBgRect" presStyleLbl="bgShp" presStyleIdx="5" presStyleCnt="7"/>
      <dgm:spPr/>
    </dgm:pt>
    <dgm:pt modelId="{59E51498-E778-431B-8E32-4FDE83CCE567}" type="pres">
      <dgm:prSet presAssocID="{4C203AD4-35E6-4C7C-A158-6E3C6AACD766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af"/>
        </a:ext>
      </dgm:extLst>
    </dgm:pt>
    <dgm:pt modelId="{190E756F-E72A-4C7D-9717-9030C53A5504}" type="pres">
      <dgm:prSet presAssocID="{4C203AD4-35E6-4C7C-A158-6E3C6AACD766}" presName="spaceRect" presStyleCnt="0"/>
      <dgm:spPr/>
    </dgm:pt>
    <dgm:pt modelId="{D21CFB9F-3EDF-464C-BF9A-DF0B2C8937AC}" type="pres">
      <dgm:prSet presAssocID="{4C203AD4-35E6-4C7C-A158-6E3C6AACD766}" presName="textRect" presStyleLbl="revTx" presStyleIdx="5" presStyleCnt="7">
        <dgm:presLayoutVars>
          <dgm:chMax val="1"/>
          <dgm:chPref val="1"/>
        </dgm:presLayoutVars>
      </dgm:prSet>
      <dgm:spPr/>
    </dgm:pt>
    <dgm:pt modelId="{D30735FA-48AA-4369-884E-F46A9D9AAD8E}" type="pres">
      <dgm:prSet presAssocID="{607A49CC-04E4-4A4B-AF5C-268368BCBB15}" presName="sibTrans" presStyleCnt="0"/>
      <dgm:spPr/>
    </dgm:pt>
    <dgm:pt modelId="{C3E545C9-E30D-445F-905E-CCDEC6D8C130}" type="pres">
      <dgm:prSet presAssocID="{B18F1DC8-BE90-45E7-863D-232158FA8259}" presName="compNode" presStyleCnt="0"/>
      <dgm:spPr/>
    </dgm:pt>
    <dgm:pt modelId="{07525B53-956C-4B35-A35A-D6667EEA5130}" type="pres">
      <dgm:prSet presAssocID="{B18F1DC8-BE90-45E7-863D-232158FA8259}" presName="iconBgRect" presStyleLbl="bgShp" presStyleIdx="6" presStyleCnt="7"/>
      <dgm:spPr/>
    </dgm:pt>
    <dgm:pt modelId="{453D1F91-E1B0-4795-AC47-57383B3599E9}" type="pres">
      <dgm:prSet presAssocID="{B18F1DC8-BE90-45E7-863D-232158FA8259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7"/>
        </a:ext>
      </dgm:extLst>
    </dgm:pt>
    <dgm:pt modelId="{042ABDAF-93CD-4A5B-BFD4-749673B04FE3}" type="pres">
      <dgm:prSet presAssocID="{B18F1DC8-BE90-45E7-863D-232158FA8259}" presName="spaceRect" presStyleCnt="0"/>
      <dgm:spPr/>
    </dgm:pt>
    <dgm:pt modelId="{1EDF46E3-9B97-48C1-B54D-4F8A3A30786F}" type="pres">
      <dgm:prSet presAssocID="{B18F1DC8-BE90-45E7-863D-232158FA8259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D5447117-4681-4F13-A909-6C002EEA5AA5}" srcId="{DE1C8410-FC2B-4235-8E33-E0913D3E8FB7}" destId="{D2EA9A1E-DF6E-4222-A431-AA51F933D234}" srcOrd="1" destOrd="0" parTransId="{B5B9B0D1-18F0-4351-A010-31E725046EE8}" sibTransId="{11ED8DBF-2859-4C46-B702-F150517F7D81}"/>
    <dgm:cxn modelId="{563DDE5F-4EF6-4AB3-9DAD-A54B598A70E5}" type="presOf" srcId="{3ADB2A31-2B65-4638-ACA1-6DF76CE75B94}" destId="{05E3957C-98E1-411E-A3E5-A1D12669453D}" srcOrd="0" destOrd="0" presId="urn:microsoft.com/office/officeart/2018/5/layout/IconCircleLabelList"/>
    <dgm:cxn modelId="{35D00D69-B477-4034-9D7A-240774384679}" type="presOf" srcId="{B18F1DC8-BE90-45E7-863D-232158FA8259}" destId="{1EDF46E3-9B97-48C1-B54D-4F8A3A30786F}" srcOrd="0" destOrd="0" presId="urn:microsoft.com/office/officeart/2018/5/layout/IconCircleLabelList"/>
    <dgm:cxn modelId="{FB3C9C7A-9CBA-4777-B305-325AEECAC012}" type="presOf" srcId="{DE1C8410-FC2B-4235-8E33-E0913D3E8FB7}" destId="{56C6D530-2487-4816-91FE-B516315798BB}" srcOrd="0" destOrd="0" presId="urn:microsoft.com/office/officeart/2018/5/layout/IconCircleLabelList"/>
    <dgm:cxn modelId="{F412BB7A-4655-4934-9A09-0B9B6B4AADA6}" type="presOf" srcId="{4C203AD4-35E6-4C7C-A158-6E3C6AACD766}" destId="{D21CFB9F-3EDF-464C-BF9A-DF0B2C8937AC}" srcOrd="0" destOrd="0" presId="urn:microsoft.com/office/officeart/2018/5/layout/IconCircleLabelList"/>
    <dgm:cxn modelId="{383AEC89-E4D8-4143-8C80-5A023F0199AE}" srcId="{DE1C8410-FC2B-4235-8E33-E0913D3E8FB7}" destId="{F03ACB71-6B96-4BC5-9CEB-1E8185DDAB09}" srcOrd="2" destOrd="0" parTransId="{B8E3B46E-CE96-49A1-AC55-584E6A4D2EAB}" sibTransId="{77F688B9-232F-43A2-8C6A-CACC209719A8}"/>
    <dgm:cxn modelId="{FA682090-409B-4DB5-9F03-8254A65376A3}" type="presOf" srcId="{34E886F9-483E-4D18-9245-0C891B779374}" destId="{946D13D5-57D5-40EF-AA3B-0960DC36A425}" srcOrd="0" destOrd="0" presId="urn:microsoft.com/office/officeart/2018/5/layout/IconCircleLabelList"/>
    <dgm:cxn modelId="{1D8DD195-4AEB-41B4-879C-72A3E6191C20}" srcId="{DE1C8410-FC2B-4235-8E33-E0913D3E8FB7}" destId="{3ADB2A31-2B65-4638-ACA1-6DF76CE75B94}" srcOrd="4" destOrd="0" parTransId="{665D7D7E-0756-4FA4-AD15-E9BA018C248C}" sibTransId="{5220124F-E602-474B-8DB8-885B69A56386}"/>
    <dgm:cxn modelId="{0155169C-6626-422B-AC7E-B8E194455053}" srcId="{DE1C8410-FC2B-4235-8E33-E0913D3E8FB7}" destId="{3B4B802C-CBC4-4D27-AADB-D39BD14AE33A}" srcOrd="0" destOrd="0" parTransId="{E8694913-1562-467D-A6B8-89A90174E765}" sibTransId="{5A25F602-2F9C-4D79-83AE-E65EF9660AD6}"/>
    <dgm:cxn modelId="{E6CF809C-DCAF-4A61-94E6-22456E2B5DD0}" srcId="{DE1C8410-FC2B-4235-8E33-E0913D3E8FB7}" destId="{4C203AD4-35E6-4C7C-A158-6E3C6AACD766}" srcOrd="5" destOrd="0" parTransId="{2CF6BB4D-2515-4B8B-9C4D-3769C988AC48}" sibTransId="{607A49CC-04E4-4A4B-AF5C-268368BCBB15}"/>
    <dgm:cxn modelId="{47CEBEB6-23AA-44AC-9FB4-CA31E5586C69}" type="presOf" srcId="{F03ACB71-6B96-4BC5-9CEB-1E8185DDAB09}" destId="{FE40579C-1849-4BA6-9955-B56F987ADF3C}" srcOrd="0" destOrd="0" presId="urn:microsoft.com/office/officeart/2018/5/layout/IconCircleLabelList"/>
    <dgm:cxn modelId="{D2D51ED2-A141-4331-82CE-FF714E6EEF66}" type="presOf" srcId="{D2EA9A1E-DF6E-4222-A431-AA51F933D234}" destId="{46416DE4-D1E7-4609-9E52-37C933D0CEF0}" srcOrd="0" destOrd="0" presId="urn:microsoft.com/office/officeart/2018/5/layout/IconCircleLabelList"/>
    <dgm:cxn modelId="{9D1A89D5-2D5C-4662-8B03-47192B061EA0}" type="presOf" srcId="{3B4B802C-CBC4-4D27-AADB-D39BD14AE33A}" destId="{E4889C6A-53E1-45AB-8D13-ADB819AF0AAF}" srcOrd="0" destOrd="0" presId="urn:microsoft.com/office/officeart/2018/5/layout/IconCircleLabelList"/>
    <dgm:cxn modelId="{8AFE01F1-6B2D-4838-9854-5D3E1B87A42E}" srcId="{DE1C8410-FC2B-4235-8E33-E0913D3E8FB7}" destId="{B18F1DC8-BE90-45E7-863D-232158FA8259}" srcOrd="6" destOrd="0" parTransId="{235B2CDA-72F5-4DCD-9AB1-CA9CA8CB74F1}" sibTransId="{78628F01-11AD-490F-9709-8D41C0E43375}"/>
    <dgm:cxn modelId="{15EAD3FD-C3B5-45E4-AA4D-A12F9E452375}" srcId="{DE1C8410-FC2B-4235-8E33-E0913D3E8FB7}" destId="{34E886F9-483E-4D18-9245-0C891B779374}" srcOrd="3" destOrd="0" parTransId="{92515B58-E878-487E-93DB-F6C3579ED89E}" sibTransId="{428616A6-AE6D-4BA7-BE26-12468532EFD1}"/>
    <dgm:cxn modelId="{8CB966ED-401F-4A65-81FA-48CB17B46AF2}" type="presParOf" srcId="{56C6D530-2487-4816-91FE-B516315798BB}" destId="{23F67E5E-8C83-4F37-A504-D1751C61B945}" srcOrd="0" destOrd="0" presId="urn:microsoft.com/office/officeart/2018/5/layout/IconCircleLabelList"/>
    <dgm:cxn modelId="{6DB4F741-2A55-4F0B-AF9A-16BAE018B925}" type="presParOf" srcId="{23F67E5E-8C83-4F37-A504-D1751C61B945}" destId="{A6F1B1A6-310B-411C-B252-BF4A01309B50}" srcOrd="0" destOrd="0" presId="urn:microsoft.com/office/officeart/2018/5/layout/IconCircleLabelList"/>
    <dgm:cxn modelId="{CAE030F6-1FD7-4F25-AD21-B2F3AAEBC931}" type="presParOf" srcId="{23F67E5E-8C83-4F37-A504-D1751C61B945}" destId="{919BED3A-3914-4A75-9B70-6D397CCDF531}" srcOrd="1" destOrd="0" presId="urn:microsoft.com/office/officeart/2018/5/layout/IconCircleLabelList"/>
    <dgm:cxn modelId="{85B66A42-E1A7-4A13-BDD5-6B353502430E}" type="presParOf" srcId="{23F67E5E-8C83-4F37-A504-D1751C61B945}" destId="{BA50FC9C-26AB-45F9-997D-3CC1C6C8477A}" srcOrd="2" destOrd="0" presId="urn:microsoft.com/office/officeart/2018/5/layout/IconCircleLabelList"/>
    <dgm:cxn modelId="{32A629AA-E3AB-4E10-BD73-85A82F6E143C}" type="presParOf" srcId="{23F67E5E-8C83-4F37-A504-D1751C61B945}" destId="{E4889C6A-53E1-45AB-8D13-ADB819AF0AAF}" srcOrd="3" destOrd="0" presId="urn:microsoft.com/office/officeart/2018/5/layout/IconCircleLabelList"/>
    <dgm:cxn modelId="{9DF6B1B8-400B-466C-A4FB-04CFFB9A42D4}" type="presParOf" srcId="{56C6D530-2487-4816-91FE-B516315798BB}" destId="{3646F8B2-C262-4B53-9DD8-E678C9A04750}" srcOrd="1" destOrd="0" presId="urn:microsoft.com/office/officeart/2018/5/layout/IconCircleLabelList"/>
    <dgm:cxn modelId="{2E325DF8-C5D8-4ED8-A2EC-397814B1C798}" type="presParOf" srcId="{56C6D530-2487-4816-91FE-B516315798BB}" destId="{575F2363-17F5-4515-B6EF-A85C0F8EFEE2}" srcOrd="2" destOrd="0" presId="urn:microsoft.com/office/officeart/2018/5/layout/IconCircleLabelList"/>
    <dgm:cxn modelId="{48764C09-29C2-4FDD-8349-F8E59E550DF4}" type="presParOf" srcId="{575F2363-17F5-4515-B6EF-A85C0F8EFEE2}" destId="{3C397A44-5D88-47A3-B27E-B43B39645950}" srcOrd="0" destOrd="0" presId="urn:microsoft.com/office/officeart/2018/5/layout/IconCircleLabelList"/>
    <dgm:cxn modelId="{57089AD1-0070-442F-B5E4-76BCEEFED117}" type="presParOf" srcId="{575F2363-17F5-4515-B6EF-A85C0F8EFEE2}" destId="{10800DBC-48DF-4052-9BC7-5D1441C10BF2}" srcOrd="1" destOrd="0" presId="urn:microsoft.com/office/officeart/2018/5/layout/IconCircleLabelList"/>
    <dgm:cxn modelId="{8B24023B-580A-4295-9A20-392EFE478D6C}" type="presParOf" srcId="{575F2363-17F5-4515-B6EF-A85C0F8EFEE2}" destId="{A260C097-C2AD-4CF3-B701-AD2781316AD2}" srcOrd="2" destOrd="0" presId="urn:microsoft.com/office/officeart/2018/5/layout/IconCircleLabelList"/>
    <dgm:cxn modelId="{B4C04168-5428-4892-95A9-A253C3028DB6}" type="presParOf" srcId="{575F2363-17F5-4515-B6EF-A85C0F8EFEE2}" destId="{46416DE4-D1E7-4609-9E52-37C933D0CEF0}" srcOrd="3" destOrd="0" presId="urn:microsoft.com/office/officeart/2018/5/layout/IconCircleLabelList"/>
    <dgm:cxn modelId="{71A983C5-3491-477C-A5D6-D6D187C076F6}" type="presParOf" srcId="{56C6D530-2487-4816-91FE-B516315798BB}" destId="{EED00FEA-ECBD-4EDE-A1EE-BC10178C2436}" srcOrd="3" destOrd="0" presId="urn:microsoft.com/office/officeart/2018/5/layout/IconCircleLabelList"/>
    <dgm:cxn modelId="{CC8E80EA-FFAF-4414-9BF7-8A67ACDC811A}" type="presParOf" srcId="{56C6D530-2487-4816-91FE-B516315798BB}" destId="{B35CB023-4A0B-4109-9B48-8C91E8A5BD3E}" srcOrd="4" destOrd="0" presId="urn:microsoft.com/office/officeart/2018/5/layout/IconCircleLabelList"/>
    <dgm:cxn modelId="{F94CFE1C-37C8-4B5D-834D-7CE5B3D1AD7B}" type="presParOf" srcId="{B35CB023-4A0B-4109-9B48-8C91E8A5BD3E}" destId="{BD27CA90-DE17-44A5-8414-AD141C2CC5DD}" srcOrd="0" destOrd="0" presId="urn:microsoft.com/office/officeart/2018/5/layout/IconCircleLabelList"/>
    <dgm:cxn modelId="{27094C4F-047C-4625-9F11-F16D1057F6B9}" type="presParOf" srcId="{B35CB023-4A0B-4109-9B48-8C91E8A5BD3E}" destId="{76A4F3D9-EB2A-4EDA-8D2D-E4428746DC74}" srcOrd="1" destOrd="0" presId="urn:microsoft.com/office/officeart/2018/5/layout/IconCircleLabelList"/>
    <dgm:cxn modelId="{4DCC3F63-C79C-4C43-8D19-DAA057EA47FA}" type="presParOf" srcId="{B35CB023-4A0B-4109-9B48-8C91E8A5BD3E}" destId="{DC9B28E2-8F7F-4028-9204-DD1A73DA19CC}" srcOrd="2" destOrd="0" presId="urn:microsoft.com/office/officeart/2018/5/layout/IconCircleLabelList"/>
    <dgm:cxn modelId="{43D9C409-1F65-4CB2-8FC9-7E54E294A20F}" type="presParOf" srcId="{B35CB023-4A0B-4109-9B48-8C91E8A5BD3E}" destId="{FE40579C-1849-4BA6-9955-B56F987ADF3C}" srcOrd="3" destOrd="0" presId="urn:microsoft.com/office/officeart/2018/5/layout/IconCircleLabelList"/>
    <dgm:cxn modelId="{40308B5B-0CE5-4BCD-823F-51994CC76FA3}" type="presParOf" srcId="{56C6D530-2487-4816-91FE-B516315798BB}" destId="{8BC5CC56-51B6-4ABA-A7F8-AEE71B579CEE}" srcOrd="5" destOrd="0" presId="urn:microsoft.com/office/officeart/2018/5/layout/IconCircleLabelList"/>
    <dgm:cxn modelId="{1AB755CD-95EC-4B60-89EF-CC292D86BEF5}" type="presParOf" srcId="{56C6D530-2487-4816-91FE-B516315798BB}" destId="{918CB98E-2A19-4974-8371-37D2EF681F3F}" srcOrd="6" destOrd="0" presId="urn:microsoft.com/office/officeart/2018/5/layout/IconCircleLabelList"/>
    <dgm:cxn modelId="{0E6B751F-67F5-4D67-9DE9-4AD8EF58C02F}" type="presParOf" srcId="{918CB98E-2A19-4974-8371-37D2EF681F3F}" destId="{434CDC44-12F4-4643-AA66-AF8174A7C226}" srcOrd="0" destOrd="0" presId="urn:microsoft.com/office/officeart/2018/5/layout/IconCircleLabelList"/>
    <dgm:cxn modelId="{003DC10F-8C26-4A89-B894-36B7EF8DFD95}" type="presParOf" srcId="{918CB98E-2A19-4974-8371-37D2EF681F3F}" destId="{702C5E32-5442-4B43-8259-7B1017D2D4FF}" srcOrd="1" destOrd="0" presId="urn:microsoft.com/office/officeart/2018/5/layout/IconCircleLabelList"/>
    <dgm:cxn modelId="{742ED55D-39DA-4DAA-9DCF-EE97BECFE780}" type="presParOf" srcId="{918CB98E-2A19-4974-8371-37D2EF681F3F}" destId="{FE98CE23-6453-45C9-8123-FFF912A372BF}" srcOrd="2" destOrd="0" presId="urn:microsoft.com/office/officeart/2018/5/layout/IconCircleLabelList"/>
    <dgm:cxn modelId="{1295B32C-4EB4-4C0F-92CE-59F3F75BB6DE}" type="presParOf" srcId="{918CB98E-2A19-4974-8371-37D2EF681F3F}" destId="{946D13D5-57D5-40EF-AA3B-0960DC36A425}" srcOrd="3" destOrd="0" presId="urn:microsoft.com/office/officeart/2018/5/layout/IconCircleLabelList"/>
    <dgm:cxn modelId="{4407C5B7-4EEE-4C27-BA0D-86C2683E5A4A}" type="presParOf" srcId="{56C6D530-2487-4816-91FE-B516315798BB}" destId="{A4769D1E-64A0-465A-9FC4-0CB516E75CDE}" srcOrd="7" destOrd="0" presId="urn:microsoft.com/office/officeart/2018/5/layout/IconCircleLabelList"/>
    <dgm:cxn modelId="{6E51AF7F-E6DC-4054-A55C-BBF5A916E143}" type="presParOf" srcId="{56C6D530-2487-4816-91FE-B516315798BB}" destId="{A3D70D7E-5101-4497-BD30-924D0D8B5FB8}" srcOrd="8" destOrd="0" presId="urn:microsoft.com/office/officeart/2018/5/layout/IconCircleLabelList"/>
    <dgm:cxn modelId="{BD71ABE8-A975-4CFB-8BCE-1BA268BCCFAE}" type="presParOf" srcId="{A3D70D7E-5101-4497-BD30-924D0D8B5FB8}" destId="{12544879-E4E3-45D6-ACBD-65F0C22F4CDB}" srcOrd="0" destOrd="0" presId="urn:microsoft.com/office/officeart/2018/5/layout/IconCircleLabelList"/>
    <dgm:cxn modelId="{24FE0DF1-8E60-4D68-A587-DA6C68B19724}" type="presParOf" srcId="{A3D70D7E-5101-4497-BD30-924D0D8B5FB8}" destId="{01147DF4-5646-42D1-AB25-376AF7F6715D}" srcOrd="1" destOrd="0" presId="urn:microsoft.com/office/officeart/2018/5/layout/IconCircleLabelList"/>
    <dgm:cxn modelId="{40213740-93D4-40AE-B215-FADD4F58027D}" type="presParOf" srcId="{A3D70D7E-5101-4497-BD30-924D0D8B5FB8}" destId="{AE5D5742-978A-4295-B748-9A611A3012CC}" srcOrd="2" destOrd="0" presId="urn:microsoft.com/office/officeart/2018/5/layout/IconCircleLabelList"/>
    <dgm:cxn modelId="{1F325AD8-C743-4962-8ADA-C1D6AE90FC42}" type="presParOf" srcId="{A3D70D7E-5101-4497-BD30-924D0D8B5FB8}" destId="{05E3957C-98E1-411E-A3E5-A1D12669453D}" srcOrd="3" destOrd="0" presId="urn:microsoft.com/office/officeart/2018/5/layout/IconCircleLabelList"/>
    <dgm:cxn modelId="{8AE0BACF-91D7-419B-B4DB-5040C39F92C1}" type="presParOf" srcId="{56C6D530-2487-4816-91FE-B516315798BB}" destId="{1B50F978-4509-44CC-A08D-1BC7FE7A79D4}" srcOrd="9" destOrd="0" presId="urn:microsoft.com/office/officeart/2018/5/layout/IconCircleLabelList"/>
    <dgm:cxn modelId="{03FA30F0-213E-4BA1-86B6-00E106BF5609}" type="presParOf" srcId="{56C6D530-2487-4816-91FE-B516315798BB}" destId="{9B72CF1F-2A83-4B80-9E3E-2B288A755402}" srcOrd="10" destOrd="0" presId="urn:microsoft.com/office/officeart/2018/5/layout/IconCircleLabelList"/>
    <dgm:cxn modelId="{9704166C-7647-40ED-B4B5-73A94B936F21}" type="presParOf" srcId="{9B72CF1F-2A83-4B80-9E3E-2B288A755402}" destId="{D785DC4E-E217-4B39-A146-E0470DC054F5}" srcOrd="0" destOrd="0" presId="urn:microsoft.com/office/officeart/2018/5/layout/IconCircleLabelList"/>
    <dgm:cxn modelId="{E2FE5D65-3FDE-4121-A1C9-391DBEA013DF}" type="presParOf" srcId="{9B72CF1F-2A83-4B80-9E3E-2B288A755402}" destId="{59E51498-E778-431B-8E32-4FDE83CCE567}" srcOrd="1" destOrd="0" presId="urn:microsoft.com/office/officeart/2018/5/layout/IconCircleLabelList"/>
    <dgm:cxn modelId="{636CFEB9-94B9-47E6-854C-9C03971089B4}" type="presParOf" srcId="{9B72CF1F-2A83-4B80-9E3E-2B288A755402}" destId="{190E756F-E72A-4C7D-9717-9030C53A5504}" srcOrd="2" destOrd="0" presId="urn:microsoft.com/office/officeart/2018/5/layout/IconCircleLabelList"/>
    <dgm:cxn modelId="{8A6C7F3D-D3C2-4EFC-88DB-CC266CFB0C6E}" type="presParOf" srcId="{9B72CF1F-2A83-4B80-9E3E-2B288A755402}" destId="{D21CFB9F-3EDF-464C-BF9A-DF0B2C8937AC}" srcOrd="3" destOrd="0" presId="urn:microsoft.com/office/officeart/2018/5/layout/IconCircleLabelList"/>
    <dgm:cxn modelId="{08BF8808-6892-4CB1-8960-6E39D05F9EF4}" type="presParOf" srcId="{56C6D530-2487-4816-91FE-B516315798BB}" destId="{D30735FA-48AA-4369-884E-F46A9D9AAD8E}" srcOrd="11" destOrd="0" presId="urn:microsoft.com/office/officeart/2018/5/layout/IconCircleLabelList"/>
    <dgm:cxn modelId="{78DE908E-A7D2-4723-8194-AD787E82E39D}" type="presParOf" srcId="{56C6D530-2487-4816-91FE-B516315798BB}" destId="{C3E545C9-E30D-445F-905E-CCDEC6D8C130}" srcOrd="12" destOrd="0" presId="urn:microsoft.com/office/officeart/2018/5/layout/IconCircleLabelList"/>
    <dgm:cxn modelId="{39054AFA-765E-460D-83D5-DEDF90667C72}" type="presParOf" srcId="{C3E545C9-E30D-445F-905E-CCDEC6D8C130}" destId="{07525B53-956C-4B35-A35A-D6667EEA5130}" srcOrd="0" destOrd="0" presId="urn:microsoft.com/office/officeart/2018/5/layout/IconCircleLabelList"/>
    <dgm:cxn modelId="{AE1AF027-71CE-4AD6-A0E2-594E6E8146DB}" type="presParOf" srcId="{C3E545C9-E30D-445F-905E-CCDEC6D8C130}" destId="{453D1F91-E1B0-4795-AC47-57383B3599E9}" srcOrd="1" destOrd="0" presId="urn:microsoft.com/office/officeart/2018/5/layout/IconCircleLabelList"/>
    <dgm:cxn modelId="{EA7702B6-5780-4B9C-8F70-D396390CE94D}" type="presParOf" srcId="{C3E545C9-E30D-445F-905E-CCDEC6D8C130}" destId="{042ABDAF-93CD-4A5B-BFD4-749673B04FE3}" srcOrd="2" destOrd="0" presId="urn:microsoft.com/office/officeart/2018/5/layout/IconCircleLabelList"/>
    <dgm:cxn modelId="{8E9405D4-9035-4C55-959E-91960E24A117}" type="presParOf" srcId="{C3E545C9-E30D-445F-905E-CCDEC6D8C130}" destId="{1EDF46E3-9B97-48C1-B54D-4F8A3A30786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7410BB-0A24-4463-95EA-0D1ECAC8275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AFA7570-CE8E-41E6-94D5-D9C7A9459F05}">
      <dgm:prSet/>
      <dgm:spPr/>
      <dgm:t>
        <a:bodyPr/>
        <a:lstStyle/>
        <a:p>
          <a:r>
            <a:rPr lang="en-US"/>
            <a:t>Most of the people really enjoy talking about themselves. </a:t>
          </a:r>
        </a:p>
      </dgm:t>
    </dgm:pt>
    <dgm:pt modelId="{13132421-6D55-40E6-9F05-0762273517BE}" type="parTrans" cxnId="{7617E170-08C1-411E-B407-BB003206FD4F}">
      <dgm:prSet/>
      <dgm:spPr/>
      <dgm:t>
        <a:bodyPr/>
        <a:lstStyle/>
        <a:p>
          <a:endParaRPr lang="en-US"/>
        </a:p>
      </dgm:t>
    </dgm:pt>
    <dgm:pt modelId="{847A6737-2218-48C1-BE3F-7644AD010E3A}" type="sibTrans" cxnId="{7617E170-08C1-411E-B407-BB003206FD4F}">
      <dgm:prSet/>
      <dgm:spPr/>
      <dgm:t>
        <a:bodyPr/>
        <a:lstStyle/>
        <a:p>
          <a:endParaRPr lang="en-US"/>
        </a:p>
      </dgm:t>
    </dgm:pt>
    <dgm:pt modelId="{57408294-B0E3-4C5E-8CDF-D2E8C1B47F3A}">
      <dgm:prSet/>
      <dgm:spPr/>
      <dgm:t>
        <a:bodyPr/>
        <a:lstStyle/>
        <a:p>
          <a:r>
            <a:rPr lang="en-US"/>
            <a:t>Have that Ping pong conversation style </a:t>
          </a:r>
        </a:p>
      </dgm:t>
    </dgm:pt>
    <dgm:pt modelId="{AD540C12-5366-4BD3-8776-C75811459AF8}" type="parTrans" cxnId="{F0505378-F2FD-4BA5-8C97-942A66E07CFD}">
      <dgm:prSet/>
      <dgm:spPr/>
      <dgm:t>
        <a:bodyPr/>
        <a:lstStyle/>
        <a:p>
          <a:endParaRPr lang="en-US"/>
        </a:p>
      </dgm:t>
    </dgm:pt>
    <dgm:pt modelId="{6B7E5DFC-65FB-4116-917A-9454AB1B66E7}" type="sibTrans" cxnId="{F0505378-F2FD-4BA5-8C97-942A66E07CFD}">
      <dgm:prSet/>
      <dgm:spPr/>
      <dgm:t>
        <a:bodyPr/>
        <a:lstStyle/>
        <a:p>
          <a:endParaRPr lang="en-US"/>
        </a:p>
      </dgm:t>
    </dgm:pt>
    <dgm:pt modelId="{4EAA213B-7BA1-42F8-A48E-32017EDABA9A}">
      <dgm:prSet/>
      <dgm:spPr/>
      <dgm:t>
        <a:bodyPr/>
        <a:lstStyle/>
        <a:p>
          <a:r>
            <a:rPr lang="en-US"/>
            <a:t>Show that you are interested in hearing what they are saying</a:t>
          </a:r>
        </a:p>
      </dgm:t>
    </dgm:pt>
    <dgm:pt modelId="{E26170A8-0F6A-4C1A-A817-4419541C6F2F}" type="parTrans" cxnId="{0ED9DA35-B43E-4678-A868-1E33F656BD22}">
      <dgm:prSet/>
      <dgm:spPr/>
      <dgm:t>
        <a:bodyPr/>
        <a:lstStyle/>
        <a:p>
          <a:endParaRPr lang="en-US"/>
        </a:p>
      </dgm:t>
    </dgm:pt>
    <dgm:pt modelId="{BAFE1078-24DD-4833-98A6-F4D5D49C5E0B}" type="sibTrans" cxnId="{0ED9DA35-B43E-4678-A868-1E33F656BD22}">
      <dgm:prSet/>
      <dgm:spPr/>
      <dgm:t>
        <a:bodyPr/>
        <a:lstStyle/>
        <a:p>
          <a:endParaRPr lang="en-US"/>
        </a:p>
      </dgm:t>
    </dgm:pt>
    <dgm:pt modelId="{67538834-58F1-4E21-8BFD-9E1538540EEB}">
      <dgm:prSet/>
      <dgm:spPr/>
      <dgm:t>
        <a:bodyPr/>
        <a:lstStyle/>
        <a:p>
          <a:r>
            <a:rPr lang="en-US"/>
            <a:t>So you could ask questions such as :</a:t>
          </a:r>
        </a:p>
      </dgm:t>
    </dgm:pt>
    <dgm:pt modelId="{CC0521DA-8E02-4331-8244-F5D790DAF73F}" type="parTrans" cxnId="{BFAD5E9B-F820-4D7F-BEFB-7FF13DA3C023}">
      <dgm:prSet/>
      <dgm:spPr/>
      <dgm:t>
        <a:bodyPr/>
        <a:lstStyle/>
        <a:p>
          <a:endParaRPr lang="en-US"/>
        </a:p>
      </dgm:t>
    </dgm:pt>
    <dgm:pt modelId="{C7249D70-6EEB-4D88-8F25-5F23EA12E1D6}" type="sibTrans" cxnId="{BFAD5E9B-F820-4D7F-BEFB-7FF13DA3C023}">
      <dgm:prSet/>
      <dgm:spPr/>
      <dgm:t>
        <a:bodyPr/>
        <a:lstStyle/>
        <a:p>
          <a:endParaRPr lang="en-US"/>
        </a:p>
      </dgm:t>
    </dgm:pt>
    <dgm:pt modelId="{64C79B97-A21A-46AD-81AF-4950DD10DEAA}">
      <dgm:prSet/>
      <dgm:spPr/>
      <dgm:t>
        <a:bodyPr/>
        <a:lstStyle/>
        <a:p>
          <a:r>
            <a:rPr lang="en-US"/>
            <a:t>Ask about their careers</a:t>
          </a:r>
        </a:p>
      </dgm:t>
    </dgm:pt>
    <dgm:pt modelId="{3817B150-8847-41E2-AFCC-5BA45D29ADFE}" type="parTrans" cxnId="{55AA4BF6-3D33-46A7-BA38-C809B586E300}">
      <dgm:prSet/>
      <dgm:spPr/>
      <dgm:t>
        <a:bodyPr/>
        <a:lstStyle/>
        <a:p>
          <a:endParaRPr lang="en-US"/>
        </a:p>
      </dgm:t>
    </dgm:pt>
    <dgm:pt modelId="{7D1DE583-B23C-4C2C-8BC3-76F18D9DF743}" type="sibTrans" cxnId="{55AA4BF6-3D33-46A7-BA38-C809B586E300}">
      <dgm:prSet/>
      <dgm:spPr/>
      <dgm:t>
        <a:bodyPr/>
        <a:lstStyle/>
        <a:p>
          <a:endParaRPr lang="en-US"/>
        </a:p>
      </dgm:t>
    </dgm:pt>
    <dgm:pt modelId="{3586A2C5-25F3-488C-BD9F-27A9AB2D0418}">
      <dgm:prSet/>
      <dgm:spPr/>
      <dgm:t>
        <a:bodyPr/>
        <a:lstStyle/>
        <a:p>
          <a:r>
            <a:rPr lang="en-US"/>
            <a:t>Hobbies</a:t>
          </a:r>
        </a:p>
      </dgm:t>
    </dgm:pt>
    <dgm:pt modelId="{BCC03F0C-E18E-4DAB-800B-8BC5235B2FE2}" type="parTrans" cxnId="{A0C02CB9-A594-4AAC-A83C-3731B4D2B01A}">
      <dgm:prSet/>
      <dgm:spPr/>
      <dgm:t>
        <a:bodyPr/>
        <a:lstStyle/>
        <a:p>
          <a:endParaRPr lang="en-US"/>
        </a:p>
      </dgm:t>
    </dgm:pt>
    <dgm:pt modelId="{F6999118-8E51-4E6A-93DE-FBF1D62814DF}" type="sibTrans" cxnId="{A0C02CB9-A594-4AAC-A83C-3731B4D2B01A}">
      <dgm:prSet/>
      <dgm:spPr/>
      <dgm:t>
        <a:bodyPr/>
        <a:lstStyle/>
        <a:p>
          <a:endParaRPr lang="en-US"/>
        </a:p>
      </dgm:t>
    </dgm:pt>
    <dgm:pt modelId="{0909162B-B706-42E9-92A9-CE4AE3F2A8F5}">
      <dgm:prSet/>
      <dgm:spPr/>
      <dgm:t>
        <a:bodyPr/>
        <a:lstStyle/>
        <a:p>
          <a:r>
            <a:rPr lang="en-US"/>
            <a:t>Family</a:t>
          </a:r>
        </a:p>
      </dgm:t>
    </dgm:pt>
    <dgm:pt modelId="{75F2D66C-723F-41DB-A33D-18B80A796CB6}" type="parTrans" cxnId="{40343D3B-52BE-4E94-8407-DD98F15D3532}">
      <dgm:prSet/>
      <dgm:spPr/>
      <dgm:t>
        <a:bodyPr/>
        <a:lstStyle/>
        <a:p>
          <a:endParaRPr lang="en-US"/>
        </a:p>
      </dgm:t>
    </dgm:pt>
    <dgm:pt modelId="{44ACC803-F7CE-4881-8C78-74DD43D339FF}" type="sibTrans" cxnId="{40343D3B-52BE-4E94-8407-DD98F15D3532}">
      <dgm:prSet/>
      <dgm:spPr/>
      <dgm:t>
        <a:bodyPr/>
        <a:lstStyle/>
        <a:p>
          <a:endParaRPr lang="en-US"/>
        </a:p>
      </dgm:t>
    </dgm:pt>
    <dgm:pt modelId="{28EB24FC-D846-4430-93BA-490EF36BE018}" type="pres">
      <dgm:prSet presAssocID="{1F7410BB-0A24-4463-95EA-0D1ECAC82750}" presName="root" presStyleCnt="0">
        <dgm:presLayoutVars>
          <dgm:dir/>
          <dgm:resizeHandles val="exact"/>
        </dgm:presLayoutVars>
      </dgm:prSet>
      <dgm:spPr/>
    </dgm:pt>
    <dgm:pt modelId="{C6A35ED1-CF38-4DD9-9FA9-AB05BF4D1C24}" type="pres">
      <dgm:prSet presAssocID="{AAFA7570-CE8E-41E6-94D5-D9C7A9459F05}" presName="compNode" presStyleCnt="0"/>
      <dgm:spPr/>
    </dgm:pt>
    <dgm:pt modelId="{951A84A7-C4EE-4822-818B-BC5A430A1941}" type="pres">
      <dgm:prSet presAssocID="{AAFA7570-CE8E-41E6-94D5-D9C7A9459F05}" presName="bgRect" presStyleLbl="bgShp" presStyleIdx="0" presStyleCnt="4"/>
      <dgm:spPr/>
    </dgm:pt>
    <dgm:pt modelId="{F3807F2D-47C3-4B2E-8D4A-17AC8D52D9E6}" type="pres">
      <dgm:prSet presAssocID="{AAFA7570-CE8E-41E6-94D5-D9C7A9459F0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F4F6437A-4931-4EA0-8B56-AA9F3E543E00}" type="pres">
      <dgm:prSet presAssocID="{AAFA7570-CE8E-41E6-94D5-D9C7A9459F05}" presName="spaceRect" presStyleCnt="0"/>
      <dgm:spPr/>
    </dgm:pt>
    <dgm:pt modelId="{CD93D175-11BD-4FBE-95DD-FCB279403173}" type="pres">
      <dgm:prSet presAssocID="{AAFA7570-CE8E-41E6-94D5-D9C7A9459F05}" presName="parTx" presStyleLbl="revTx" presStyleIdx="0" presStyleCnt="5">
        <dgm:presLayoutVars>
          <dgm:chMax val="0"/>
          <dgm:chPref val="0"/>
        </dgm:presLayoutVars>
      </dgm:prSet>
      <dgm:spPr/>
    </dgm:pt>
    <dgm:pt modelId="{19CB52CC-4ECC-48E1-96D6-271A4E9EB9FF}" type="pres">
      <dgm:prSet presAssocID="{847A6737-2218-48C1-BE3F-7644AD010E3A}" presName="sibTrans" presStyleCnt="0"/>
      <dgm:spPr/>
    </dgm:pt>
    <dgm:pt modelId="{6300733E-F7DE-4E13-B1F0-ABCBF9EFA490}" type="pres">
      <dgm:prSet presAssocID="{57408294-B0E3-4C5E-8CDF-D2E8C1B47F3A}" presName="compNode" presStyleCnt="0"/>
      <dgm:spPr/>
    </dgm:pt>
    <dgm:pt modelId="{953C1249-0E28-495B-A8EA-A5A233451BFB}" type="pres">
      <dgm:prSet presAssocID="{57408294-B0E3-4C5E-8CDF-D2E8C1B47F3A}" presName="bgRect" presStyleLbl="bgShp" presStyleIdx="1" presStyleCnt="4"/>
      <dgm:spPr/>
    </dgm:pt>
    <dgm:pt modelId="{0A8AF0C8-9004-429E-8342-6AB5BFA775B3}" type="pres">
      <dgm:prSet presAssocID="{57408294-B0E3-4C5E-8CDF-D2E8C1B47F3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 tennis"/>
        </a:ext>
      </dgm:extLst>
    </dgm:pt>
    <dgm:pt modelId="{7450E11B-07DA-44C6-BB50-BA7B3B198134}" type="pres">
      <dgm:prSet presAssocID="{57408294-B0E3-4C5E-8CDF-D2E8C1B47F3A}" presName="spaceRect" presStyleCnt="0"/>
      <dgm:spPr/>
    </dgm:pt>
    <dgm:pt modelId="{B982A879-3B14-421D-B740-0228B3BEE645}" type="pres">
      <dgm:prSet presAssocID="{57408294-B0E3-4C5E-8CDF-D2E8C1B47F3A}" presName="parTx" presStyleLbl="revTx" presStyleIdx="1" presStyleCnt="5">
        <dgm:presLayoutVars>
          <dgm:chMax val="0"/>
          <dgm:chPref val="0"/>
        </dgm:presLayoutVars>
      </dgm:prSet>
      <dgm:spPr/>
    </dgm:pt>
    <dgm:pt modelId="{B755B78F-FC3D-45EF-B48C-D814279695D7}" type="pres">
      <dgm:prSet presAssocID="{6B7E5DFC-65FB-4116-917A-9454AB1B66E7}" presName="sibTrans" presStyleCnt="0"/>
      <dgm:spPr/>
    </dgm:pt>
    <dgm:pt modelId="{F639678C-D3BD-4182-BBA8-624F8F586610}" type="pres">
      <dgm:prSet presAssocID="{4EAA213B-7BA1-42F8-A48E-32017EDABA9A}" presName="compNode" presStyleCnt="0"/>
      <dgm:spPr/>
    </dgm:pt>
    <dgm:pt modelId="{A9C5ABEC-7A91-4FEA-86B3-6213D97085A2}" type="pres">
      <dgm:prSet presAssocID="{4EAA213B-7BA1-42F8-A48E-32017EDABA9A}" presName="bgRect" presStyleLbl="bgShp" presStyleIdx="2" presStyleCnt="4"/>
      <dgm:spPr/>
    </dgm:pt>
    <dgm:pt modelId="{1669E94E-86CA-46F9-8441-B2F48EBD326C}" type="pres">
      <dgm:prSet presAssocID="{4EAA213B-7BA1-42F8-A48E-32017EDABA9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af"/>
        </a:ext>
      </dgm:extLst>
    </dgm:pt>
    <dgm:pt modelId="{8F213F9A-A18C-41D9-880E-665B8107582A}" type="pres">
      <dgm:prSet presAssocID="{4EAA213B-7BA1-42F8-A48E-32017EDABA9A}" presName="spaceRect" presStyleCnt="0"/>
      <dgm:spPr/>
    </dgm:pt>
    <dgm:pt modelId="{35F8D8C7-78A5-4CCD-AA65-BB1C48258643}" type="pres">
      <dgm:prSet presAssocID="{4EAA213B-7BA1-42F8-A48E-32017EDABA9A}" presName="parTx" presStyleLbl="revTx" presStyleIdx="2" presStyleCnt="5">
        <dgm:presLayoutVars>
          <dgm:chMax val="0"/>
          <dgm:chPref val="0"/>
        </dgm:presLayoutVars>
      </dgm:prSet>
      <dgm:spPr/>
    </dgm:pt>
    <dgm:pt modelId="{704FCEBC-FF1C-4880-8A57-23DBE5B3A5C2}" type="pres">
      <dgm:prSet presAssocID="{BAFE1078-24DD-4833-98A6-F4D5D49C5E0B}" presName="sibTrans" presStyleCnt="0"/>
      <dgm:spPr/>
    </dgm:pt>
    <dgm:pt modelId="{30ACEF7B-7E0D-4444-9D2E-AE80CB1D0205}" type="pres">
      <dgm:prSet presAssocID="{67538834-58F1-4E21-8BFD-9E1538540EEB}" presName="compNode" presStyleCnt="0"/>
      <dgm:spPr/>
    </dgm:pt>
    <dgm:pt modelId="{12A20712-8D1E-4FB0-95B8-A0E884E73B28}" type="pres">
      <dgm:prSet presAssocID="{67538834-58F1-4E21-8BFD-9E1538540EEB}" presName="bgRect" presStyleLbl="bgShp" presStyleIdx="3" presStyleCnt="4"/>
      <dgm:spPr/>
    </dgm:pt>
    <dgm:pt modelId="{E618E0E9-F416-4447-BE7B-EB2B96E1EFC8}" type="pres">
      <dgm:prSet presAssocID="{67538834-58F1-4E21-8BFD-9E1538540EE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2D73528D-435F-49F3-8F0A-6654BE8E8E85}" type="pres">
      <dgm:prSet presAssocID="{67538834-58F1-4E21-8BFD-9E1538540EEB}" presName="spaceRect" presStyleCnt="0"/>
      <dgm:spPr/>
    </dgm:pt>
    <dgm:pt modelId="{32DDBD05-DCC6-4A38-955B-37B2FFD2B19B}" type="pres">
      <dgm:prSet presAssocID="{67538834-58F1-4E21-8BFD-9E1538540EEB}" presName="parTx" presStyleLbl="revTx" presStyleIdx="3" presStyleCnt="5">
        <dgm:presLayoutVars>
          <dgm:chMax val="0"/>
          <dgm:chPref val="0"/>
        </dgm:presLayoutVars>
      </dgm:prSet>
      <dgm:spPr/>
    </dgm:pt>
    <dgm:pt modelId="{1BB0262E-BBC7-4271-BA94-0B6A41961652}" type="pres">
      <dgm:prSet presAssocID="{67538834-58F1-4E21-8BFD-9E1538540EEB}" presName="desTx" presStyleLbl="revTx" presStyleIdx="4" presStyleCnt="5">
        <dgm:presLayoutVars/>
      </dgm:prSet>
      <dgm:spPr/>
    </dgm:pt>
  </dgm:ptLst>
  <dgm:cxnLst>
    <dgm:cxn modelId="{08B2440B-01CD-47E3-A461-79B8D7F92665}" type="presOf" srcId="{3586A2C5-25F3-488C-BD9F-27A9AB2D0418}" destId="{1BB0262E-BBC7-4271-BA94-0B6A41961652}" srcOrd="0" destOrd="1" presId="urn:microsoft.com/office/officeart/2018/2/layout/IconVerticalSolidList"/>
    <dgm:cxn modelId="{A9DAF71D-AE16-4B5A-8E66-7F83B8388584}" type="presOf" srcId="{4EAA213B-7BA1-42F8-A48E-32017EDABA9A}" destId="{35F8D8C7-78A5-4CCD-AA65-BB1C48258643}" srcOrd="0" destOrd="0" presId="urn:microsoft.com/office/officeart/2018/2/layout/IconVerticalSolidList"/>
    <dgm:cxn modelId="{F5F77422-85E7-494E-BDBC-18005ECC4EE1}" type="presOf" srcId="{1F7410BB-0A24-4463-95EA-0D1ECAC82750}" destId="{28EB24FC-D846-4430-93BA-490EF36BE018}" srcOrd="0" destOrd="0" presId="urn:microsoft.com/office/officeart/2018/2/layout/IconVerticalSolidList"/>
    <dgm:cxn modelId="{0ED9DA35-B43E-4678-A868-1E33F656BD22}" srcId="{1F7410BB-0A24-4463-95EA-0D1ECAC82750}" destId="{4EAA213B-7BA1-42F8-A48E-32017EDABA9A}" srcOrd="2" destOrd="0" parTransId="{E26170A8-0F6A-4C1A-A817-4419541C6F2F}" sibTransId="{BAFE1078-24DD-4833-98A6-F4D5D49C5E0B}"/>
    <dgm:cxn modelId="{40343D3B-52BE-4E94-8407-DD98F15D3532}" srcId="{67538834-58F1-4E21-8BFD-9E1538540EEB}" destId="{0909162B-B706-42E9-92A9-CE4AE3F2A8F5}" srcOrd="2" destOrd="0" parTransId="{75F2D66C-723F-41DB-A33D-18B80A796CB6}" sibTransId="{44ACC803-F7CE-4881-8C78-74DD43D339FF}"/>
    <dgm:cxn modelId="{7617E170-08C1-411E-B407-BB003206FD4F}" srcId="{1F7410BB-0A24-4463-95EA-0D1ECAC82750}" destId="{AAFA7570-CE8E-41E6-94D5-D9C7A9459F05}" srcOrd="0" destOrd="0" parTransId="{13132421-6D55-40E6-9F05-0762273517BE}" sibTransId="{847A6737-2218-48C1-BE3F-7644AD010E3A}"/>
    <dgm:cxn modelId="{F0505378-F2FD-4BA5-8C97-942A66E07CFD}" srcId="{1F7410BB-0A24-4463-95EA-0D1ECAC82750}" destId="{57408294-B0E3-4C5E-8CDF-D2E8C1B47F3A}" srcOrd="1" destOrd="0" parTransId="{AD540C12-5366-4BD3-8776-C75811459AF8}" sibTransId="{6B7E5DFC-65FB-4116-917A-9454AB1B66E7}"/>
    <dgm:cxn modelId="{5BB13588-21F4-404F-8F0B-4212F34A9242}" type="presOf" srcId="{64C79B97-A21A-46AD-81AF-4950DD10DEAA}" destId="{1BB0262E-BBC7-4271-BA94-0B6A41961652}" srcOrd="0" destOrd="0" presId="urn:microsoft.com/office/officeart/2018/2/layout/IconVerticalSolidList"/>
    <dgm:cxn modelId="{BFAD5E9B-F820-4D7F-BEFB-7FF13DA3C023}" srcId="{1F7410BB-0A24-4463-95EA-0D1ECAC82750}" destId="{67538834-58F1-4E21-8BFD-9E1538540EEB}" srcOrd="3" destOrd="0" parTransId="{CC0521DA-8E02-4331-8244-F5D790DAF73F}" sibTransId="{C7249D70-6EEB-4D88-8F25-5F23EA12E1D6}"/>
    <dgm:cxn modelId="{A0C02CB9-A594-4AAC-A83C-3731B4D2B01A}" srcId="{67538834-58F1-4E21-8BFD-9E1538540EEB}" destId="{3586A2C5-25F3-488C-BD9F-27A9AB2D0418}" srcOrd="1" destOrd="0" parTransId="{BCC03F0C-E18E-4DAB-800B-8BC5235B2FE2}" sibTransId="{F6999118-8E51-4E6A-93DE-FBF1D62814DF}"/>
    <dgm:cxn modelId="{FA4DE4C3-BB06-482B-8C33-4631C088B4E0}" type="presOf" srcId="{AAFA7570-CE8E-41E6-94D5-D9C7A9459F05}" destId="{CD93D175-11BD-4FBE-95DD-FCB279403173}" srcOrd="0" destOrd="0" presId="urn:microsoft.com/office/officeart/2018/2/layout/IconVerticalSolidList"/>
    <dgm:cxn modelId="{4B9104DA-D809-4F73-B871-CDEEB89DB896}" type="presOf" srcId="{0909162B-B706-42E9-92A9-CE4AE3F2A8F5}" destId="{1BB0262E-BBC7-4271-BA94-0B6A41961652}" srcOrd="0" destOrd="2" presId="urn:microsoft.com/office/officeart/2018/2/layout/IconVerticalSolidList"/>
    <dgm:cxn modelId="{A8CCD4ED-5AEF-4851-A3AC-F5EF16CAE57F}" type="presOf" srcId="{57408294-B0E3-4C5E-8CDF-D2E8C1B47F3A}" destId="{B982A879-3B14-421D-B740-0228B3BEE645}" srcOrd="0" destOrd="0" presId="urn:microsoft.com/office/officeart/2018/2/layout/IconVerticalSolidList"/>
    <dgm:cxn modelId="{E55000F1-E458-4F1A-9F3A-C7974720995F}" type="presOf" srcId="{67538834-58F1-4E21-8BFD-9E1538540EEB}" destId="{32DDBD05-DCC6-4A38-955B-37B2FFD2B19B}" srcOrd="0" destOrd="0" presId="urn:microsoft.com/office/officeart/2018/2/layout/IconVerticalSolidList"/>
    <dgm:cxn modelId="{55AA4BF6-3D33-46A7-BA38-C809B586E300}" srcId="{67538834-58F1-4E21-8BFD-9E1538540EEB}" destId="{64C79B97-A21A-46AD-81AF-4950DD10DEAA}" srcOrd="0" destOrd="0" parTransId="{3817B150-8847-41E2-AFCC-5BA45D29ADFE}" sibTransId="{7D1DE583-B23C-4C2C-8BC3-76F18D9DF743}"/>
    <dgm:cxn modelId="{9773E1B0-FEE7-4110-962A-2EFA8CAB2F11}" type="presParOf" srcId="{28EB24FC-D846-4430-93BA-490EF36BE018}" destId="{C6A35ED1-CF38-4DD9-9FA9-AB05BF4D1C24}" srcOrd="0" destOrd="0" presId="urn:microsoft.com/office/officeart/2018/2/layout/IconVerticalSolidList"/>
    <dgm:cxn modelId="{62229237-F84D-4333-A0CD-D2AE006A3336}" type="presParOf" srcId="{C6A35ED1-CF38-4DD9-9FA9-AB05BF4D1C24}" destId="{951A84A7-C4EE-4822-818B-BC5A430A1941}" srcOrd="0" destOrd="0" presId="urn:microsoft.com/office/officeart/2018/2/layout/IconVerticalSolidList"/>
    <dgm:cxn modelId="{293CE05B-710E-4750-B561-0ECF38E8AE77}" type="presParOf" srcId="{C6A35ED1-CF38-4DD9-9FA9-AB05BF4D1C24}" destId="{F3807F2D-47C3-4B2E-8D4A-17AC8D52D9E6}" srcOrd="1" destOrd="0" presId="urn:microsoft.com/office/officeart/2018/2/layout/IconVerticalSolidList"/>
    <dgm:cxn modelId="{E5D4782E-4D9A-4BEB-BEC4-5EBDC137FAC4}" type="presParOf" srcId="{C6A35ED1-CF38-4DD9-9FA9-AB05BF4D1C24}" destId="{F4F6437A-4931-4EA0-8B56-AA9F3E543E00}" srcOrd="2" destOrd="0" presId="urn:microsoft.com/office/officeart/2018/2/layout/IconVerticalSolidList"/>
    <dgm:cxn modelId="{0CE681AA-C4A1-4139-AE22-F0B643A6DC42}" type="presParOf" srcId="{C6A35ED1-CF38-4DD9-9FA9-AB05BF4D1C24}" destId="{CD93D175-11BD-4FBE-95DD-FCB279403173}" srcOrd="3" destOrd="0" presId="urn:microsoft.com/office/officeart/2018/2/layout/IconVerticalSolidList"/>
    <dgm:cxn modelId="{C4E2C915-5895-4541-9E65-8718BE08D20D}" type="presParOf" srcId="{28EB24FC-D846-4430-93BA-490EF36BE018}" destId="{19CB52CC-4ECC-48E1-96D6-271A4E9EB9FF}" srcOrd="1" destOrd="0" presId="urn:microsoft.com/office/officeart/2018/2/layout/IconVerticalSolidList"/>
    <dgm:cxn modelId="{35017AAE-216A-421A-A125-7C9E9BC888C3}" type="presParOf" srcId="{28EB24FC-D846-4430-93BA-490EF36BE018}" destId="{6300733E-F7DE-4E13-B1F0-ABCBF9EFA490}" srcOrd="2" destOrd="0" presId="urn:microsoft.com/office/officeart/2018/2/layout/IconVerticalSolidList"/>
    <dgm:cxn modelId="{A7E9BF24-8762-4C10-84CB-13625643C2B7}" type="presParOf" srcId="{6300733E-F7DE-4E13-B1F0-ABCBF9EFA490}" destId="{953C1249-0E28-495B-A8EA-A5A233451BFB}" srcOrd="0" destOrd="0" presId="urn:microsoft.com/office/officeart/2018/2/layout/IconVerticalSolidList"/>
    <dgm:cxn modelId="{74D49E31-6233-4B6E-B7C0-13F9F30B76A3}" type="presParOf" srcId="{6300733E-F7DE-4E13-B1F0-ABCBF9EFA490}" destId="{0A8AF0C8-9004-429E-8342-6AB5BFA775B3}" srcOrd="1" destOrd="0" presId="urn:microsoft.com/office/officeart/2018/2/layout/IconVerticalSolidList"/>
    <dgm:cxn modelId="{251E08BE-370D-4B2B-98F2-17A9A10DEE82}" type="presParOf" srcId="{6300733E-F7DE-4E13-B1F0-ABCBF9EFA490}" destId="{7450E11B-07DA-44C6-BB50-BA7B3B198134}" srcOrd="2" destOrd="0" presId="urn:microsoft.com/office/officeart/2018/2/layout/IconVerticalSolidList"/>
    <dgm:cxn modelId="{97481D44-3443-4791-8DF3-9CE3CD4F254B}" type="presParOf" srcId="{6300733E-F7DE-4E13-B1F0-ABCBF9EFA490}" destId="{B982A879-3B14-421D-B740-0228B3BEE645}" srcOrd="3" destOrd="0" presId="urn:microsoft.com/office/officeart/2018/2/layout/IconVerticalSolidList"/>
    <dgm:cxn modelId="{7FEAEF5F-5642-4168-BA23-8FE2C69CC0B6}" type="presParOf" srcId="{28EB24FC-D846-4430-93BA-490EF36BE018}" destId="{B755B78F-FC3D-45EF-B48C-D814279695D7}" srcOrd="3" destOrd="0" presId="urn:microsoft.com/office/officeart/2018/2/layout/IconVerticalSolidList"/>
    <dgm:cxn modelId="{60078481-3FAD-4145-8616-DBA6232D8015}" type="presParOf" srcId="{28EB24FC-D846-4430-93BA-490EF36BE018}" destId="{F639678C-D3BD-4182-BBA8-624F8F586610}" srcOrd="4" destOrd="0" presId="urn:microsoft.com/office/officeart/2018/2/layout/IconVerticalSolidList"/>
    <dgm:cxn modelId="{18D42888-FFDC-48A2-8232-53D412C45047}" type="presParOf" srcId="{F639678C-D3BD-4182-BBA8-624F8F586610}" destId="{A9C5ABEC-7A91-4FEA-86B3-6213D97085A2}" srcOrd="0" destOrd="0" presId="urn:microsoft.com/office/officeart/2018/2/layout/IconVerticalSolidList"/>
    <dgm:cxn modelId="{B6DF48F7-9ED9-4706-9DB8-E82D73FF273F}" type="presParOf" srcId="{F639678C-D3BD-4182-BBA8-624F8F586610}" destId="{1669E94E-86CA-46F9-8441-B2F48EBD326C}" srcOrd="1" destOrd="0" presId="urn:microsoft.com/office/officeart/2018/2/layout/IconVerticalSolidList"/>
    <dgm:cxn modelId="{5CC56D14-FCC1-490F-9313-009D748735E2}" type="presParOf" srcId="{F639678C-D3BD-4182-BBA8-624F8F586610}" destId="{8F213F9A-A18C-41D9-880E-665B8107582A}" srcOrd="2" destOrd="0" presId="urn:microsoft.com/office/officeart/2018/2/layout/IconVerticalSolidList"/>
    <dgm:cxn modelId="{1169B510-E2C3-4C85-B393-061BB2511B8D}" type="presParOf" srcId="{F639678C-D3BD-4182-BBA8-624F8F586610}" destId="{35F8D8C7-78A5-4CCD-AA65-BB1C48258643}" srcOrd="3" destOrd="0" presId="urn:microsoft.com/office/officeart/2018/2/layout/IconVerticalSolidList"/>
    <dgm:cxn modelId="{9D93CF60-9D82-4FB9-AEF1-3FDF3E64E0BF}" type="presParOf" srcId="{28EB24FC-D846-4430-93BA-490EF36BE018}" destId="{704FCEBC-FF1C-4880-8A57-23DBE5B3A5C2}" srcOrd="5" destOrd="0" presId="urn:microsoft.com/office/officeart/2018/2/layout/IconVerticalSolidList"/>
    <dgm:cxn modelId="{C39FBA02-724D-489A-B341-07A800C268E1}" type="presParOf" srcId="{28EB24FC-D846-4430-93BA-490EF36BE018}" destId="{30ACEF7B-7E0D-4444-9D2E-AE80CB1D0205}" srcOrd="6" destOrd="0" presId="urn:microsoft.com/office/officeart/2018/2/layout/IconVerticalSolidList"/>
    <dgm:cxn modelId="{30CF44C5-B385-4E32-A670-3CEBFCF42878}" type="presParOf" srcId="{30ACEF7B-7E0D-4444-9D2E-AE80CB1D0205}" destId="{12A20712-8D1E-4FB0-95B8-A0E884E73B28}" srcOrd="0" destOrd="0" presId="urn:microsoft.com/office/officeart/2018/2/layout/IconVerticalSolidList"/>
    <dgm:cxn modelId="{34D27B0F-4F88-48F8-9936-C517E335D001}" type="presParOf" srcId="{30ACEF7B-7E0D-4444-9D2E-AE80CB1D0205}" destId="{E618E0E9-F416-4447-BE7B-EB2B96E1EFC8}" srcOrd="1" destOrd="0" presId="urn:microsoft.com/office/officeart/2018/2/layout/IconVerticalSolidList"/>
    <dgm:cxn modelId="{43836D11-41B7-4774-842A-2EE299D248A8}" type="presParOf" srcId="{30ACEF7B-7E0D-4444-9D2E-AE80CB1D0205}" destId="{2D73528D-435F-49F3-8F0A-6654BE8E8E85}" srcOrd="2" destOrd="0" presId="urn:microsoft.com/office/officeart/2018/2/layout/IconVerticalSolidList"/>
    <dgm:cxn modelId="{F2E0C4C2-F105-4819-89EC-B4B08DBE8570}" type="presParOf" srcId="{30ACEF7B-7E0D-4444-9D2E-AE80CB1D0205}" destId="{32DDBD05-DCC6-4A38-955B-37B2FFD2B19B}" srcOrd="3" destOrd="0" presId="urn:microsoft.com/office/officeart/2018/2/layout/IconVerticalSolidList"/>
    <dgm:cxn modelId="{19C7F6EF-5984-4344-9315-87826EB1D5F2}" type="presParOf" srcId="{30ACEF7B-7E0D-4444-9D2E-AE80CB1D0205}" destId="{1BB0262E-BBC7-4271-BA94-0B6A41961652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942483-7112-4D5E-8D59-B7FE102BECE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460E211-858F-4EF0-B0FE-4C0C6B3E6926}">
      <dgm:prSet/>
      <dgm:spPr/>
      <dgm:t>
        <a:bodyPr/>
        <a:lstStyle/>
        <a:p>
          <a:r>
            <a:rPr lang="en-US"/>
            <a:t>Compliments are a great way of opening the door to a new conversation</a:t>
          </a:r>
        </a:p>
      </dgm:t>
    </dgm:pt>
    <dgm:pt modelId="{B30FA39C-5831-42EA-9833-53FA6039F26F}" type="parTrans" cxnId="{4AB9F433-CE9B-440F-8F34-63F0121B650D}">
      <dgm:prSet/>
      <dgm:spPr/>
      <dgm:t>
        <a:bodyPr/>
        <a:lstStyle/>
        <a:p>
          <a:endParaRPr lang="en-US"/>
        </a:p>
      </dgm:t>
    </dgm:pt>
    <dgm:pt modelId="{5BED6663-C195-427C-96EC-EA670290FBB5}" type="sibTrans" cxnId="{4AB9F433-CE9B-440F-8F34-63F0121B650D}">
      <dgm:prSet/>
      <dgm:spPr/>
      <dgm:t>
        <a:bodyPr/>
        <a:lstStyle/>
        <a:p>
          <a:endParaRPr lang="en-US"/>
        </a:p>
      </dgm:t>
    </dgm:pt>
    <dgm:pt modelId="{4DA0D3A4-CFED-4FBD-844C-2BC61B9916AA}">
      <dgm:prSet/>
      <dgm:spPr/>
      <dgm:t>
        <a:bodyPr/>
        <a:lstStyle/>
        <a:p>
          <a:r>
            <a:rPr lang="en-US"/>
            <a:t>Everyone appreciates a genuine compliment</a:t>
          </a:r>
        </a:p>
      </dgm:t>
    </dgm:pt>
    <dgm:pt modelId="{AD9E7564-4283-4F97-8574-37658ABB7FD1}" type="parTrans" cxnId="{F1203866-97AF-4597-8916-E7C835C9FA11}">
      <dgm:prSet/>
      <dgm:spPr/>
      <dgm:t>
        <a:bodyPr/>
        <a:lstStyle/>
        <a:p>
          <a:endParaRPr lang="en-US"/>
        </a:p>
      </dgm:t>
    </dgm:pt>
    <dgm:pt modelId="{9240E1D4-A952-4DCA-8E59-66EFEDC68472}" type="sibTrans" cxnId="{F1203866-97AF-4597-8916-E7C835C9FA11}">
      <dgm:prSet/>
      <dgm:spPr/>
      <dgm:t>
        <a:bodyPr/>
        <a:lstStyle/>
        <a:p>
          <a:endParaRPr lang="en-US"/>
        </a:p>
      </dgm:t>
    </dgm:pt>
    <dgm:pt modelId="{E8D0FB5A-41D5-4935-9DDD-14B813679495}">
      <dgm:prSet/>
      <dgm:spPr/>
      <dgm:t>
        <a:bodyPr/>
        <a:lstStyle/>
        <a:p>
          <a:r>
            <a:rPr lang="en-US"/>
            <a:t>Compliments shows others that you are a friendly person</a:t>
          </a:r>
        </a:p>
      </dgm:t>
    </dgm:pt>
    <dgm:pt modelId="{838FD54C-3D34-4B67-B12E-ABB6A01E52BA}" type="parTrans" cxnId="{DBDFD496-72BE-4896-B561-B93CA436A316}">
      <dgm:prSet/>
      <dgm:spPr/>
      <dgm:t>
        <a:bodyPr/>
        <a:lstStyle/>
        <a:p>
          <a:endParaRPr lang="en-US"/>
        </a:p>
      </dgm:t>
    </dgm:pt>
    <dgm:pt modelId="{9ECABE66-129C-4956-B13B-331566AD52CB}" type="sibTrans" cxnId="{DBDFD496-72BE-4896-B561-B93CA436A316}">
      <dgm:prSet/>
      <dgm:spPr/>
      <dgm:t>
        <a:bodyPr/>
        <a:lstStyle/>
        <a:p>
          <a:endParaRPr lang="en-US"/>
        </a:p>
      </dgm:t>
    </dgm:pt>
    <dgm:pt modelId="{D569097C-A98C-4546-B2A9-8C2053CF846D}" type="pres">
      <dgm:prSet presAssocID="{C2942483-7112-4D5E-8D59-B7FE102BECED}" presName="root" presStyleCnt="0">
        <dgm:presLayoutVars>
          <dgm:dir/>
          <dgm:resizeHandles val="exact"/>
        </dgm:presLayoutVars>
      </dgm:prSet>
      <dgm:spPr/>
    </dgm:pt>
    <dgm:pt modelId="{0CD1D49F-372D-4369-B083-DC5D920713A2}" type="pres">
      <dgm:prSet presAssocID="{8460E211-858F-4EF0-B0FE-4C0C6B3E6926}" presName="compNode" presStyleCnt="0"/>
      <dgm:spPr/>
    </dgm:pt>
    <dgm:pt modelId="{E877A400-ECC6-41E5-A493-0F20BEC3C3A7}" type="pres">
      <dgm:prSet presAssocID="{8460E211-858F-4EF0-B0FE-4C0C6B3E6926}" presName="bgRect" presStyleLbl="bgShp" presStyleIdx="0" presStyleCnt="3"/>
      <dgm:spPr/>
    </dgm:pt>
    <dgm:pt modelId="{78A96C4C-467C-4B0E-81F9-8EAE58A5D726}" type="pres">
      <dgm:prSet presAssocID="{8460E211-858F-4EF0-B0FE-4C0C6B3E692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with Solid Fill"/>
        </a:ext>
      </dgm:extLst>
    </dgm:pt>
    <dgm:pt modelId="{BE8AE0C6-2764-47A4-9D96-AF8D576A48D2}" type="pres">
      <dgm:prSet presAssocID="{8460E211-858F-4EF0-B0FE-4C0C6B3E6926}" presName="spaceRect" presStyleCnt="0"/>
      <dgm:spPr/>
    </dgm:pt>
    <dgm:pt modelId="{B76302C7-787F-4E2B-99D0-D767A268F685}" type="pres">
      <dgm:prSet presAssocID="{8460E211-858F-4EF0-B0FE-4C0C6B3E6926}" presName="parTx" presStyleLbl="revTx" presStyleIdx="0" presStyleCnt="3">
        <dgm:presLayoutVars>
          <dgm:chMax val="0"/>
          <dgm:chPref val="0"/>
        </dgm:presLayoutVars>
      </dgm:prSet>
      <dgm:spPr/>
    </dgm:pt>
    <dgm:pt modelId="{9C57D46B-9D10-40A2-8FDA-C92B89A07600}" type="pres">
      <dgm:prSet presAssocID="{5BED6663-C195-427C-96EC-EA670290FBB5}" presName="sibTrans" presStyleCnt="0"/>
      <dgm:spPr/>
    </dgm:pt>
    <dgm:pt modelId="{F4CEC07E-13B5-43B9-9565-0EBAEEE3FA22}" type="pres">
      <dgm:prSet presAssocID="{4DA0D3A4-CFED-4FBD-844C-2BC61B9916AA}" presName="compNode" presStyleCnt="0"/>
      <dgm:spPr/>
    </dgm:pt>
    <dgm:pt modelId="{D5F4640C-F0EA-447D-818E-4A1A71771B4B}" type="pres">
      <dgm:prSet presAssocID="{4DA0D3A4-CFED-4FBD-844C-2BC61B9916AA}" presName="bgRect" presStyleLbl="bgShp" presStyleIdx="1" presStyleCnt="3"/>
      <dgm:spPr/>
    </dgm:pt>
    <dgm:pt modelId="{542DB084-E57E-461D-983E-2DA060B6666F}" type="pres">
      <dgm:prSet presAssocID="{4DA0D3A4-CFED-4FBD-844C-2BC61B9916A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1318A48C-948B-47D1-8682-95D972243BD5}" type="pres">
      <dgm:prSet presAssocID="{4DA0D3A4-CFED-4FBD-844C-2BC61B9916AA}" presName="spaceRect" presStyleCnt="0"/>
      <dgm:spPr/>
    </dgm:pt>
    <dgm:pt modelId="{C7BECFC6-63B4-43EC-8C2C-EA9A0C89C0D7}" type="pres">
      <dgm:prSet presAssocID="{4DA0D3A4-CFED-4FBD-844C-2BC61B9916AA}" presName="parTx" presStyleLbl="revTx" presStyleIdx="1" presStyleCnt="3">
        <dgm:presLayoutVars>
          <dgm:chMax val="0"/>
          <dgm:chPref val="0"/>
        </dgm:presLayoutVars>
      </dgm:prSet>
      <dgm:spPr/>
    </dgm:pt>
    <dgm:pt modelId="{5F91AD7A-5CF7-4973-A08F-5A3287008847}" type="pres">
      <dgm:prSet presAssocID="{9240E1D4-A952-4DCA-8E59-66EFEDC68472}" presName="sibTrans" presStyleCnt="0"/>
      <dgm:spPr/>
    </dgm:pt>
    <dgm:pt modelId="{55F2FCEC-FE5C-4473-AAE2-E571C00FEB5E}" type="pres">
      <dgm:prSet presAssocID="{E8D0FB5A-41D5-4935-9DDD-14B813679495}" presName="compNode" presStyleCnt="0"/>
      <dgm:spPr/>
    </dgm:pt>
    <dgm:pt modelId="{BF75C457-DF9E-4ED6-B32B-40945EAA3E6A}" type="pres">
      <dgm:prSet presAssocID="{E8D0FB5A-41D5-4935-9DDD-14B813679495}" presName="bgRect" presStyleLbl="bgShp" presStyleIdx="2" presStyleCnt="3"/>
      <dgm:spPr/>
    </dgm:pt>
    <dgm:pt modelId="{73E2E9A0-ECBF-4691-A210-FDBFE6A728FB}" type="pres">
      <dgm:prSet presAssocID="{E8D0FB5A-41D5-4935-9DDD-14B81367949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 Love Face with Solid Fill"/>
        </a:ext>
      </dgm:extLst>
    </dgm:pt>
    <dgm:pt modelId="{D3E7770C-200D-472A-BE1A-BD7294A9CF15}" type="pres">
      <dgm:prSet presAssocID="{E8D0FB5A-41D5-4935-9DDD-14B813679495}" presName="spaceRect" presStyleCnt="0"/>
      <dgm:spPr/>
    </dgm:pt>
    <dgm:pt modelId="{4C33E826-FD04-4FA4-812C-BD46F31F83EB}" type="pres">
      <dgm:prSet presAssocID="{E8D0FB5A-41D5-4935-9DDD-14B81367949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AB9F433-CE9B-440F-8F34-63F0121B650D}" srcId="{C2942483-7112-4D5E-8D59-B7FE102BECED}" destId="{8460E211-858F-4EF0-B0FE-4C0C6B3E6926}" srcOrd="0" destOrd="0" parTransId="{B30FA39C-5831-42EA-9833-53FA6039F26F}" sibTransId="{5BED6663-C195-427C-96EC-EA670290FBB5}"/>
    <dgm:cxn modelId="{7C9A553D-034E-42BD-9B19-EC340AA295D7}" type="presOf" srcId="{4DA0D3A4-CFED-4FBD-844C-2BC61B9916AA}" destId="{C7BECFC6-63B4-43EC-8C2C-EA9A0C89C0D7}" srcOrd="0" destOrd="0" presId="urn:microsoft.com/office/officeart/2018/2/layout/IconVerticalSolidList"/>
    <dgm:cxn modelId="{F1203866-97AF-4597-8916-E7C835C9FA11}" srcId="{C2942483-7112-4D5E-8D59-B7FE102BECED}" destId="{4DA0D3A4-CFED-4FBD-844C-2BC61B9916AA}" srcOrd="1" destOrd="0" parTransId="{AD9E7564-4283-4F97-8574-37658ABB7FD1}" sibTransId="{9240E1D4-A952-4DCA-8E59-66EFEDC68472}"/>
    <dgm:cxn modelId="{309A7C4E-5728-4052-9B9E-6D1BC1C53A61}" type="presOf" srcId="{C2942483-7112-4D5E-8D59-B7FE102BECED}" destId="{D569097C-A98C-4546-B2A9-8C2053CF846D}" srcOrd="0" destOrd="0" presId="urn:microsoft.com/office/officeart/2018/2/layout/IconVerticalSolidList"/>
    <dgm:cxn modelId="{F9A3CB77-5ED3-483C-8991-27A2141BF8E0}" type="presOf" srcId="{E8D0FB5A-41D5-4935-9DDD-14B813679495}" destId="{4C33E826-FD04-4FA4-812C-BD46F31F83EB}" srcOrd="0" destOrd="0" presId="urn:microsoft.com/office/officeart/2018/2/layout/IconVerticalSolidList"/>
    <dgm:cxn modelId="{DBDFD496-72BE-4896-B561-B93CA436A316}" srcId="{C2942483-7112-4D5E-8D59-B7FE102BECED}" destId="{E8D0FB5A-41D5-4935-9DDD-14B813679495}" srcOrd="2" destOrd="0" parTransId="{838FD54C-3D34-4B67-B12E-ABB6A01E52BA}" sibTransId="{9ECABE66-129C-4956-B13B-331566AD52CB}"/>
    <dgm:cxn modelId="{5EBDFEFC-6726-4AEF-B383-54BF2BB4F8F2}" type="presOf" srcId="{8460E211-858F-4EF0-B0FE-4C0C6B3E6926}" destId="{B76302C7-787F-4E2B-99D0-D767A268F685}" srcOrd="0" destOrd="0" presId="urn:microsoft.com/office/officeart/2018/2/layout/IconVerticalSolidList"/>
    <dgm:cxn modelId="{4E19748B-05D6-446B-AB23-A42D908A6196}" type="presParOf" srcId="{D569097C-A98C-4546-B2A9-8C2053CF846D}" destId="{0CD1D49F-372D-4369-B083-DC5D920713A2}" srcOrd="0" destOrd="0" presId="urn:microsoft.com/office/officeart/2018/2/layout/IconVerticalSolidList"/>
    <dgm:cxn modelId="{BAA2770C-7523-4CF7-A52F-EF27B13DF456}" type="presParOf" srcId="{0CD1D49F-372D-4369-B083-DC5D920713A2}" destId="{E877A400-ECC6-41E5-A493-0F20BEC3C3A7}" srcOrd="0" destOrd="0" presId="urn:microsoft.com/office/officeart/2018/2/layout/IconVerticalSolidList"/>
    <dgm:cxn modelId="{747E869E-4621-4DF9-AD5B-ECA193295329}" type="presParOf" srcId="{0CD1D49F-372D-4369-B083-DC5D920713A2}" destId="{78A96C4C-467C-4B0E-81F9-8EAE58A5D726}" srcOrd="1" destOrd="0" presId="urn:microsoft.com/office/officeart/2018/2/layout/IconVerticalSolidList"/>
    <dgm:cxn modelId="{93E4263B-3E0B-44F1-B8E9-116175AE7E56}" type="presParOf" srcId="{0CD1D49F-372D-4369-B083-DC5D920713A2}" destId="{BE8AE0C6-2764-47A4-9D96-AF8D576A48D2}" srcOrd="2" destOrd="0" presId="urn:microsoft.com/office/officeart/2018/2/layout/IconVerticalSolidList"/>
    <dgm:cxn modelId="{C8E627E6-456E-411A-B925-91F3CA569B91}" type="presParOf" srcId="{0CD1D49F-372D-4369-B083-DC5D920713A2}" destId="{B76302C7-787F-4E2B-99D0-D767A268F685}" srcOrd="3" destOrd="0" presId="urn:microsoft.com/office/officeart/2018/2/layout/IconVerticalSolidList"/>
    <dgm:cxn modelId="{ED713771-B278-438C-8993-E508DE65FE6D}" type="presParOf" srcId="{D569097C-A98C-4546-B2A9-8C2053CF846D}" destId="{9C57D46B-9D10-40A2-8FDA-C92B89A07600}" srcOrd="1" destOrd="0" presId="urn:microsoft.com/office/officeart/2018/2/layout/IconVerticalSolidList"/>
    <dgm:cxn modelId="{C401AFCF-8DDC-4C2B-B90C-BBECDE7C8ED6}" type="presParOf" srcId="{D569097C-A98C-4546-B2A9-8C2053CF846D}" destId="{F4CEC07E-13B5-43B9-9565-0EBAEEE3FA22}" srcOrd="2" destOrd="0" presId="urn:microsoft.com/office/officeart/2018/2/layout/IconVerticalSolidList"/>
    <dgm:cxn modelId="{A9FF834B-5EAD-428E-BE06-C8A249B1D6FD}" type="presParOf" srcId="{F4CEC07E-13B5-43B9-9565-0EBAEEE3FA22}" destId="{D5F4640C-F0EA-447D-818E-4A1A71771B4B}" srcOrd="0" destOrd="0" presId="urn:microsoft.com/office/officeart/2018/2/layout/IconVerticalSolidList"/>
    <dgm:cxn modelId="{CCC87939-2BFF-4135-AAB2-ED5EB7C056D9}" type="presParOf" srcId="{F4CEC07E-13B5-43B9-9565-0EBAEEE3FA22}" destId="{542DB084-E57E-461D-983E-2DA060B6666F}" srcOrd="1" destOrd="0" presId="urn:microsoft.com/office/officeart/2018/2/layout/IconVerticalSolidList"/>
    <dgm:cxn modelId="{1796A007-FA64-4A25-BF6A-400A03E017D3}" type="presParOf" srcId="{F4CEC07E-13B5-43B9-9565-0EBAEEE3FA22}" destId="{1318A48C-948B-47D1-8682-95D972243BD5}" srcOrd="2" destOrd="0" presId="urn:microsoft.com/office/officeart/2018/2/layout/IconVerticalSolidList"/>
    <dgm:cxn modelId="{0B191327-47B0-4C72-9D96-D1B0DFE207B3}" type="presParOf" srcId="{F4CEC07E-13B5-43B9-9565-0EBAEEE3FA22}" destId="{C7BECFC6-63B4-43EC-8C2C-EA9A0C89C0D7}" srcOrd="3" destOrd="0" presId="urn:microsoft.com/office/officeart/2018/2/layout/IconVerticalSolidList"/>
    <dgm:cxn modelId="{3281E195-CFFB-4D0B-9CD7-B4E7D14DF9A9}" type="presParOf" srcId="{D569097C-A98C-4546-B2A9-8C2053CF846D}" destId="{5F91AD7A-5CF7-4973-A08F-5A3287008847}" srcOrd="3" destOrd="0" presId="urn:microsoft.com/office/officeart/2018/2/layout/IconVerticalSolidList"/>
    <dgm:cxn modelId="{B7F4C5AD-8365-46A6-A4B3-4DE5260B080F}" type="presParOf" srcId="{D569097C-A98C-4546-B2A9-8C2053CF846D}" destId="{55F2FCEC-FE5C-4473-AAE2-E571C00FEB5E}" srcOrd="4" destOrd="0" presId="urn:microsoft.com/office/officeart/2018/2/layout/IconVerticalSolidList"/>
    <dgm:cxn modelId="{230D9890-A771-4BD2-A0D4-41EEAB6A1A03}" type="presParOf" srcId="{55F2FCEC-FE5C-4473-AAE2-E571C00FEB5E}" destId="{BF75C457-DF9E-4ED6-B32B-40945EAA3E6A}" srcOrd="0" destOrd="0" presId="urn:microsoft.com/office/officeart/2018/2/layout/IconVerticalSolidList"/>
    <dgm:cxn modelId="{67A784D9-C5F6-4264-81AA-D9987745AF15}" type="presParOf" srcId="{55F2FCEC-FE5C-4473-AAE2-E571C00FEB5E}" destId="{73E2E9A0-ECBF-4691-A210-FDBFE6A728FB}" srcOrd="1" destOrd="0" presId="urn:microsoft.com/office/officeart/2018/2/layout/IconVerticalSolidList"/>
    <dgm:cxn modelId="{EB6D939B-D512-4ADB-A6AD-E4E8419815C9}" type="presParOf" srcId="{55F2FCEC-FE5C-4473-AAE2-E571C00FEB5E}" destId="{D3E7770C-200D-472A-BE1A-BD7294A9CF15}" srcOrd="2" destOrd="0" presId="urn:microsoft.com/office/officeart/2018/2/layout/IconVerticalSolidList"/>
    <dgm:cxn modelId="{9EB4983E-05C8-4E35-806A-6703891E2172}" type="presParOf" srcId="{55F2FCEC-FE5C-4473-AAE2-E571C00FEB5E}" destId="{4C33E826-FD04-4FA4-812C-BD46F31F83E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FEF0BD-97DD-4DB7-90A7-766023FD6E3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79C20A5-5175-4E93-9325-57554E9ACFC4}">
      <dgm:prSet/>
      <dgm:spPr/>
      <dgm:t>
        <a:bodyPr/>
        <a:lstStyle/>
        <a:p>
          <a:r>
            <a:rPr lang="en-US"/>
            <a:t>Having good manners goes a long way in improving social skills</a:t>
          </a:r>
        </a:p>
      </dgm:t>
    </dgm:pt>
    <dgm:pt modelId="{C58E72B0-6EFA-4A34-A600-E9A5F783E6DF}" type="parTrans" cxnId="{7E9BA8F3-3469-4504-81C6-D5B3E797C9BF}">
      <dgm:prSet/>
      <dgm:spPr/>
      <dgm:t>
        <a:bodyPr/>
        <a:lstStyle/>
        <a:p>
          <a:endParaRPr lang="en-US"/>
        </a:p>
      </dgm:t>
    </dgm:pt>
    <dgm:pt modelId="{C0854AE4-10C7-445C-A95E-ED471B797A57}" type="sibTrans" cxnId="{7E9BA8F3-3469-4504-81C6-D5B3E797C9BF}">
      <dgm:prSet/>
      <dgm:spPr/>
      <dgm:t>
        <a:bodyPr/>
        <a:lstStyle/>
        <a:p>
          <a:endParaRPr lang="en-US"/>
        </a:p>
      </dgm:t>
    </dgm:pt>
    <dgm:pt modelId="{0D7AB109-0BF8-45EF-B124-38C4D2908C51}">
      <dgm:prSet/>
      <dgm:spPr/>
      <dgm:t>
        <a:bodyPr/>
        <a:lstStyle/>
        <a:p>
          <a:r>
            <a:rPr lang="en-US"/>
            <a:t>Practice:</a:t>
          </a:r>
        </a:p>
      </dgm:t>
    </dgm:pt>
    <dgm:pt modelId="{10AD6F26-4C8F-48FF-A885-5DFF89F59054}" type="parTrans" cxnId="{E6BE3AAF-D75D-4CD7-A1FB-63F8A0684748}">
      <dgm:prSet/>
      <dgm:spPr/>
      <dgm:t>
        <a:bodyPr/>
        <a:lstStyle/>
        <a:p>
          <a:endParaRPr lang="en-US"/>
        </a:p>
      </dgm:t>
    </dgm:pt>
    <dgm:pt modelId="{5D24A11E-F7AF-48C6-AF7E-52C0C6D22104}" type="sibTrans" cxnId="{E6BE3AAF-D75D-4CD7-A1FB-63F8A0684748}">
      <dgm:prSet/>
      <dgm:spPr/>
      <dgm:t>
        <a:bodyPr/>
        <a:lstStyle/>
        <a:p>
          <a:endParaRPr lang="en-US"/>
        </a:p>
      </dgm:t>
    </dgm:pt>
    <dgm:pt modelId="{A506D2C5-F155-4EC3-814E-27F577C8576D}">
      <dgm:prSet/>
      <dgm:spPr/>
      <dgm:t>
        <a:bodyPr/>
        <a:lstStyle/>
        <a:p>
          <a:r>
            <a:rPr lang="en-US"/>
            <a:t>Being polite </a:t>
          </a:r>
        </a:p>
      </dgm:t>
    </dgm:pt>
    <dgm:pt modelId="{811CE090-5648-426C-9D15-BF7767F140A5}" type="parTrans" cxnId="{987CDC85-67DF-4A64-850A-BA3487ED0969}">
      <dgm:prSet/>
      <dgm:spPr/>
      <dgm:t>
        <a:bodyPr/>
        <a:lstStyle/>
        <a:p>
          <a:endParaRPr lang="en-US"/>
        </a:p>
      </dgm:t>
    </dgm:pt>
    <dgm:pt modelId="{A51A6698-F952-4495-9702-31C60F1E0444}" type="sibTrans" cxnId="{987CDC85-67DF-4A64-850A-BA3487ED0969}">
      <dgm:prSet/>
      <dgm:spPr/>
      <dgm:t>
        <a:bodyPr/>
        <a:lstStyle/>
        <a:p>
          <a:endParaRPr lang="en-US"/>
        </a:p>
      </dgm:t>
    </dgm:pt>
    <dgm:pt modelId="{F9EB505A-2AA0-4A0A-B498-0D4101F0BDFA}">
      <dgm:prSet/>
      <dgm:spPr/>
      <dgm:t>
        <a:bodyPr/>
        <a:lstStyle/>
        <a:p>
          <a:r>
            <a:rPr lang="en-US"/>
            <a:t>Showing gratitude</a:t>
          </a:r>
        </a:p>
      </dgm:t>
    </dgm:pt>
    <dgm:pt modelId="{4CF78262-CF15-46DC-AA6F-AD13DBB2612A}" type="parTrans" cxnId="{03726EE8-834B-4B78-9654-5BBFAA16FBD6}">
      <dgm:prSet/>
      <dgm:spPr/>
      <dgm:t>
        <a:bodyPr/>
        <a:lstStyle/>
        <a:p>
          <a:endParaRPr lang="en-US"/>
        </a:p>
      </dgm:t>
    </dgm:pt>
    <dgm:pt modelId="{1BE795E7-0130-4E9F-AD25-8C1AE6627F9A}" type="sibTrans" cxnId="{03726EE8-834B-4B78-9654-5BBFAA16FBD6}">
      <dgm:prSet/>
      <dgm:spPr/>
      <dgm:t>
        <a:bodyPr/>
        <a:lstStyle/>
        <a:p>
          <a:endParaRPr lang="en-US"/>
        </a:p>
      </dgm:t>
    </dgm:pt>
    <dgm:pt modelId="{EDC0DCB5-600C-479A-8096-D96461A24CDE}">
      <dgm:prSet/>
      <dgm:spPr/>
      <dgm:t>
        <a:bodyPr/>
        <a:lstStyle/>
        <a:p>
          <a:r>
            <a:rPr lang="en-US"/>
            <a:t>Using good table manners </a:t>
          </a:r>
        </a:p>
      </dgm:t>
    </dgm:pt>
    <dgm:pt modelId="{92E6B252-0981-4FB0-BC39-5F68D4DF48C8}" type="parTrans" cxnId="{32F98952-9ACE-416A-9D3E-4D44B13F45AF}">
      <dgm:prSet/>
      <dgm:spPr/>
      <dgm:t>
        <a:bodyPr/>
        <a:lstStyle/>
        <a:p>
          <a:endParaRPr lang="en-US"/>
        </a:p>
      </dgm:t>
    </dgm:pt>
    <dgm:pt modelId="{89D21FA3-AA0D-4E08-9ED1-D44616029889}" type="sibTrans" cxnId="{32F98952-9ACE-416A-9D3E-4D44B13F45AF}">
      <dgm:prSet/>
      <dgm:spPr/>
      <dgm:t>
        <a:bodyPr/>
        <a:lstStyle/>
        <a:p>
          <a:endParaRPr lang="en-US"/>
        </a:p>
      </dgm:t>
    </dgm:pt>
    <dgm:pt modelId="{2A821AF9-FB80-4C61-AB42-C533B55DD86B}" type="pres">
      <dgm:prSet presAssocID="{00FEF0BD-97DD-4DB7-90A7-766023FD6E36}" presName="root" presStyleCnt="0">
        <dgm:presLayoutVars>
          <dgm:dir/>
          <dgm:resizeHandles val="exact"/>
        </dgm:presLayoutVars>
      </dgm:prSet>
      <dgm:spPr/>
    </dgm:pt>
    <dgm:pt modelId="{E8C06563-E6BC-4CD4-9940-C78D316ADA09}" type="pres">
      <dgm:prSet presAssocID="{079C20A5-5175-4E93-9325-57554E9ACFC4}" presName="compNode" presStyleCnt="0"/>
      <dgm:spPr/>
    </dgm:pt>
    <dgm:pt modelId="{9C642A1A-62C7-492B-868A-85077478D89B}" type="pres">
      <dgm:prSet presAssocID="{079C20A5-5175-4E93-9325-57554E9ACFC4}" presName="bgRect" presStyleLbl="bgShp" presStyleIdx="0" presStyleCnt="2"/>
      <dgm:spPr/>
    </dgm:pt>
    <dgm:pt modelId="{F1F80C1A-0C0E-4868-8463-0A4C45488331}" type="pres">
      <dgm:prSet presAssocID="{079C20A5-5175-4E93-9325-57554E9ACFC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6150A03-A5EC-4D6E-BCAD-2C46836B365B}" type="pres">
      <dgm:prSet presAssocID="{079C20A5-5175-4E93-9325-57554E9ACFC4}" presName="spaceRect" presStyleCnt="0"/>
      <dgm:spPr/>
    </dgm:pt>
    <dgm:pt modelId="{389ED355-07CE-4052-B6B5-3377AF2BFAF1}" type="pres">
      <dgm:prSet presAssocID="{079C20A5-5175-4E93-9325-57554E9ACFC4}" presName="parTx" presStyleLbl="revTx" presStyleIdx="0" presStyleCnt="3">
        <dgm:presLayoutVars>
          <dgm:chMax val="0"/>
          <dgm:chPref val="0"/>
        </dgm:presLayoutVars>
      </dgm:prSet>
      <dgm:spPr/>
    </dgm:pt>
    <dgm:pt modelId="{2425CECE-3AFD-4E46-A8BA-581EEF6F959B}" type="pres">
      <dgm:prSet presAssocID="{C0854AE4-10C7-445C-A95E-ED471B797A57}" presName="sibTrans" presStyleCnt="0"/>
      <dgm:spPr/>
    </dgm:pt>
    <dgm:pt modelId="{02975C74-B978-4F57-A5B5-A6814870BC87}" type="pres">
      <dgm:prSet presAssocID="{0D7AB109-0BF8-45EF-B124-38C4D2908C51}" presName="compNode" presStyleCnt="0"/>
      <dgm:spPr/>
    </dgm:pt>
    <dgm:pt modelId="{EEDF240A-39E5-43D9-9377-1B6943A69C31}" type="pres">
      <dgm:prSet presAssocID="{0D7AB109-0BF8-45EF-B124-38C4D2908C51}" presName="bgRect" presStyleLbl="bgShp" presStyleIdx="1" presStyleCnt="2"/>
      <dgm:spPr/>
    </dgm:pt>
    <dgm:pt modelId="{686BCC23-EE26-4219-A1CD-10235BF3842F}" type="pres">
      <dgm:prSet presAssocID="{0D7AB109-0BF8-45EF-B124-38C4D2908C5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CF86CB30-0A28-4810-BA40-9CAF9A0C1259}" type="pres">
      <dgm:prSet presAssocID="{0D7AB109-0BF8-45EF-B124-38C4D2908C51}" presName="spaceRect" presStyleCnt="0"/>
      <dgm:spPr/>
    </dgm:pt>
    <dgm:pt modelId="{5E4B75E6-26EC-4DAE-BF0A-11F77BAA0E86}" type="pres">
      <dgm:prSet presAssocID="{0D7AB109-0BF8-45EF-B124-38C4D2908C51}" presName="parTx" presStyleLbl="revTx" presStyleIdx="1" presStyleCnt="3">
        <dgm:presLayoutVars>
          <dgm:chMax val="0"/>
          <dgm:chPref val="0"/>
        </dgm:presLayoutVars>
      </dgm:prSet>
      <dgm:spPr/>
    </dgm:pt>
    <dgm:pt modelId="{13920504-13CC-48C8-AA5F-F989740D8385}" type="pres">
      <dgm:prSet presAssocID="{0D7AB109-0BF8-45EF-B124-38C4D2908C51}" presName="desTx" presStyleLbl="revTx" presStyleIdx="2" presStyleCnt="3">
        <dgm:presLayoutVars/>
      </dgm:prSet>
      <dgm:spPr/>
    </dgm:pt>
  </dgm:ptLst>
  <dgm:cxnLst>
    <dgm:cxn modelId="{48DCCA19-FAB6-4D97-B86F-D5C159046773}" type="presOf" srcId="{0D7AB109-0BF8-45EF-B124-38C4D2908C51}" destId="{5E4B75E6-26EC-4DAE-BF0A-11F77BAA0E86}" srcOrd="0" destOrd="0" presId="urn:microsoft.com/office/officeart/2018/2/layout/IconVerticalSolidList"/>
    <dgm:cxn modelId="{1A4ED442-B877-4A3C-8DCC-3113A0C442BE}" type="presOf" srcId="{A506D2C5-F155-4EC3-814E-27F577C8576D}" destId="{13920504-13CC-48C8-AA5F-F989740D8385}" srcOrd="0" destOrd="0" presId="urn:microsoft.com/office/officeart/2018/2/layout/IconVerticalSolidList"/>
    <dgm:cxn modelId="{32F98952-9ACE-416A-9D3E-4D44B13F45AF}" srcId="{0D7AB109-0BF8-45EF-B124-38C4D2908C51}" destId="{EDC0DCB5-600C-479A-8096-D96461A24CDE}" srcOrd="2" destOrd="0" parTransId="{92E6B252-0981-4FB0-BC39-5F68D4DF48C8}" sibTransId="{89D21FA3-AA0D-4E08-9ED1-D44616029889}"/>
    <dgm:cxn modelId="{F23E2B7C-4CB2-48AB-9512-8B80EB1E1AB8}" type="presOf" srcId="{EDC0DCB5-600C-479A-8096-D96461A24CDE}" destId="{13920504-13CC-48C8-AA5F-F989740D8385}" srcOrd="0" destOrd="2" presId="urn:microsoft.com/office/officeart/2018/2/layout/IconVerticalSolidList"/>
    <dgm:cxn modelId="{08AB2481-1A4F-49FD-9A8F-5FD7B152BD61}" type="presOf" srcId="{079C20A5-5175-4E93-9325-57554E9ACFC4}" destId="{389ED355-07CE-4052-B6B5-3377AF2BFAF1}" srcOrd="0" destOrd="0" presId="urn:microsoft.com/office/officeart/2018/2/layout/IconVerticalSolidList"/>
    <dgm:cxn modelId="{EA52B281-7691-415C-B84B-0FC3F0BEE843}" type="presOf" srcId="{F9EB505A-2AA0-4A0A-B498-0D4101F0BDFA}" destId="{13920504-13CC-48C8-AA5F-F989740D8385}" srcOrd="0" destOrd="1" presId="urn:microsoft.com/office/officeart/2018/2/layout/IconVerticalSolidList"/>
    <dgm:cxn modelId="{987CDC85-67DF-4A64-850A-BA3487ED0969}" srcId="{0D7AB109-0BF8-45EF-B124-38C4D2908C51}" destId="{A506D2C5-F155-4EC3-814E-27F577C8576D}" srcOrd="0" destOrd="0" parTransId="{811CE090-5648-426C-9D15-BF7767F140A5}" sibTransId="{A51A6698-F952-4495-9702-31C60F1E0444}"/>
    <dgm:cxn modelId="{E6BE3AAF-D75D-4CD7-A1FB-63F8A0684748}" srcId="{00FEF0BD-97DD-4DB7-90A7-766023FD6E36}" destId="{0D7AB109-0BF8-45EF-B124-38C4D2908C51}" srcOrd="1" destOrd="0" parTransId="{10AD6F26-4C8F-48FF-A885-5DFF89F59054}" sibTransId="{5D24A11E-F7AF-48C6-AF7E-52C0C6D22104}"/>
    <dgm:cxn modelId="{A7822FE8-7215-4327-B8FB-3345A364B513}" type="presOf" srcId="{00FEF0BD-97DD-4DB7-90A7-766023FD6E36}" destId="{2A821AF9-FB80-4C61-AB42-C533B55DD86B}" srcOrd="0" destOrd="0" presId="urn:microsoft.com/office/officeart/2018/2/layout/IconVerticalSolidList"/>
    <dgm:cxn modelId="{03726EE8-834B-4B78-9654-5BBFAA16FBD6}" srcId="{0D7AB109-0BF8-45EF-B124-38C4D2908C51}" destId="{F9EB505A-2AA0-4A0A-B498-0D4101F0BDFA}" srcOrd="1" destOrd="0" parTransId="{4CF78262-CF15-46DC-AA6F-AD13DBB2612A}" sibTransId="{1BE795E7-0130-4E9F-AD25-8C1AE6627F9A}"/>
    <dgm:cxn modelId="{7E9BA8F3-3469-4504-81C6-D5B3E797C9BF}" srcId="{00FEF0BD-97DD-4DB7-90A7-766023FD6E36}" destId="{079C20A5-5175-4E93-9325-57554E9ACFC4}" srcOrd="0" destOrd="0" parTransId="{C58E72B0-6EFA-4A34-A600-E9A5F783E6DF}" sibTransId="{C0854AE4-10C7-445C-A95E-ED471B797A57}"/>
    <dgm:cxn modelId="{BF78D861-801E-4557-8795-25AC1A5126D0}" type="presParOf" srcId="{2A821AF9-FB80-4C61-AB42-C533B55DD86B}" destId="{E8C06563-E6BC-4CD4-9940-C78D316ADA09}" srcOrd="0" destOrd="0" presId="urn:microsoft.com/office/officeart/2018/2/layout/IconVerticalSolidList"/>
    <dgm:cxn modelId="{20DA058E-1A84-4B4A-811C-7658BCA963E5}" type="presParOf" srcId="{E8C06563-E6BC-4CD4-9940-C78D316ADA09}" destId="{9C642A1A-62C7-492B-868A-85077478D89B}" srcOrd="0" destOrd="0" presId="urn:microsoft.com/office/officeart/2018/2/layout/IconVerticalSolidList"/>
    <dgm:cxn modelId="{914B35EA-0F7B-45AD-B716-B1EF81F612A1}" type="presParOf" srcId="{E8C06563-E6BC-4CD4-9940-C78D316ADA09}" destId="{F1F80C1A-0C0E-4868-8463-0A4C45488331}" srcOrd="1" destOrd="0" presId="urn:microsoft.com/office/officeart/2018/2/layout/IconVerticalSolidList"/>
    <dgm:cxn modelId="{C0445612-F8D7-44DC-84E2-A66E0A392133}" type="presParOf" srcId="{E8C06563-E6BC-4CD4-9940-C78D316ADA09}" destId="{96150A03-A5EC-4D6E-BCAD-2C46836B365B}" srcOrd="2" destOrd="0" presId="urn:microsoft.com/office/officeart/2018/2/layout/IconVerticalSolidList"/>
    <dgm:cxn modelId="{DC50A3B6-ED02-42BB-9969-32990620D1C5}" type="presParOf" srcId="{E8C06563-E6BC-4CD4-9940-C78D316ADA09}" destId="{389ED355-07CE-4052-B6B5-3377AF2BFAF1}" srcOrd="3" destOrd="0" presId="urn:microsoft.com/office/officeart/2018/2/layout/IconVerticalSolidList"/>
    <dgm:cxn modelId="{2F043153-73D3-446C-BBA4-F938892E60A0}" type="presParOf" srcId="{2A821AF9-FB80-4C61-AB42-C533B55DD86B}" destId="{2425CECE-3AFD-4E46-A8BA-581EEF6F959B}" srcOrd="1" destOrd="0" presId="urn:microsoft.com/office/officeart/2018/2/layout/IconVerticalSolidList"/>
    <dgm:cxn modelId="{2EB93403-5D79-45B6-A2CC-94922DCB972A}" type="presParOf" srcId="{2A821AF9-FB80-4C61-AB42-C533B55DD86B}" destId="{02975C74-B978-4F57-A5B5-A6814870BC87}" srcOrd="2" destOrd="0" presId="urn:microsoft.com/office/officeart/2018/2/layout/IconVerticalSolidList"/>
    <dgm:cxn modelId="{D6543769-824F-42C4-B648-45F916631110}" type="presParOf" srcId="{02975C74-B978-4F57-A5B5-A6814870BC87}" destId="{EEDF240A-39E5-43D9-9377-1B6943A69C31}" srcOrd="0" destOrd="0" presId="urn:microsoft.com/office/officeart/2018/2/layout/IconVerticalSolidList"/>
    <dgm:cxn modelId="{F264ABB6-01C7-4E73-A65E-2D9F79E30138}" type="presParOf" srcId="{02975C74-B978-4F57-A5B5-A6814870BC87}" destId="{686BCC23-EE26-4219-A1CD-10235BF3842F}" srcOrd="1" destOrd="0" presId="urn:microsoft.com/office/officeart/2018/2/layout/IconVerticalSolidList"/>
    <dgm:cxn modelId="{2A058B5A-D4EE-4C0B-B0B3-679A0F37CF34}" type="presParOf" srcId="{02975C74-B978-4F57-A5B5-A6814870BC87}" destId="{CF86CB30-0A28-4810-BA40-9CAF9A0C1259}" srcOrd="2" destOrd="0" presId="urn:microsoft.com/office/officeart/2018/2/layout/IconVerticalSolidList"/>
    <dgm:cxn modelId="{A9ECAC19-9486-43F7-8112-9A1276B0F153}" type="presParOf" srcId="{02975C74-B978-4F57-A5B5-A6814870BC87}" destId="{5E4B75E6-26EC-4DAE-BF0A-11F77BAA0E86}" srcOrd="3" destOrd="0" presId="urn:microsoft.com/office/officeart/2018/2/layout/IconVerticalSolidList"/>
    <dgm:cxn modelId="{DE3B68B0-82E3-4923-8103-9ADD42815C2C}" type="presParOf" srcId="{02975C74-B978-4F57-A5B5-A6814870BC87}" destId="{13920504-13CC-48C8-AA5F-F989740D8385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6A9E1E-EF6C-4300-A330-91738B500F38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48EF240-A2DD-414D-A978-4D88B1CA34A4}">
      <dgm:prSet/>
      <dgm:spPr/>
      <dgm:t>
        <a:bodyPr/>
        <a:lstStyle/>
        <a:p>
          <a:r>
            <a:rPr lang="en-US"/>
            <a:t>Non-verbal communication is very important</a:t>
          </a:r>
        </a:p>
      </dgm:t>
    </dgm:pt>
    <dgm:pt modelId="{0A4E2B1D-D60D-4890-8332-58438DF7141C}" type="parTrans" cxnId="{C766F228-3C89-4837-A28C-C892297CFF78}">
      <dgm:prSet/>
      <dgm:spPr/>
      <dgm:t>
        <a:bodyPr/>
        <a:lstStyle/>
        <a:p>
          <a:endParaRPr lang="en-US"/>
        </a:p>
      </dgm:t>
    </dgm:pt>
    <dgm:pt modelId="{41822A44-9809-411A-9024-438B4ADC3ADA}" type="sibTrans" cxnId="{C766F228-3C89-4837-A28C-C892297CFF78}">
      <dgm:prSet/>
      <dgm:spPr/>
      <dgm:t>
        <a:bodyPr/>
        <a:lstStyle/>
        <a:p>
          <a:endParaRPr lang="en-US"/>
        </a:p>
      </dgm:t>
    </dgm:pt>
    <dgm:pt modelId="{2C3D0450-65A0-4B0C-BEEB-227BF6922B23}">
      <dgm:prSet/>
      <dgm:spPr/>
      <dgm:t>
        <a:bodyPr/>
        <a:lstStyle/>
        <a:p>
          <a:r>
            <a:rPr lang="en-US"/>
            <a:t>Try your best to appear relaxed and comfortable </a:t>
          </a:r>
        </a:p>
      </dgm:t>
    </dgm:pt>
    <dgm:pt modelId="{55709C89-BE7E-452B-B194-9E3D43E06DF1}" type="parTrans" cxnId="{C0DFCB87-F09C-4793-8D2B-29AB4B604A4E}">
      <dgm:prSet/>
      <dgm:spPr/>
      <dgm:t>
        <a:bodyPr/>
        <a:lstStyle/>
        <a:p>
          <a:endParaRPr lang="en-US"/>
        </a:p>
      </dgm:t>
    </dgm:pt>
    <dgm:pt modelId="{B3BB42CA-EDE1-4693-9FE6-77795902767C}" type="sibTrans" cxnId="{C0DFCB87-F09C-4793-8D2B-29AB4B604A4E}">
      <dgm:prSet/>
      <dgm:spPr/>
      <dgm:t>
        <a:bodyPr/>
        <a:lstStyle/>
        <a:p>
          <a:endParaRPr lang="en-US"/>
        </a:p>
      </dgm:t>
    </dgm:pt>
    <dgm:pt modelId="{52D49BE9-5EB5-4438-8592-AC51D407E1BF}">
      <dgm:prSet/>
      <dgm:spPr/>
      <dgm:t>
        <a:bodyPr/>
        <a:lstStyle/>
        <a:p>
          <a:r>
            <a:rPr lang="en-US"/>
            <a:t>Make appropriate amounts of eye contact</a:t>
          </a:r>
        </a:p>
      </dgm:t>
    </dgm:pt>
    <dgm:pt modelId="{7D20C682-58D9-4469-9066-8D00167C8155}" type="parTrans" cxnId="{68291F94-F619-4F1B-9CC6-5460FFF6AAAB}">
      <dgm:prSet/>
      <dgm:spPr/>
      <dgm:t>
        <a:bodyPr/>
        <a:lstStyle/>
        <a:p>
          <a:endParaRPr lang="en-US"/>
        </a:p>
      </dgm:t>
    </dgm:pt>
    <dgm:pt modelId="{83540F5D-EA58-4078-B10E-FBBB812B056E}" type="sibTrans" cxnId="{68291F94-F619-4F1B-9CC6-5460FFF6AAAB}">
      <dgm:prSet/>
      <dgm:spPr/>
      <dgm:t>
        <a:bodyPr/>
        <a:lstStyle/>
        <a:p>
          <a:endParaRPr lang="en-US"/>
        </a:p>
      </dgm:t>
    </dgm:pt>
    <dgm:pt modelId="{D3FABFAD-EC88-4419-89DE-E1EB62F94961}">
      <dgm:prSet/>
      <dgm:spPr/>
      <dgm:t>
        <a:bodyPr/>
        <a:lstStyle/>
        <a:p>
          <a:r>
            <a:rPr lang="en-US"/>
            <a:t>Appear open for conversation </a:t>
          </a:r>
        </a:p>
      </dgm:t>
    </dgm:pt>
    <dgm:pt modelId="{A08A283E-2878-41EC-9FC7-6AF20DBA408C}" type="parTrans" cxnId="{483B3426-083F-4823-8EAC-6FE83EE909E5}">
      <dgm:prSet/>
      <dgm:spPr/>
      <dgm:t>
        <a:bodyPr/>
        <a:lstStyle/>
        <a:p>
          <a:endParaRPr lang="en-US"/>
        </a:p>
      </dgm:t>
    </dgm:pt>
    <dgm:pt modelId="{D9C51874-AC05-4D74-8078-EE881699306F}" type="sibTrans" cxnId="{483B3426-083F-4823-8EAC-6FE83EE909E5}">
      <dgm:prSet/>
      <dgm:spPr/>
      <dgm:t>
        <a:bodyPr/>
        <a:lstStyle/>
        <a:p>
          <a:endParaRPr lang="en-US"/>
        </a:p>
      </dgm:t>
    </dgm:pt>
    <dgm:pt modelId="{3DFD3338-5BEC-4D14-BB78-1AA6CDA04805}" type="pres">
      <dgm:prSet presAssocID="{766A9E1E-EF6C-4300-A330-91738B500F38}" presName="linear" presStyleCnt="0">
        <dgm:presLayoutVars>
          <dgm:animLvl val="lvl"/>
          <dgm:resizeHandles val="exact"/>
        </dgm:presLayoutVars>
      </dgm:prSet>
      <dgm:spPr/>
    </dgm:pt>
    <dgm:pt modelId="{733A2FB4-0F99-4FDD-9FB4-2948587A9080}" type="pres">
      <dgm:prSet presAssocID="{248EF240-A2DD-414D-A978-4D88B1CA34A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4C7C63B-A772-4882-9531-8587DE792BE1}" type="pres">
      <dgm:prSet presAssocID="{41822A44-9809-411A-9024-438B4ADC3ADA}" presName="spacer" presStyleCnt="0"/>
      <dgm:spPr/>
    </dgm:pt>
    <dgm:pt modelId="{4A0A06E7-C6E2-4467-BB62-FE8C280182B3}" type="pres">
      <dgm:prSet presAssocID="{2C3D0450-65A0-4B0C-BEEB-227BF6922B2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0F79D99-53DD-48AF-BC84-1D484D862D43}" type="pres">
      <dgm:prSet presAssocID="{B3BB42CA-EDE1-4693-9FE6-77795902767C}" presName="spacer" presStyleCnt="0"/>
      <dgm:spPr/>
    </dgm:pt>
    <dgm:pt modelId="{C480603F-54D7-4237-8367-0ADF46ADFFFF}" type="pres">
      <dgm:prSet presAssocID="{52D49BE9-5EB5-4438-8592-AC51D407E1B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02CD5AB-E916-4283-854A-BAEC315F4718}" type="pres">
      <dgm:prSet presAssocID="{83540F5D-EA58-4078-B10E-FBBB812B056E}" presName="spacer" presStyleCnt="0"/>
      <dgm:spPr/>
    </dgm:pt>
    <dgm:pt modelId="{15BE33E4-5107-4D56-BEBF-65C9555EF9BC}" type="pres">
      <dgm:prSet presAssocID="{D3FABFAD-EC88-4419-89DE-E1EB62F9496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83B3426-083F-4823-8EAC-6FE83EE909E5}" srcId="{766A9E1E-EF6C-4300-A330-91738B500F38}" destId="{D3FABFAD-EC88-4419-89DE-E1EB62F94961}" srcOrd="3" destOrd="0" parTransId="{A08A283E-2878-41EC-9FC7-6AF20DBA408C}" sibTransId="{D9C51874-AC05-4D74-8078-EE881699306F}"/>
    <dgm:cxn modelId="{C766F228-3C89-4837-A28C-C892297CFF78}" srcId="{766A9E1E-EF6C-4300-A330-91738B500F38}" destId="{248EF240-A2DD-414D-A978-4D88B1CA34A4}" srcOrd="0" destOrd="0" parTransId="{0A4E2B1D-D60D-4890-8332-58438DF7141C}" sibTransId="{41822A44-9809-411A-9024-438B4ADC3ADA}"/>
    <dgm:cxn modelId="{D7E3AE59-2470-49F7-AAE7-19BBCFD7E7A7}" type="presOf" srcId="{D3FABFAD-EC88-4419-89DE-E1EB62F94961}" destId="{15BE33E4-5107-4D56-BEBF-65C9555EF9BC}" srcOrd="0" destOrd="0" presId="urn:microsoft.com/office/officeart/2005/8/layout/vList2"/>
    <dgm:cxn modelId="{C0DFCB87-F09C-4793-8D2B-29AB4B604A4E}" srcId="{766A9E1E-EF6C-4300-A330-91738B500F38}" destId="{2C3D0450-65A0-4B0C-BEEB-227BF6922B23}" srcOrd="1" destOrd="0" parTransId="{55709C89-BE7E-452B-B194-9E3D43E06DF1}" sibTransId="{B3BB42CA-EDE1-4693-9FE6-77795902767C}"/>
    <dgm:cxn modelId="{68291F94-F619-4F1B-9CC6-5460FFF6AAAB}" srcId="{766A9E1E-EF6C-4300-A330-91738B500F38}" destId="{52D49BE9-5EB5-4438-8592-AC51D407E1BF}" srcOrd="2" destOrd="0" parTransId="{7D20C682-58D9-4469-9066-8D00167C8155}" sibTransId="{83540F5D-EA58-4078-B10E-FBBB812B056E}"/>
    <dgm:cxn modelId="{72BEFDA2-F0B6-4A6D-823D-52010862D6E3}" type="presOf" srcId="{2C3D0450-65A0-4B0C-BEEB-227BF6922B23}" destId="{4A0A06E7-C6E2-4467-BB62-FE8C280182B3}" srcOrd="0" destOrd="0" presId="urn:microsoft.com/office/officeart/2005/8/layout/vList2"/>
    <dgm:cxn modelId="{705DD1B7-2180-4327-9087-8B5AA3B7DD14}" type="presOf" srcId="{52D49BE9-5EB5-4438-8592-AC51D407E1BF}" destId="{C480603F-54D7-4237-8367-0ADF46ADFFFF}" srcOrd="0" destOrd="0" presId="urn:microsoft.com/office/officeart/2005/8/layout/vList2"/>
    <dgm:cxn modelId="{5B2DC6E6-2EA3-40A4-806F-506693CD67C6}" type="presOf" srcId="{248EF240-A2DD-414D-A978-4D88B1CA34A4}" destId="{733A2FB4-0F99-4FDD-9FB4-2948587A9080}" srcOrd="0" destOrd="0" presId="urn:microsoft.com/office/officeart/2005/8/layout/vList2"/>
    <dgm:cxn modelId="{7ED3DAFC-0012-4272-9979-B63157F4EFC2}" type="presOf" srcId="{766A9E1E-EF6C-4300-A330-91738B500F38}" destId="{3DFD3338-5BEC-4D14-BB78-1AA6CDA04805}" srcOrd="0" destOrd="0" presId="urn:microsoft.com/office/officeart/2005/8/layout/vList2"/>
    <dgm:cxn modelId="{6E6C7E50-66FD-4C40-A696-CA07B2917BE3}" type="presParOf" srcId="{3DFD3338-5BEC-4D14-BB78-1AA6CDA04805}" destId="{733A2FB4-0F99-4FDD-9FB4-2948587A9080}" srcOrd="0" destOrd="0" presId="urn:microsoft.com/office/officeart/2005/8/layout/vList2"/>
    <dgm:cxn modelId="{C387F806-20FB-410E-83A9-1646C5618C54}" type="presParOf" srcId="{3DFD3338-5BEC-4D14-BB78-1AA6CDA04805}" destId="{D4C7C63B-A772-4882-9531-8587DE792BE1}" srcOrd="1" destOrd="0" presId="urn:microsoft.com/office/officeart/2005/8/layout/vList2"/>
    <dgm:cxn modelId="{1FCC9EBC-7E8E-4423-A2E7-457239EFA619}" type="presParOf" srcId="{3DFD3338-5BEC-4D14-BB78-1AA6CDA04805}" destId="{4A0A06E7-C6E2-4467-BB62-FE8C280182B3}" srcOrd="2" destOrd="0" presId="urn:microsoft.com/office/officeart/2005/8/layout/vList2"/>
    <dgm:cxn modelId="{C66F781C-02AC-425B-BB68-D377FD0EF7D8}" type="presParOf" srcId="{3DFD3338-5BEC-4D14-BB78-1AA6CDA04805}" destId="{F0F79D99-53DD-48AF-BC84-1D484D862D43}" srcOrd="3" destOrd="0" presId="urn:microsoft.com/office/officeart/2005/8/layout/vList2"/>
    <dgm:cxn modelId="{46E0C649-687A-459E-828B-B3E3DE362146}" type="presParOf" srcId="{3DFD3338-5BEC-4D14-BB78-1AA6CDA04805}" destId="{C480603F-54D7-4237-8367-0ADF46ADFFFF}" srcOrd="4" destOrd="0" presId="urn:microsoft.com/office/officeart/2005/8/layout/vList2"/>
    <dgm:cxn modelId="{0256FA9E-C522-4D68-9348-72510CDDB6A7}" type="presParOf" srcId="{3DFD3338-5BEC-4D14-BB78-1AA6CDA04805}" destId="{502CD5AB-E916-4283-854A-BAEC315F4718}" srcOrd="5" destOrd="0" presId="urn:microsoft.com/office/officeart/2005/8/layout/vList2"/>
    <dgm:cxn modelId="{391FFCD2-BFD3-419A-9D2C-BC84F7331A5B}" type="presParOf" srcId="{3DFD3338-5BEC-4D14-BB78-1AA6CDA04805}" destId="{15BE33E4-5107-4D56-BEBF-65C9555EF9B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1B1A6-310B-411C-B252-BF4A01309B50}">
      <dsp:nvSpPr>
        <dsp:cNvPr id="0" name=""/>
        <dsp:cNvSpPr/>
      </dsp:nvSpPr>
      <dsp:spPr>
        <a:xfrm>
          <a:off x="1015146" y="1365"/>
          <a:ext cx="827789" cy="8277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9BED3A-3914-4A75-9B70-6D397CCDF531}">
      <dsp:nvSpPr>
        <dsp:cNvPr id="0" name=""/>
        <dsp:cNvSpPr/>
      </dsp:nvSpPr>
      <dsp:spPr>
        <a:xfrm>
          <a:off x="1191560" y="177779"/>
          <a:ext cx="474960" cy="4749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889C6A-53E1-45AB-8D13-ADB819AF0AAF}">
      <dsp:nvSpPr>
        <dsp:cNvPr id="0" name=""/>
        <dsp:cNvSpPr/>
      </dsp:nvSpPr>
      <dsp:spPr>
        <a:xfrm>
          <a:off x="750525" y="1086990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solidFill>
                <a:schemeClr val="bg1"/>
              </a:solidFill>
            </a:rPr>
            <a:t>1. Behave like a social person</a:t>
          </a:r>
        </a:p>
      </dsp:txBody>
      <dsp:txXfrm>
        <a:off x="750525" y="1086990"/>
        <a:ext cx="1357031" cy="542812"/>
      </dsp:txXfrm>
    </dsp:sp>
    <dsp:sp modelId="{3C397A44-5D88-47A3-B27E-B43B39645950}">
      <dsp:nvSpPr>
        <dsp:cNvPr id="0" name=""/>
        <dsp:cNvSpPr/>
      </dsp:nvSpPr>
      <dsp:spPr>
        <a:xfrm>
          <a:off x="2609658" y="1365"/>
          <a:ext cx="827789" cy="8277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800DBC-48DF-4052-9BC7-5D1441C10BF2}">
      <dsp:nvSpPr>
        <dsp:cNvPr id="0" name=""/>
        <dsp:cNvSpPr/>
      </dsp:nvSpPr>
      <dsp:spPr>
        <a:xfrm>
          <a:off x="2786072" y="177779"/>
          <a:ext cx="474960" cy="4749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16DE4-D1E7-4609-9E52-37C933D0CEF0}">
      <dsp:nvSpPr>
        <dsp:cNvPr id="0" name=""/>
        <dsp:cNvSpPr/>
      </dsp:nvSpPr>
      <dsp:spPr>
        <a:xfrm>
          <a:off x="2345037" y="1086990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solidFill>
                <a:schemeClr val="bg1"/>
              </a:solidFill>
            </a:rPr>
            <a:t>2. Ask open-ended questions </a:t>
          </a:r>
        </a:p>
      </dsp:txBody>
      <dsp:txXfrm>
        <a:off x="2345037" y="1086990"/>
        <a:ext cx="1357031" cy="542812"/>
      </dsp:txXfrm>
    </dsp:sp>
    <dsp:sp modelId="{BD27CA90-DE17-44A5-8414-AD141C2CC5DD}">
      <dsp:nvSpPr>
        <dsp:cNvPr id="0" name=""/>
        <dsp:cNvSpPr/>
      </dsp:nvSpPr>
      <dsp:spPr>
        <a:xfrm>
          <a:off x="4204170" y="1365"/>
          <a:ext cx="827789" cy="8277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4F3D9-EB2A-4EDA-8D2D-E4428746DC74}">
      <dsp:nvSpPr>
        <dsp:cNvPr id="0" name=""/>
        <dsp:cNvSpPr/>
      </dsp:nvSpPr>
      <dsp:spPr>
        <a:xfrm>
          <a:off x="4380584" y="177779"/>
          <a:ext cx="474960" cy="4749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0579C-1849-4BA6-9955-B56F987ADF3C}">
      <dsp:nvSpPr>
        <dsp:cNvPr id="0" name=""/>
        <dsp:cNvSpPr/>
      </dsp:nvSpPr>
      <dsp:spPr>
        <a:xfrm>
          <a:off x="3939549" y="1086990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solidFill>
                <a:schemeClr val="bg1"/>
              </a:solidFill>
            </a:rPr>
            <a:t>3. Encourage others to talk about themselves </a:t>
          </a:r>
        </a:p>
      </dsp:txBody>
      <dsp:txXfrm>
        <a:off x="3939549" y="1086990"/>
        <a:ext cx="1357031" cy="542812"/>
      </dsp:txXfrm>
    </dsp:sp>
    <dsp:sp modelId="{434CDC44-12F4-4643-AA66-AF8174A7C226}">
      <dsp:nvSpPr>
        <dsp:cNvPr id="0" name=""/>
        <dsp:cNvSpPr/>
      </dsp:nvSpPr>
      <dsp:spPr>
        <a:xfrm>
          <a:off x="5798681" y="1365"/>
          <a:ext cx="827789" cy="8277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2C5E32-5442-4B43-8259-7B1017D2D4FF}">
      <dsp:nvSpPr>
        <dsp:cNvPr id="0" name=""/>
        <dsp:cNvSpPr/>
      </dsp:nvSpPr>
      <dsp:spPr>
        <a:xfrm>
          <a:off x="5975095" y="177779"/>
          <a:ext cx="474960" cy="4749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D13D5-57D5-40EF-AA3B-0960DC36A425}">
      <dsp:nvSpPr>
        <dsp:cNvPr id="0" name=""/>
        <dsp:cNvSpPr/>
      </dsp:nvSpPr>
      <dsp:spPr>
        <a:xfrm>
          <a:off x="5534060" y="1086990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solidFill>
                <a:schemeClr val="bg1"/>
              </a:solidFill>
            </a:rPr>
            <a:t>4. Compliment often </a:t>
          </a:r>
        </a:p>
      </dsp:txBody>
      <dsp:txXfrm>
        <a:off x="5534060" y="1086990"/>
        <a:ext cx="1357031" cy="542812"/>
      </dsp:txXfrm>
    </dsp:sp>
    <dsp:sp modelId="{12544879-E4E3-45D6-ACBD-65F0C22F4CDB}">
      <dsp:nvSpPr>
        <dsp:cNvPr id="0" name=""/>
        <dsp:cNvSpPr/>
      </dsp:nvSpPr>
      <dsp:spPr>
        <a:xfrm>
          <a:off x="7393193" y="1365"/>
          <a:ext cx="827789" cy="82778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147DF4-5646-42D1-AB25-376AF7F6715D}">
      <dsp:nvSpPr>
        <dsp:cNvPr id="0" name=""/>
        <dsp:cNvSpPr/>
      </dsp:nvSpPr>
      <dsp:spPr>
        <a:xfrm>
          <a:off x="7569607" y="177779"/>
          <a:ext cx="474960" cy="47496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3957C-98E1-411E-A3E5-A1D12669453D}">
      <dsp:nvSpPr>
        <dsp:cNvPr id="0" name=""/>
        <dsp:cNvSpPr/>
      </dsp:nvSpPr>
      <dsp:spPr>
        <a:xfrm>
          <a:off x="7128572" y="1086990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solidFill>
                <a:schemeClr val="bg1"/>
              </a:solidFill>
            </a:rPr>
            <a:t>5. Practice good manners </a:t>
          </a:r>
        </a:p>
      </dsp:txBody>
      <dsp:txXfrm>
        <a:off x="7128572" y="1086990"/>
        <a:ext cx="1357031" cy="542812"/>
      </dsp:txXfrm>
    </dsp:sp>
    <dsp:sp modelId="{D785DC4E-E217-4B39-A146-E0470DC054F5}">
      <dsp:nvSpPr>
        <dsp:cNvPr id="0" name=""/>
        <dsp:cNvSpPr/>
      </dsp:nvSpPr>
      <dsp:spPr>
        <a:xfrm>
          <a:off x="8987705" y="1365"/>
          <a:ext cx="827789" cy="8277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51498-E778-431B-8E32-4FDE83CCE567}">
      <dsp:nvSpPr>
        <dsp:cNvPr id="0" name=""/>
        <dsp:cNvSpPr/>
      </dsp:nvSpPr>
      <dsp:spPr>
        <a:xfrm>
          <a:off x="9164119" y="177779"/>
          <a:ext cx="474960" cy="47496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CFB9F-3EDF-464C-BF9A-DF0B2C8937AC}">
      <dsp:nvSpPr>
        <dsp:cNvPr id="0" name=""/>
        <dsp:cNvSpPr/>
      </dsp:nvSpPr>
      <dsp:spPr>
        <a:xfrm>
          <a:off x="8723084" y="1086990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solidFill>
                <a:schemeClr val="bg1"/>
              </a:solidFill>
            </a:rPr>
            <a:t>6. Notice your own body language </a:t>
          </a:r>
        </a:p>
      </dsp:txBody>
      <dsp:txXfrm>
        <a:off x="8723084" y="1086990"/>
        <a:ext cx="1357031" cy="542812"/>
      </dsp:txXfrm>
    </dsp:sp>
    <dsp:sp modelId="{07525B53-956C-4B35-A35A-D6667EEA5130}">
      <dsp:nvSpPr>
        <dsp:cNvPr id="0" name=""/>
        <dsp:cNvSpPr/>
      </dsp:nvSpPr>
      <dsp:spPr>
        <a:xfrm>
          <a:off x="5001425" y="1969060"/>
          <a:ext cx="827789" cy="8277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3D1F91-E1B0-4795-AC47-57383B3599E9}">
      <dsp:nvSpPr>
        <dsp:cNvPr id="0" name=""/>
        <dsp:cNvSpPr/>
      </dsp:nvSpPr>
      <dsp:spPr>
        <a:xfrm>
          <a:off x="5177840" y="2145474"/>
          <a:ext cx="474960" cy="47496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DF46E3-9B97-48C1-B54D-4F8A3A30786F}">
      <dsp:nvSpPr>
        <dsp:cNvPr id="0" name=""/>
        <dsp:cNvSpPr/>
      </dsp:nvSpPr>
      <dsp:spPr>
        <a:xfrm>
          <a:off x="4736804" y="3054685"/>
          <a:ext cx="1357031" cy="54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7. PRACTICE </a:t>
          </a:r>
        </a:p>
      </dsp:txBody>
      <dsp:txXfrm>
        <a:off x="4736804" y="3054685"/>
        <a:ext cx="1357031" cy="5428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A84A7-C4EE-4822-818B-BC5A430A1941}">
      <dsp:nvSpPr>
        <dsp:cNvPr id="0" name=""/>
        <dsp:cNvSpPr/>
      </dsp:nvSpPr>
      <dsp:spPr>
        <a:xfrm>
          <a:off x="0" y="2235"/>
          <a:ext cx="5955658" cy="11328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807F2D-47C3-4B2E-8D4A-17AC8D52D9E6}">
      <dsp:nvSpPr>
        <dsp:cNvPr id="0" name=""/>
        <dsp:cNvSpPr/>
      </dsp:nvSpPr>
      <dsp:spPr>
        <a:xfrm>
          <a:off x="342677" y="257119"/>
          <a:ext cx="623049" cy="623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3D175-11BD-4FBE-95DD-FCB279403173}">
      <dsp:nvSpPr>
        <dsp:cNvPr id="0" name=""/>
        <dsp:cNvSpPr/>
      </dsp:nvSpPr>
      <dsp:spPr>
        <a:xfrm>
          <a:off x="1308404" y="2235"/>
          <a:ext cx="4647253" cy="1132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890" tIns="119890" rIns="119890" bIns="119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Most of the people really enjoy talking about themselves. </a:t>
          </a:r>
        </a:p>
      </dsp:txBody>
      <dsp:txXfrm>
        <a:off x="1308404" y="2235"/>
        <a:ext cx="4647253" cy="1132817"/>
      </dsp:txXfrm>
    </dsp:sp>
    <dsp:sp modelId="{953C1249-0E28-495B-A8EA-A5A233451BFB}">
      <dsp:nvSpPr>
        <dsp:cNvPr id="0" name=""/>
        <dsp:cNvSpPr/>
      </dsp:nvSpPr>
      <dsp:spPr>
        <a:xfrm>
          <a:off x="0" y="1418257"/>
          <a:ext cx="5955658" cy="11328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AF0C8-9004-429E-8342-6AB5BFA775B3}">
      <dsp:nvSpPr>
        <dsp:cNvPr id="0" name=""/>
        <dsp:cNvSpPr/>
      </dsp:nvSpPr>
      <dsp:spPr>
        <a:xfrm>
          <a:off x="342677" y="1673141"/>
          <a:ext cx="623049" cy="623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2A879-3B14-421D-B740-0228B3BEE645}">
      <dsp:nvSpPr>
        <dsp:cNvPr id="0" name=""/>
        <dsp:cNvSpPr/>
      </dsp:nvSpPr>
      <dsp:spPr>
        <a:xfrm>
          <a:off x="1308404" y="1418257"/>
          <a:ext cx="4647253" cy="1132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890" tIns="119890" rIns="119890" bIns="119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Have that Ping pong conversation style </a:t>
          </a:r>
        </a:p>
      </dsp:txBody>
      <dsp:txXfrm>
        <a:off x="1308404" y="1418257"/>
        <a:ext cx="4647253" cy="1132817"/>
      </dsp:txXfrm>
    </dsp:sp>
    <dsp:sp modelId="{A9C5ABEC-7A91-4FEA-86B3-6213D97085A2}">
      <dsp:nvSpPr>
        <dsp:cNvPr id="0" name=""/>
        <dsp:cNvSpPr/>
      </dsp:nvSpPr>
      <dsp:spPr>
        <a:xfrm>
          <a:off x="0" y="2834279"/>
          <a:ext cx="5955658" cy="11328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69E94E-86CA-46F9-8441-B2F48EBD326C}">
      <dsp:nvSpPr>
        <dsp:cNvPr id="0" name=""/>
        <dsp:cNvSpPr/>
      </dsp:nvSpPr>
      <dsp:spPr>
        <a:xfrm>
          <a:off x="342677" y="3089163"/>
          <a:ext cx="623049" cy="623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8D8C7-78A5-4CCD-AA65-BB1C48258643}">
      <dsp:nvSpPr>
        <dsp:cNvPr id="0" name=""/>
        <dsp:cNvSpPr/>
      </dsp:nvSpPr>
      <dsp:spPr>
        <a:xfrm>
          <a:off x="1308404" y="2834279"/>
          <a:ext cx="4647253" cy="1132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890" tIns="119890" rIns="119890" bIns="119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Show that you are interested in hearing what they are saying</a:t>
          </a:r>
        </a:p>
      </dsp:txBody>
      <dsp:txXfrm>
        <a:off x="1308404" y="2834279"/>
        <a:ext cx="4647253" cy="1132817"/>
      </dsp:txXfrm>
    </dsp:sp>
    <dsp:sp modelId="{12A20712-8D1E-4FB0-95B8-A0E884E73B28}">
      <dsp:nvSpPr>
        <dsp:cNvPr id="0" name=""/>
        <dsp:cNvSpPr/>
      </dsp:nvSpPr>
      <dsp:spPr>
        <a:xfrm>
          <a:off x="0" y="4250301"/>
          <a:ext cx="5955658" cy="11328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18E0E9-F416-4447-BE7B-EB2B96E1EFC8}">
      <dsp:nvSpPr>
        <dsp:cNvPr id="0" name=""/>
        <dsp:cNvSpPr/>
      </dsp:nvSpPr>
      <dsp:spPr>
        <a:xfrm>
          <a:off x="342677" y="4505185"/>
          <a:ext cx="623049" cy="6230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DBD05-DCC6-4A38-955B-37B2FFD2B19B}">
      <dsp:nvSpPr>
        <dsp:cNvPr id="0" name=""/>
        <dsp:cNvSpPr/>
      </dsp:nvSpPr>
      <dsp:spPr>
        <a:xfrm>
          <a:off x="1308404" y="4250301"/>
          <a:ext cx="2680046" cy="1132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890" tIns="119890" rIns="119890" bIns="11989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 you could ask questions such as :</a:t>
          </a:r>
        </a:p>
      </dsp:txBody>
      <dsp:txXfrm>
        <a:off x="1308404" y="4250301"/>
        <a:ext cx="2680046" cy="1132817"/>
      </dsp:txXfrm>
    </dsp:sp>
    <dsp:sp modelId="{1BB0262E-BBC7-4271-BA94-0B6A41961652}">
      <dsp:nvSpPr>
        <dsp:cNvPr id="0" name=""/>
        <dsp:cNvSpPr/>
      </dsp:nvSpPr>
      <dsp:spPr>
        <a:xfrm>
          <a:off x="3988450" y="4250301"/>
          <a:ext cx="1967207" cy="1132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890" tIns="119890" rIns="119890" bIns="119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Ask about their careers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Hobbies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Family</a:t>
          </a:r>
        </a:p>
      </dsp:txBody>
      <dsp:txXfrm>
        <a:off x="3988450" y="4250301"/>
        <a:ext cx="1967207" cy="11328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7A400-ECC6-41E5-A493-0F20BEC3C3A7}">
      <dsp:nvSpPr>
        <dsp:cNvPr id="0" name=""/>
        <dsp:cNvSpPr/>
      </dsp:nvSpPr>
      <dsp:spPr>
        <a:xfrm>
          <a:off x="0" y="680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96C4C-467C-4B0E-81F9-8EAE58A5D726}">
      <dsp:nvSpPr>
        <dsp:cNvPr id="0" name=""/>
        <dsp:cNvSpPr/>
      </dsp:nvSpPr>
      <dsp:spPr>
        <a:xfrm>
          <a:off x="482021" y="359209"/>
          <a:ext cx="876403" cy="8764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302C7-787F-4E2B-99D0-D767A268F685}">
      <dsp:nvSpPr>
        <dsp:cNvPr id="0" name=""/>
        <dsp:cNvSpPr/>
      </dsp:nvSpPr>
      <dsp:spPr>
        <a:xfrm>
          <a:off x="1840447" y="680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Compliments are a great way of opening the door to a new conversation</a:t>
          </a:r>
        </a:p>
      </dsp:txBody>
      <dsp:txXfrm>
        <a:off x="1840447" y="680"/>
        <a:ext cx="4420652" cy="1593460"/>
      </dsp:txXfrm>
    </dsp:sp>
    <dsp:sp modelId="{D5F4640C-F0EA-447D-818E-4A1A71771B4B}">
      <dsp:nvSpPr>
        <dsp:cNvPr id="0" name=""/>
        <dsp:cNvSpPr/>
      </dsp:nvSpPr>
      <dsp:spPr>
        <a:xfrm>
          <a:off x="0" y="1992507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DB084-E57E-461D-983E-2DA060B6666F}">
      <dsp:nvSpPr>
        <dsp:cNvPr id="0" name=""/>
        <dsp:cNvSpPr/>
      </dsp:nvSpPr>
      <dsp:spPr>
        <a:xfrm>
          <a:off x="482021" y="2351035"/>
          <a:ext cx="876403" cy="8764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BECFC6-63B4-43EC-8C2C-EA9A0C89C0D7}">
      <dsp:nvSpPr>
        <dsp:cNvPr id="0" name=""/>
        <dsp:cNvSpPr/>
      </dsp:nvSpPr>
      <dsp:spPr>
        <a:xfrm>
          <a:off x="1840447" y="1992507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Everyone appreciates a genuine compliment</a:t>
          </a:r>
        </a:p>
      </dsp:txBody>
      <dsp:txXfrm>
        <a:off x="1840447" y="1992507"/>
        <a:ext cx="4420652" cy="1593460"/>
      </dsp:txXfrm>
    </dsp:sp>
    <dsp:sp modelId="{BF75C457-DF9E-4ED6-B32B-40945EAA3E6A}">
      <dsp:nvSpPr>
        <dsp:cNvPr id="0" name=""/>
        <dsp:cNvSpPr/>
      </dsp:nvSpPr>
      <dsp:spPr>
        <a:xfrm>
          <a:off x="0" y="3984333"/>
          <a:ext cx="6261100" cy="15934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E2E9A0-ECBF-4691-A210-FDBFE6A728FB}">
      <dsp:nvSpPr>
        <dsp:cNvPr id="0" name=""/>
        <dsp:cNvSpPr/>
      </dsp:nvSpPr>
      <dsp:spPr>
        <a:xfrm>
          <a:off x="482021" y="4342861"/>
          <a:ext cx="876403" cy="8764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33E826-FD04-4FA4-812C-BD46F31F83EB}">
      <dsp:nvSpPr>
        <dsp:cNvPr id="0" name=""/>
        <dsp:cNvSpPr/>
      </dsp:nvSpPr>
      <dsp:spPr>
        <a:xfrm>
          <a:off x="1840447" y="3984333"/>
          <a:ext cx="4420652" cy="1593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41" tIns="168641" rIns="168641" bIns="16864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Compliments shows others that you are a friendly person</a:t>
          </a:r>
        </a:p>
      </dsp:txBody>
      <dsp:txXfrm>
        <a:off x="1840447" y="3984333"/>
        <a:ext cx="4420652" cy="15934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42A1A-62C7-492B-868A-85077478D89B}">
      <dsp:nvSpPr>
        <dsp:cNvPr id="0" name=""/>
        <dsp:cNvSpPr/>
      </dsp:nvSpPr>
      <dsp:spPr>
        <a:xfrm>
          <a:off x="0" y="875120"/>
          <a:ext cx="5955658" cy="16156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80C1A-0C0E-4868-8463-0A4C45488331}">
      <dsp:nvSpPr>
        <dsp:cNvPr id="0" name=""/>
        <dsp:cNvSpPr/>
      </dsp:nvSpPr>
      <dsp:spPr>
        <a:xfrm>
          <a:off x="488720" y="1238631"/>
          <a:ext cx="888583" cy="8885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9ED355-07CE-4052-B6B5-3377AF2BFAF1}">
      <dsp:nvSpPr>
        <dsp:cNvPr id="0" name=""/>
        <dsp:cNvSpPr/>
      </dsp:nvSpPr>
      <dsp:spPr>
        <a:xfrm>
          <a:off x="1866025" y="875120"/>
          <a:ext cx="4089632" cy="1615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85" tIns="170985" rIns="170985" bIns="17098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Having good manners goes a long way in improving social skills</a:t>
          </a:r>
        </a:p>
      </dsp:txBody>
      <dsp:txXfrm>
        <a:off x="1866025" y="875120"/>
        <a:ext cx="4089632" cy="1615606"/>
      </dsp:txXfrm>
    </dsp:sp>
    <dsp:sp modelId="{EEDF240A-39E5-43D9-9377-1B6943A69C31}">
      <dsp:nvSpPr>
        <dsp:cNvPr id="0" name=""/>
        <dsp:cNvSpPr/>
      </dsp:nvSpPr>
      <dsp:spPr>
        <a:xfrm>
          <a:off x="0" y="2894627"/>
          <a:ext cx="5955658" cy="16156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BCC23-EE26-4219-A1CD-10235BF3842F}">
      <dsp:nvSpPr>
        <dsp:cNvPr id="0" name=""/>
        <dsp:cNvSpPr/>
      </dsp:nvSpPr>
      <dsp:spPr>
        <a:xfrm>
          <a:off x="488720" y="3258139"/>
          <a:ext cx="888583" cy="8885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B75E6-26EC-4DAE-BF0A-11F77BAA0E86}">
      <dsp:nvSpPr>
        <dsp:cNvPr id="0" name=""/>
        <dsp:cNvSpPr/>
      </dsp:nvSpPr>
      <dsp:spPr>
        <a:xfrm>
          <a:off x="1866025" y="2894627"/>
          <a:ext cx="2680046" cy="1615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85" tIns="170985" rIns="170985" bIns="17098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Practice:</a:t>
          </a:r>
        </a:p>
      </dsp:txBody>
      <dsp:txXfrm>
        <a:off x="1866025" y="2894627"/>
        <a:ext cx="2680046" cy="1615606"/>
      </dsp:txXfrm>
    </dsp:sp>
    <dsp:sp modelId="{13920504-13CC-48C8-AA5F-F989740D8385}">
      <dsp:nvSpPr>
        <dsp:cNvPr id="0" name=""/>
        <dsp:cNvSpPr/>
      </dsp:nvSpPr>
      <dsp:spPr>
        <a:xfrm>
          <a:off x="4546071" y="2894627"/>
          <a:ext cx="1409586" cy="1615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985" tIns="170985" rIns="170985" bIns="170985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Being polite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Showing gratitude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Using good table manners </a:t>
          </a:r>
        </a:p>
      </dsp:txBody>
      <dsp:txXfrm>
        <a:off x="4546071" y="2894627"/>
        <a:ext cx="1409586" cy="16156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A2FB4-0F99-4FDD-9FB4-2948587A9080}">
      <dsp:nvSpPr>
        <dsp:cNvPr id="0" name=""/>
        <dsp:cNvSpPr/>
      </dsp:nvSpPr>
      <dsp:spPr>
        <a:xfrm>
          <a:off x="0" y="1687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Non-verbal communication is very important</a:t>
          </a:r>
        </a:p>
      </dsp:txBody>
      <dsp:txXfrm>
        <a:off x="64083" y="80960"/>
        <a:ext cx="6132934" cy="1184574"/>
      </dsp:txXfrm>
    </dsp:sp>
    <dsp:sp modelId="{4A0A06E7-C6E2-4467-BB62-FE8C280182B3}">
      <dsp:nvSpPr>
        <dsp:cNvPr id="0" name=""/>
        <dsp:cNvSpPr/>
      </dsp:nvSpPr>
      <dsp:spPr>
        <a:xfrm>
          <a:off x="0" y="142753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-1540030"/>
                <a:satOff val="-534"/>
                <a:lumOff val="19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540030"/>
                <a:satOff val="-534"/>
                <a:lumOff val="19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540030"/>
                <a:satOff val="-534"/>
                <a:lumOff val="19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Try your best to appear relaxed and comfortable </a:t>
          </a:r>
        </a:p>
      </dsp:txBody>
      <dsp:txXfrm>
        <a:off x="64083" y="1491620"/>
        <a:ext cx="6132934" cy="1184574"/>
      </dsp:txXfrm>
    </dsp:sp>
    <dsp:sp modelId="{C480603F-54D7-4237-8367-0ADF46ADFFFF}">
      <dsp:nvSpPr>
        <dsp:cNvPr id="0" name=""/>
        <dsp:cNvSpPr/>
      </dsp:nvSpPr>
      <dsp:spPr>
        <a:xfrm>
          <a:off x="0" y="283819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-3080061"/>
                <a:satOff val="-1069"/>
                <a:lumOff val="3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080061"/>
                <a:satOff val="-1069"/>
                <a:lumOff val="3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080061"/>
                <a:satOff val="-1069"/>
                <a:lumOff val="3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Make appropriate amounts of eye contact</a:t>
          </a:r>
        </a:p>
      </dsp:txBody>
      <dsp:txXfrm>
        <a:off x="64083" y="2902280"/>
        <a:ext cx="6132934" cy="1184574"/>
      </dsp:txXfrm>
    </dsp:sp>
    <dsp:sp modelId="{15BE33E4-5107-4D56-BEBF-65C9555EF9BC}">
      <dsp:nvSpPr>
        <dsp:cNvPr id="0" name=""/>
        <dsp:cNvSpPr/>
      </dsp:nvSpPr>
      <dsp:spPr>
        <a:xfrm>
          <a:off x="0" y="424885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Appear open for conversation </a:t>
          </a:r>
        </a:p>
      </dsp:txBody>
      <dsp:txXfrm>
        <a:off x="64083" y="4312940"/>
        <a:ext cx="6132934" cy="1184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46418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84483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8982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79034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1612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931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212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94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4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30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0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0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2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4F1-FFEA-405F-9602-3DCA865EDA4E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324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2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31B3953-7FBE-4269-9F5E-F36885522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10" name="Rectangle 9">
              <a:extLst>
                <a:ext uri="{FF2B5EF4-FFF2-40B4-BE49-F238E27FC236}">
                  <a16:creationId xmlns:a16="http://schemas.microsoft.com/office/drawing/2014/main" id="{34B1F1F0-EEAD-4728-BA46-976A46F21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08D9A12-746D-4BC2-AA5F-B497BB508B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C7C269D6-4089-4585-BC8A-617B2CFE3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340981"/>
            <a:ext cx="8968085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A3D736-14C7-42CE-92D3-4AC55FB4F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4494107"/>
            <a:ext cx="8133478" cy="940240"/>
          </a:xfrm>
        </p:spPr>
        <p:txBody>
          <a:bodyPr>
            <a:normAutofit/>
          </a:bodyPr>
          <a:lstStyle/>
          <a:p>
            <a:r>
              <a:rPr lang="en-US" sz="4800"/>
              <a:t>Improving Social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B5428-AC4E-4BF2-B1A6-3D0B00A01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5433742"/>
            <a:ext cx="8133478" cy="406566"/>
          </a:xfrm>
        </p:spPr>
        <p:txBody>
          <a:bodyPr>
            <a:normAutofit/>
          </a:bodyPr>
          <a:lstStyle/>
          <a:p>
            <a:r>
              <a:rPr lang="en-US" sz="1800"/>
              <a:t>Cassandra Hernandez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86D2A7-8C58-4AC4-AA18-E570A3085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581" r="-2" b="2489"/>
          <a:stretch/>
        </p:blipFill>
        <p:spPr>
          <a:xfrm>
            <a:off x="20" y="10"/>
            <a:ext cx="8966180" cy="4198928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F6CF848-6786-4545-9B03-0AB22F0B3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4340981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E41089-2B16-46EC-8DA7-57D84A35B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93754"/>
            <a:ext cx="8968085" cy="27594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D57F732-918A-4B69-8493-0484C5D2C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5993754"/>
            <a:ext cx="3080285" cy="27594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87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24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D788D-E46B-464D-A81C-B11E6E967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7. Practice!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02740-2333-4EDB-B5FC-705C3D51B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At the end of the day, practice makes perfect!</a:t>
            </a:r>
          </a:p>
          <a:p>
            <a:pPr lvl="1"/>
            <a:r>
              <a:rPr lang="en-US">
                <a:solidFill>
                  <a:srgbClr val="FFFFFF"/>
                </a:solidFill>
              </a:rPr>
              <a:t>It will take some time to become more comfortable with socializing with others </a:t>
            </a:r>
          </a:p>
        </p:txBody>
      </p:sp>
    </p:spTree>
    <p:extLst>
      <p:ext uri="{BB962C8B-B14F-4D97-AF65-F5344CB8AC3E}">
        <p14:creationId xmlns:p14="http://schemas.microsoft.com/office/powerpoint/2010/main" val="277793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E2770-5B57-4567-87F0-2B6015BDC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is important to have social skills?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FAFF3F-0846-4699-A01D-708894120A80}"/>
              </a:ext>
            </a:extLst>
          </p:cNvPr>
          <p:cNvSpPr txBox="1"/>
          <p:nvPr/>
        </p:nvSpPr>
        <p:spPr>
          <a:xfrm>
            <a:off x="195943" y="424544"/>
            <a:ext cx="1009823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Humans are social creatures by nature, and we need social skills to interact with society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Having social skills is the main foundation of having relationships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They allow you to connect with other people on a level that is important in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You can have more in-depth relationships with others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Positive social interaction can promote understanding of other viewpoints.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Increases understanding and empathy of (and by) others.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Belonging to a social group reduces or eradicate the feelings of isolation, improving social, mental, and emotional well-being.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52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38">
            <a:extLst>
              <a:ext uri="{FF2B5EF4-FFF2-40B4-BE49-F238E27FC236}">
                <a16:creationId xmlns:a16="http://schemas.microsoft.com/office/drawing/2014/main" id="{C301CE94-074B-4D1C-B4F4-F78402CF7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0" name="Picture 40">
            <a:extLst>
              <a:ext uri="{FF2B5EF4-FFF2-40B4-BE49-F238E27FC236}">
                <a16:creationId xmlns:a16="http://schemas.microsoft.com/office/drawing/2014/main" id="{6C88302C-1F37-4C43-92E9-94C452751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61" name="Picture 42">
            <a:extLst>
              <a:ext uri="{FF2B5EF4-FFF2-40B4-BE49-F238E27FC236}">
                <a16:creationId xmlns:a16="http://schemas.microsoft.com/office/drawing/2014/main" id="{FC533643-7E50-49AA-AF90-63D300915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2" name="Rectangle 44">
            <a:extLst>
              <a:ext uri="{FF2B5EF4-FFF2-40B4-BE49-F238E27FC236}">
                <a16:creationId xmlns:a16="http://schemas.microsoft.com/office/drawing/2014/main" id="{27FDF1C8-C78C-45B3-A712-01E213653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Rectangle 46">
            <a:extLst>
              <a:ext uri="{FF2B5EF4-FFF2-40B4-BE49-F238E27FC236}">
                <a16:creationId xmlns:a16="http://schemas.microsoft.com/office/drawing/2014/main" id="{0F553C38-528A-4F4F-AFB8-D5ABBF25B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C670EA-BF47-41FF-927E-39828FFF9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/>
              <a:t>7 ways to improve social skills </a:t>
            </a:r>
          </a:p>
        </p:txBody>
      </p:sp>
      <p:graphicFrame>
        <p:nvGraphicFramePr>
          <p:cNvPr id="64" name="Text Placeholder 2">
            <a:extLst>
              <a:ext uri="{FF2B5EF4-FFF2-40B4-BE49-F238E27FC236}">
                <a16:creationId xmlns:a16="http://schemas.microsoft.com/office/drawing/2014/main" id="{2469DD42-17AD-47EB-995D-558413C67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852912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32939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72B4A-28AB-46EA-83A1-090532831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1.Behave Like a social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39C67-AA0B-4654-8EB5-44F54D5E7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Don’t let anxiety hold you back. Make the decision to talk to new people and to enter into conversation even when you are nervous about it. </a:t>
            </a:r>
          </a:p>
          <a:p>
            <a:r>
              <a:rPr lang="en-US" sz="2000" dirty="0">
                <a:solidFill>
                  <a:srgbClr val="FFFFFF"/>
                </a:solidFill>
              </a:rPr>
              <a:t>It will get easier over time </a:t>
            </a:r>
          </a:p>
        </p:txBody>
      </p:sp>
    </p:spTree>
    <p:extLst>
      <p:ext uri="{BB962C8B-B14F-4D97-AF65-F5344CB8AC3E}">
        <p14:creationId xmlns:p14="http://schemas.microsoft.com/office/powerpoint/2010/main" val="1607975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7E11A8B-D353-4867-842B-40B7BABC9E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10" name="Rectangle 9">
              <a:extLst>
                <a:ext uri="{FF2B5EF4-FFF2-40B4-BE49-F238E27FC236}">
                  <a16:creationId xmlns:a16="http://schemas.microsoft.com/office/drawing/2014/main" id="{F0C50D17-020B-418B-BE67-DC7DEA17D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E9D5520-887C-4E25-9F91-49EBA2FB3F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E57B4B5A-F6EE-4E53-9CD3-67B8E86C9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52" r="-2" b="-2"/>
          <a:stretch/>
        </p:blipFill>
        <p:spPr>
          <a:xfrm>
            <a:off x="6096000" y="10"/>
            <a:ext cx="6092823" cy="68563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2E52CAC-158C-4DC7-AA1C-F582FFF73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99753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FD24FE-C08A-4566-A79F-DDCAD11FB7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5041629" cy="1080938"/>
          </a:xfrm>
        </p:spPr>
        <p:txBody>
          <a:bodyPr>
            <a:normAutofit/>
          </a:bodyPr>
          <a:lstStyle/>
          <a:p>
            <a:r>
              <a:rPr lang="en-US" dirty="0"/>
              <a:t>2. Ask open-ended questions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3211ECD-2CC2-43D9-A32B-E8669250E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6492240" cy="26171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256EE-1C38-445F-A8E6-6354505129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5041628" cy="3599316"/>
          </a:xfrm>
        </p:spPr>
        <p:txBody>
          <a:bodyPr>
            <a:normAutofit/>
          </a:bodyPr>
          <a:lstStyle/>
          <a:p>
            <a:r>
              <a:rPr lang="en-US" sz="2000"/>
              <a:t>If you want the attention to be  off from yourself, aske them questions</a:t>
            </a:r>
          </a:p>
          <a:p>
            <a:r>
              <a:rPr lang="en-US" sz="2000"/>
              <a:t>Get familiar with t he person you are talking to</a:t>
            </a:r>
          </a:p>
          <a:p>
            <a:r>
              <a:rPr lang="en-US" sz="2000"/>
              <a:t>Ask them simple and not too personal questions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05319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7D13521-EAD4-4B23-AE18-3B70AAE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EAC6A1-B9AD-4F52-8BFC-D974236C5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632991A-5881-4C0B-BE55-86E6541DB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FF107A9-A609-4BE3-AC8C-8A7ABC2E5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5AB5407-0F8D-4F52-80FD-7B7BCB7DB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7C4FF4-9A30-4A27-AEEB-443907B83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dirty="0"/>
              <a:t>3. Encourage others to talk about themselves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B8089E4-103E-483E-AD1D-A3A1558551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086377"/>
              </p:ext>
            </p:extLst>
          </p:nvPr>
        </p:nvGraphicFramePr>
        <p:xfrm>
          <a:off x="5437509" y="777860"/>
          <a:ext cx="5955658" cy="538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9405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B2FA74-A609-48D2-81A6-0394F1455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dirty="0"/>
              <a:t>4.Compliment often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945D50-8343-409D-A887-FF4B3C0C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992133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6683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7D13521-EAD4-4B23-AE18-3B70AAE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EAC6A1-B9AD-4F52-8BFC-D974236C5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632991A-5881-4C0B-BE55-86E6541DB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FF107A9-A609-4BE3-AC8C-8A7ABC2E5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5AB5407-0F8D-4F52-80FD-7B7BCB7DB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F26C22-DD77-4EC9-A8CD-341E5AA8B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dirty="0"/>
              <a:t>5. Practice good manners</a:t>
            </a:r>
          </a:p>
        </p:txBody>
      </p:sp>
      <p:graphicFrame>
        <p:nvGraphicFramePr>
          <p:cNvPr id="5" name="Content Placeholder 2" descr="A small illustration of two people sitting on a table &#10;&#10;Then a yellow happy face underneath that illustration">
            <a:extLst>
              <a:ext uri="{FF2B5EF4-FFF2-40B4-BE49-F238E27FC236}">
                <a16:creationId xmlns:a16="http://schemas.microsoft.com/office/drawing/2014/main" id="{553FCA17-792F-43BE-BC38-3E90630B3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098991"/>
              </p:ext>
            </p:extLst>
          </p:nvPr>
        </p:nvGraphicFramePr>
        <p:xfrm>
          <a:off x="5437509" y="777860"/>
          <a:ext cx="5955658" cy="538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46574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3870E5-1346-4FDC-81AE-9212A0395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 dirty="0"/>
              <a:t>6. Notice your own body language </a:t>
            </a:r>
          </a:p>
        </p:txBody>
      </p:sp>
      <p:graphicFrame>
        <p:nvGraphicFramePr>
          <p:cNvPr id="5" name="Content Placeholder 2" descr="Green-colored rectangular boxes containing descriptions of this topic. ">
            <a:extLst>
              <a:ext uri="{FF2B5EF4-FFF2-40B4-BE49-F238E27FC236}">
                <a16:creationId xmlns:a16="http://schemas.microsoft.com/office/drawing/2014/main" id="{87C13ED6-C22D-4F2B-BD42-4C656CAF1B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79029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9946855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394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Improving Social Skills</vt:lpstr>
      <vt:lpstr>Why it is important to have social skills?</vt:lpstr>
      <vt:lpstr>7 ways to improve social skills </vt:lpstr>
      <vt:lpstr>1.Behave Like a social person</vt:lpstr>
      <vt:lpstr>2. Ask open-ended questions </vt:lpstr>
      <vt:lpstr>3. Encourage others to talk about themselves</vt:lpstr>
      <vt:lpstr>4.Compliment often </vt:lpstr>
      <vt:lpstr>5. Practice good manners</vt:lpstr>
      <vt:lpstr>6. Notice your own body language </vt:lpstr>
      <vt:lpstr>7. Practice!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Social Skills</dc:title>
  <dc:creator>cassandra hernandez</dc:creator>
  <cp:lastModifiedBy>cassandra hernandez</cp:lastModifiedBy>
  <cp:revision>2</cp:revision>
  <dcterms:created xsi:type="dcterms:W3CDTF">2020-05-11T17:59:59Z</dcterms:created>
  <dcterms:modified xsi:type="dcterms:W3CDTF">2020-05-11T18:21:17Z</dcterms:modified>
</cp:coreProperties>
</file>