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01" r:id="rId2"/>
    <p:sldMasterId id="2147483702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embeddedFontLst>
    <p:embeddedFont>
      <p:font typeface="Hanken Grotesk" panose="020B0604020202020204" charset="0"/>
      <p:regular r:id="rId14"/>
      <p:bold r:id="rId15"/>
      <p:italic r:id="rId16"/>
      <p:boldItalic r:id="rId17"/>
    </p:embeddedFont>
    <p:embeddedFont>
      <p:font typeface="Hanken Grotesk Medium" panose="020B0604020202020204" charset="0"/>
      <p:regular r:id="rId18"/>
      <p:bold r:id="rId19"/>
      <p:italic r:id="rId20"/>
      <p:boldItalic r:id="rId21"/>
    </p:embeddedFont>
    <p:embeddedFont>
      <p:font typeface="Hanken Grotesk SemiBold" panose="020B0604020202020204" charset="0"/>
      <p:regular r:id="rId22"/>
      <p:bold r:id="rId23"/>
      <p:italic r:id="rId24"/>
      <p:boldItalic r:id="rId25"/>
    </p:embeddedFont>
    <p:embeddedFont>
      <p:font typeface="Inter" panose="020B0604020202020204" charset="0"/>
      <p:regular r:id="rId26"/>
      <p:bold r:id="rId27"/>
      <p:italic r:id="rId28"/>
      <p:boldItalic r:id="rId29"/>
    </p:embeddedFont>
    <p:embeddedFont>
      <p:font typeface="Libre Franklin" panose="020F0502020204030204" pitchFamily="2" charset="0"/>
      <p:regular r:id="rId30"/>
      <p:bold r:id="rId31"/>
      <p:italic r:id="rId32"/>
      <p:boldItalic r:id="rId33"/>
    </p:embeddedFont>
    <p:embeddedFont>
      <p:font typeface="Libre Franklin Medium" panose="020F0502020204030204" pitchFamily="2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viewProps" Target="viewProps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SLIDES_API60153397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SLIDES_API60153397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SLIDES_API601533978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SLIDES_API601533978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SLIDES_API128524040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SLIDES_API128524040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SLIDES_API601533978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SLIDES_API601533978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SLIDES_API601533978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SLIDES_API601533978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SLIDES_API601533978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SLIDES_API601533978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SLIDES_API601533978_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SLIDES_API601533978_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SLIDES_API601533978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SLIDES_API601533978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SLIDES_API601533978_10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SLIDES_API601533978_10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600" cy="3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3">
  <p:cSld name="CUSTOM_3_2_1_1_1_1_1_1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1754975" y="1152475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1754975" y="2400247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3"/>
          </p:nvPr>
        </p:nvSpPr>
        <p:spPr>
          <a:xfrm>
            <a:off x="311700" y="1152475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4"/>
          </p:nvPr>
        </p:nvSpPr>
        <p:spPr>
          <a:xfrm>
            <a:off x="311700" y="2400237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5"/>
          </p:nvPr>
        </p:nvSpPr>
        <p:spPr>
          <a:xfrm>
            <a:off x="311700" y="3648024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6"/>
          </p:nvPr>
        </p:nvSpPr>
        <p:spPr>
          <a:xfrm>
            <a:off x="1754975" y="3648033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3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311700" y="1834900"/>
            <a:ext cx="41892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4643150" y="1834900"/>
            <a:ext cx="41892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ubTitle" idx="3"/>
          </p:nvPr>
        </p:nvSpPr>
        <p:spPr>
          <a:xfrm>
            <a:off x="311700" y="1164900"/>
            <a:ext cx="41892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ubTitle" idx="4"/>
          </p:nvPr>
        </p:nvSpPr>
        <p:spPr>
          <a:xfrm>
            <a:off x="4643150" y="1164900"/>
            <a:ext cx="41892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51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1 1">
  <p:cSld name="CUSTOM_3_2_1_1_1_1_2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810953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2477483" y="1810850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3"/>
          </p:nvPr>
        </p:nvSpPr>
        <p:spPr>
          <a:xfrm>
            <a:off x="4643150" y="1810952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subTitle" idx="4"/>
          </p:nvPr>
        </p:nvSpPr>
        <p:spPr>
          <a:xfrm>
            <a:off x="311700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5"/>
          </p:nvPr>
        </p:nvSpPr>
        <p:spPr>
          <a:xfrm>
            <a:off x="2477425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ubTitle" idx="6"/>
          </p:nvPr>
        </p:nvSpPr>
        <p:spPr>
          <a:xfrm>
            <a:off x="4643150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7"/>
          </p:nvPr>
        </p:nvSpPr>
        <p:spPr>
          <a:xfrm>
            <a:off x="6808875" y="1810952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8"/>
          </p:nvPr>
        </p:nvSpPr>
        <p:spPr>
          <a:xfrm>
            <a:off x="6808875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51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Sections">
  <p:cSld name="4-Sectio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457200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2"/>
          </p:nvPr>
        </p:nvSpPr>
        <p:spPr>
          <a:xfrm>
            <a:off x="2539746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865620" y="4800600"/>
            <a:ext cx="182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3"/>
          </p:nvPr>
        </p:nvSpPr>
        <p:spPr>
          <a:xfrm>
            <a:off x="457200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4"/>
          </p:nvPr>
        </p:nvSpPr>
        <p:spPr>
          <a:xfrm>
            <a:off x="2539746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5"/>
          </p:nvPr>
        </p:nvSpPr>
        <p:spPr>
          <a:xfrm>
            <a:off x="4622292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6"/>
          </p:nvPr>
        </p:nvSpPr>
        <p:spPr>
          <a:xfrm>
            <a:off x="6704838" y="1877673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7"/>
          </p:nvPr>
        </p:nvSpPr>
        <p:spPr>
          <a:xfrm>
            <a:off x="4622292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8"/>
          </p:nvPr>
        </p:nvSpPr>
        <p:spPr>
          <a:xfrm>
            <a:off x="6704838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2">
  <p:cSld name="CUSTOM_3_1_2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ubTitle" idx="3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4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4800600"/>
            <a:ext cx="2229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2775585" y="4800600"/>
            <a:ext cx="3592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865620" y="4800600"/>
            <a:ext cx="182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923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675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3"/>
          </p:nvPr>
        </p:nvSpPr>
        <p:spPr>
          <a:xfrm>
            <a:off x="45675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4"/>
          </p:nvPr>
        </p:nvSpPr>
        <p:spPr>
          <a:xfrm>
            <a:off x="255987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5"/>
          </p:nvPr>
        </p:nvSpPr>
        <p:spPr>
          <a:xfrm>
            <a:off x="255987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6"/>
          </p:nvPr>
        </p:nvSpPr>
        <p:spPr>
          <a:xfrm>
            <a:off x="466299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7"/>
          </p:nvPr>
        </p:nvSpPr>
        <p:spPr>
          <a:xfrm>
            <a:off x="466299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8"/>
          </p:nvPr>
        </p:nvSpPr>
        <p:spPr>
          <a:xfrm>
            <a:off x="676611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9"/>
          </p:nvPr>
        </p:nvSpPr>
        <p:spPr>
          <a:xfrm>
            <a:off x="676611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7" name="Google Shape;117;p22"/>
          <p:cNvSpPr>
            <a:spLocks noGrp="1"/>
          </p:cNvSpPr>
          <p:nvPr>
            <p:ph type="pic" idx="13"/>
          </p:nvPr>
        </p:nvSpPr>
        <p:spPr>
          <a:xfrm>
            <a:off x="300235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8" name="Google Shape;118;p22"/>
          <p:cNvSpPr>
            <a:spLocks noGrp="1"/>
          </p:cNvSpPr>
          <p:nvPr>
            <p:ph type="pic" idx="14"/>
          </p:nvPr>
        </p:nvSpPr>
        <p:spPr>
          <a:xfrm>
            <a:off x="510547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" name="Google Shape;119;p22"/>
          <p:cNvSpPr>
            <a:spLocks noGrp="1"/>
          </p:cNvSpPr>
          <p:nvPr>
            <p:ph type="pic" idx="15"/>
          </p:nvPr>
        </p:nvSpPr>
        <p:spPr>
          <a:xfrm>
            <a:off x="720859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p22"/>
          <p:cNvSpPr>
            <a:spLocks noGrp="1"/>
          </p:cNvSpPr>
          <p:nvPr>
            <p:ph type="pic" idx="16"/>
          </p:nvPr>
        </p:nvSpPr>
        <p:spPr>
          <a:xfrm>
            <a:off x="89923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1" name="Google Shape;121;p22"/>
          <p:cNvSpPr txBox="1">
            <a:spLocks noGrp="1"/>
          </p:cNvSpPr>
          <p:nvPr>
            <p:ph type="body" idx="17"/>
          </p:nvPr>
        </p:nvSpPr>
        <p:spPr>
          <a:xfrm>
            <a:off x="45675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8"/>
          </p:nvPr>
        </p:nvSpPr>
        <p:spPr>
          <a:xfrm>
            <a:off x="45675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9"/>
          </p:nvPr>
        </p:nvSpPr>
        <p:spPr>
          <a:xfrm>
            <a:off x="255987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20"/>
          </p:nvPr>
        </p:nvSpPr>
        <p:spPr>
          <a:xfrm>
            <a:off x="255987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21"/>
          </p:nvPr>
        </p:nvSpPr>
        <p:spPr>
          <a:xfrm>
            <a:off x="466299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22"/>
          </p:nvPr>
        </p:nvSpPr>
        <p:spPr>
          <a:xfrm>
            <a:off x="466299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3"/>
          </p:nvPr>
        </p:nvSpPr>
        <p:spPr>
          <a:xfrm>
            <a:off x="676611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4"/>
          </p:nvPr>
        </p:nvSpPr>
        <p:spPr>
          <a:xfrm>
            <a:off x="676611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9" name="Google Shape;129;p22"/>
          <p:cNvSpPr>
            <a:spLocks noGrp="1"/>
          </p:cNvSpPr>
          <p:nvPr>
            <p:ph type="pic" idx="25"/>
          </p:nvPr>
        </p:nvSpPr>
        <p:spPr>
          <a:xfrm>
            <a:off x="300235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p22"/>
          <p:cNvSpPr>
            <a:spLocks noGrp="1"/>
          </p:cNvSpPr>
          <p:nvPr>
            <p:ph type="pic" idx="26"/>
          </p:nvPr>
        </p:nvSpPr>
        <p:spPr>
          <a:xfrm>
            <a:off x="510547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22"/>
          <p:cNvSpPr>
            <a:spLocks noGrp="1"/>
          </p:cNvSpPr>
          <p:nvPr>
            <p:ph type="pic" idx="27"/>
          </p:nvPr>
        </p:nvSpPr>
        <p:spPr>
          <a:xfrm>
            <a:off x="720859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2" name="Google Shape;132;p22"/>
          <p:cNvSpPr txBox="1">
            <a:spLocks noGrp="1"/>
          </p:cNvSpPr>
          <p:nvPr>
            <p:ph type="body" idx="28"/>
          </p:nvPr>
        </p:nvSpPr>
        <p:spPr>
          <a:xfrm>
            <a:off x="4662998" y="342899"/>
            <a:ext cx="40233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3_2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ctrTitle"/>
          </p:nvPr>
        </p:nvSpPr>
        <p:spPr>
          <a:xfrm>
            <a:off x="1029150" y="1563750"/>
            <a:ext cx="5715000" cy="20160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Font typeface="Hanken Grotesk"/>
              <a:buNone/>
              <a:defRPr sz="4000"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432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600" cy="3416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2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3">
  <p:cSld name="CUSTOM_3_2_1_1_1_1_1_1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1754975" y="1152475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2"/>
          </p:nvPr>
        </p:nvSpPr>
        <p:spPr>
          <a:xfrm>
            <a:off x="1754975" y="2400247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subTitle" idx="3"/>
          </p:nvPr>
        </p:nvSpPr>
        <p:spPr>
          <a:xfrm>
            <a:off x="311700" y="1152475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ubTitle" idx="4"/>
          </p:nvPr>
        </p:nvSpPr>
        <p:spPr>
          <a:xfrm>
            <a:off x="311700" y="2400237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8"/>
          <p:cNvSpPr txBox="1">
            <a:spLocks noGrp="1"/>
          </p:cNvSpPr>
          <p:nvPr>
            <p:ph type="subTitle" idx="5"/>
          </p:nvPr>
        </p:nvSpPr>
        <p:spPr>
          <a:xfrm>
            <a:off x="311700" y="3648024"/>
            <a:ext cx="12978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6"/>
          </p:nvPr>
        </p:nvSpPr>
        <p:spPr>
          <a:xfrm>
            <a:off x="1754975" y="3648033"/>
            <a:ext cx="55614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3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11700" y="1834900"/>
            <a:ext cx="41892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body" idx="2"/>
          </p:nvPr>
        </p:nvSpPr>
        <p:spPr>
          <a:xfrm>
            <a:off x="4643150" y="1834900"/>
            <a:ext cx="41892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ubTitle" idx="3"/>
          </p:nvPr>
        </p:nvSpPr>
        <p:spPr>
          <a:xfrm>
            <a:off x="311700" y="1164900"/>
            <a:ext cx="41892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ubTitle" idx="4"/>
          </p:nvPr>
        </p:nvSpPr>
        <p:spPr>
          <a:xfrm>
            <a:off x="4643150" y="1164900"/>
            <a:ext cx="41892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51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1 1">
  <p:cSld name="CUSTOM_3_2_1_1_1_1_2">
    <p:bg>
      <p:bgPr>
        <a:solidFill>
          <a:schemeClr val="l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311700" y="1810953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2"/>
          </p:nvPr>
        </p:nvSpPr>
        <p:spPr>
          <a:xfrm>
            <a:off x="2477483" y="1810850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body" idx="3"/>
          </p:nvPr>
        </p:nvSpPr>
        <p:spPr>
          <a:xfrm>
            <a:off x="4643150" y="1810952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ubTitle" idx="4"/>
          </p:nvPr>
        </p:nvSpPr>
        <p:spPr>
          <a:xfrm>
            <a:off x="311700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0"/>
          <p:cNvSpPr txBox="1">
            <a:spLocks noGrp="1"/>
          </p:cNvSpPr>
          <p:nvPr>
            <p:ph type="subTitle" idx="5"/>
          </p:nvPr>
        </p:nvSpPr>
        <p:spPr>
          <a:xfrm>
            <a:off x="2477425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subTitle" idx="6"/>
          </p:nvPr>
        </p:nvSpPr>
        <p:spPr>
          <a:xfrm>
            <a:off x="4643150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0"/>
          <p:cNvSpPr txBox="1">
            <a:spLocks noGrp="1"/>
          </p:cNvSpPr>
          <p:nvPr>
            <p:ph type="body" idx="7"/>
          </p:nvPr>
        </p:nvSpPr>
        <p:spPr>
          <a:xfrm>
            <a:off x="6808875" y="1810952"/>
            <a:ext cx="2023500" cy="27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subTitle" idx="8"/>
          </p:nvPr>
        </p:nvSpPr>
        <p:spPr>
          <a:xfrm>
            <a:off x="6808875" y="1152475"/>
            <a:ext cx="2023500" cy="6915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51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-Sections">
  <p:cSld name="4-Section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822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457200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body" idx="2"/>
          </p:nvPr>
        </p:nvSpPr>
        <p:spPr>
          <a:xfrm>
            <a:off x="2539746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sldNum" idx="12"/>
          </p:nvPr>
        </p:nvSpPr>
        <p:spPr>
          <a:xfrm>
            <a:off x="6865620" y="4800600"/>
            <a:ext cx="182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3"/>
          </p:nvPr>
        </p:nvSpPr>
        <p:spPr>
          <a:xfrm>
            <a:off x="457200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7" name="Google Shape;177;p31"/>
          <p:cNvSpPr txBox="1">
            <a:spLocks noGrp="1"/>
          </p:cNvSpPr>
          <p:nvPr>
            <p:ph type="body" idx="4"/>
          </p:nvPr>
        </p:nvSpPr>
        <p:spPr>
          <a:xfrm>
            <a:off x="2539746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1"/>
          <p:cNvSpPr txBox="1">
            <a:spLocks noGrp="1"/>
          </p:cNvSpPr>
          <p:nvPr>
            <p:ph type="body" idx="5"/>
          </p:nvPr>
        </p:nvSpPr>
        <p:spPr>
          <a:xfrm>
            <a:off x="4622292" y="1876096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31"/>
          <p:cNvSpPr txBox="1">
            <a:spLocks noGrp="1"/>
          </p:cNvSpPr>
          <p:nvPr>
            <p:ph type="body" idx="6"/>
          </p:nvPr>
        </p:nvSpPr>
        <p:spPr>
          <a:xfrm>
            <a:off x="6704838" y="1877673"/>
            <a:ext cx="1982100" cy="28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7"/>
          </p:nvPr>
        </p:nvSpPr>
        <p:spPr>
          <a:xfrm>
            <a:off x="4622292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81" name="Google Shape;181;p31"/>
          <p:cNvSpPr txBox="1">
            <a:spLocks noGrp="1"/>
          </p:cNvSpPr>
          <p:nvPr>
            <p:ph type="body" idx="8"/>
          </p:nvPr>
        </p:nvSpPr>
        <p:spPr>
          <a:xfrm>
            <a:off x="6704838" y="1059180"/>
            <a:ext cx="19821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2">
  <p:cSld name="CUSTOM_3_1_2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body" idx="1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body" idx="2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subTitle" idx="3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4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3"/>
          <p:cNvSpPr txBox="1">
            <a:spLocks noGrp="1"/>
          </p:cNvSpPr>
          <p:nvPr>
            <p:ph type="title"/>
          </p:nvPr>
        </p:nvSpPr>
        <p:spPr>
          <a:xfrm>
            <a:off x="457200" y="342900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3"/>
          <p:cNvSpPr txBox="1">
            <a:spLocks noGrp="1"/>
          </p:cNvSpPr>
          <p:nvPr>
            <p:ph type="dt" idx="10"/>
          </p:nvPr>
        </p:nvSpPr>
        <p:spPr>
          <a:xfrm>
            <a:off x="457200" y="4800600"/>
            <a:ext cx="2229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3"/>
          <p:cNvSpPr txBox="1">
            <a:spLocks noGrp="1"/>
          </p:cNvSpPr>
          <p:nvPr>
            <p:ph type="ftr" idx="11"/>
          </p:nvPr>
        </p:nvSpPr>
        <p:spPr>
          <a:xfrm>
            <a:off x="2775585" y="4800600"/>
            <a:ext cx="35928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3"/>
          <p:cNvSpPr txBox="1">
            <a:spLocks noGrp="1"/>
          </p:cNvSpPr>
          <p:nvPr>
            <p:ph type="sldNum" idx="12"/>
          </p:nvPr>
        </p:nvSpPr>
        <p:spPr>
          <a:xfrm>
            <a:off x="6865620" y="4800600"/>
            <a:ext cx="1821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33"/>
          <p:cNvSpPr>
            <a:spLocks noGrp="1"/>
          </p:cNvSpPr>
          <p:nvPr>
            <p:ph type="pic" idx="2"/>
          </p:nvPr>
        </p:nvSpPr>
        <p:spPr>
          <a:xfrm>
            <a:off x="89923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33"/>
          <p:cNvSpPr txBox="1">
            <a:spLocks noGrp="1"/>
          </p:cNvSpPr>
          <p:nvPr>
            <p:ph type="body" idx="1"/>
          </p:nvPr>
        </p:nvSpPr>
        <p:spPr>
          <a:xfrm>
            <a:off x="45675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5" name="Google Shape;195;p33"/>
          <p:cNvSpPr txBox="1">
            <a:spLocks noGrp="1"/>
          </p:cNvSpPr>
          <p:nvPr>
            <p:ph type="body" idx="3"/>
          </p:nvPr>
        </p:nvSpPr>
        <p:spPr>
          <a:xfrm>
            <a:off x="45675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body" idx="4"/>
          </p:nvPr>
        </p:nvSpPr>
        <p:spPr>
          <a:xfrm>
            <a:off x="255987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5"/>
          </p:nvPr>
        </p:nvSpPr>
        <p:spPr>
          <a:xfrm>
            <a:off x="255987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6"/>
          </p:nvPr>
        </p:nvSpPr>
        <p:spPr>
          <a:xfrm>
            <a:off x="466299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99" name="Google Shape;199;p33"/>
          <p:cNvSpPr txBox="1">
            <a:spLocks noGrp="1"/>
          </p:cNvSpPr>
          <p:nvPr>
            <p:ph type="body" idx="7"/>
          </p:nvPr>
        </p:nvSpPr>
        <p:spPr>
          <a:xfrm>
            <a:off x="466299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8"/>
          </p:nvPr>
        </p:nvSpPr>
        <p:spPr>
          <a:xfrm>
            <a:off x="6766118" y="245041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body" idx="9"/>
          </p:nvPr>
        </p:nvSpPr>
        <p:spPr>
          <a:xfrm>
            <a:off x="6766118" y="2694405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2" name="Google Shape;202;p33"/>
          <p:cNvSpPr>
            <a:spLocks noGrp="1"/>
          </p:cNvSpPr>
          <p:nvPr>
            <p:ph type="pic" idx="13"/>
          </p:nvPr>
        </p:nvSpPr>
        <p:spPr>
          <a:xfrm>
            <a:off x="300235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3" name="Google Shape;203;p33"/>
          <p:cNvSpPr>
            <a:spLocks noGrp="1"/>
          </p:cNvSpPr>
          <p:nvPr>
            <p:ph type="pic" idx="14"/>
          </p:nvPr>
        </p:nvSpPr>
        <p:spPr>
          <a:xfrm>
            <a:off x="510547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4" name="Google Shape;204;p33"/>
          <p:cNvSpPr>
            <a:spLocks noGrp="1"/>
          </p:cNvSpPr>
          <p:nvPr>
            <p:ph type="pic" idx="15"/>
          </p:nvPr>
        </p:nvSpPr>
        <p:spPr>
          <a:xfrm>
            <a:off x="7208592" y="1352699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33"/>
          <p:cNvSpPr>
            <a:spLocks noGrp="1"/>
          </p:cNvSpPr>
          <p:nvPr>
            <p:ph type="pic" idx="16"/>
          </p:nvPr>
        </p:nvSpPr>
        <p:spPr>
          <a:xfrm>
            <a:off x="89923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6" name="Google Shape;206;p33"/>
          <p:cNvSpPr txBox="1">
            <a:spLocks noGrp="1"/>
          </p:cNvSpPr>
          <p:nvPr>
            <p:ph type="body" idx="17"/>
          </p:nvPr>
        </p:nvSpPr>
        <p:spPr>
          <a:xfrm>
            <a:off x="45675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18"/>
          </p:nvPr>
        </p:nvSpPr>
        <p:spPr>
          <a:xfrm>
            <a:off x="45675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body" idx="19"/>
          </p:nvPr>
        </p:nvSpPr>
        <p:spPr>
          <a:xfrm>
            <a:off x="255987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body" idx="20"/>
          </p:nvPr>
        </p:nvSpPr>
        <p:spPr>
          <a:xfrm>
            <a:off x="255987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body" idx="21"/>
          </p:nvPr>
        </p:nvSpPr>
        <p:spPr>
          <a:xfrm>
            <a:off x="466299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22"/>
          </p:nvPr>
        </p:nvSpPr>
        <p:spPr>
          <a:xfrm>
            <a:off x="466299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3"/>
          </p:nvPr>
        </p:nvSpPr>
        <p:spPr>
          <a:xfrm>
            <a:off x="6766118" y="4184703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body" idx="24"/>
          </p:nvPr>
        </p:nvSpPr>
        <p:spPr>
          <a:xfrm>
            <a:off x="6766118" y="4428689"/>
            <a:ext cx="19203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14" name="Google Shape;214;p33"/>
          <p:cNvSpPr>
            <a:spLocks noGrp="1"/>
          </p:cNvSpPr>
          <p:nvPr>
            <p:ph type="pic" idx="25"/>
          </p:nvPr>
        </p:nvSpPr>
        <p:spPr>
          <a:xfrm>
            <a:off x="300235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5" name="Google Shape;215;p33"/>
          <p:cNvSpPr>
            <a:spLocks noGrp="1"/>
          </p:cNvSpPr>
          <p:nvPr>
            <p:ph type="pic" idx="26"/>
          </p:nvPr>
        </p:nvSpPr>
        <p:spPr>
          <a:xfrm>
            <a:off x="510547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6" name="Google Shape;216;p33"/>
          <p:cNvSpPr>
            <a:spLocks noGrp="1"/>
          </p:cNvSpPr>
          <p:nvPr>
            <p:ph type="pic" idx="27"/>
          </p:nvPr>
        </p:nvSpPr>
        <p:spPr>
          <a:xfrm>
            <a:off x="7208592" y="3086984"/>
            <a:ext cx="1035300" cy="10353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7" name="Google Shape;217;p33"/>
          <p:cNvSpPr txBox="1">
            <a:spLocks noGrp="1"/>
          </p:cNvSpPr>
          <p:nvPr>
            <p:ph type="body" idx="28"/>
          </p:nvPr>
        </p:nvSpPr>
        <p:spPr>
          <a:xfrm>
            <a:off x="4662998" y="342899"/>
            <a:ext cx="4023300" cy="9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8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marL="914400" lvl="1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 algn="l">
              <a:lnSpc>
                <a:spcPct val="138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3_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3_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3_1_3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body" idx="2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subTitle" idx="3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ubTitle" idx="4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8">
  <p:cSld name="CUSTOM_3_9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32" name="Google Shape;232;p37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2 1 4">
  <p:cSld name="CUSTOM_3_2_1_1_1_1_1_2_5"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9"/>
          <p:cNvSpPr txBox="1">
            <a:spLocks noGrp="1"/>
          </p:cNvSpPr>
          <p:nvPr>
            <p:ph type="body" idx="1"/>
          </p:nvPr>
        </p:nvSpPr>
        <p:spPr>
          <a:xfrm>
            <a:off x="491166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39"/>
          <p:cNvSpPr txBox="1">
            <a:spLocks noGrp="1"/>
          </p:cNvSpPr>
          <p:nvPr>
            <p:ph type="subTitle" idx="2"/>
          </p:nvPr>
        </p:nvSpPr>
        <p:spPr>
          <a:xfrm>
            <a:off x="491166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3"/>
          </p:nvPr>
        </p:nvSpPr>
        <p:spPr>
          <a:xfrm>
            <a:off x="3291218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subTitle" idx="4"/>
          </p:nvPr>
        </p:nvSpPr>
        <p:spPr>
          <a:xfrm>
            <a:off x="3291216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9"/>
          <p:cNvSpPr txBox="1">
            <a:spLocks noGrp="1"/>
          </p:cNvSpPr>
          <p:nvPr>
            <p:ph type="body" idx="5"/>
          </p:nvPr>
        </p:nvSpPr>
        <p:spPr>
          <a:xfrm>
            <a:off x="491125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subTitle" idx="6"/>
          </p:nvPr>
        </p:nvSpPr>
        <p:spPr>
          <a:xfrm>
            <a:off x="491125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9"/>
          <p:cNvSpPr txBox="1">
            <a:spLocks noGrp="1"/>
          </p:cNvSpPr>
          <p:nvPr>
            <p:ph type="body" idx="7"/>
          </p:nvPr>
        </p:nvSpPr>
        <p:spPr>
          <a:xfrm>
            <a:off x="3291177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39"/>
          <p:cNvSpPr txBox="1">
            <a:spLocks noGrp="1"/>
          </p:cNvSpPr>
          <p:nvPr>
            <p:ph type="subTitle" idx="8"/>
          </p:nvPr>
        </p:nvSpPr>
        <p:spPr>
          <a:xfrm>
            <a:off x="3291175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39"/>
          <p:cNvSpPr txBox="1">
            <a:spLocks noGrp="1"/>
          </p:cNvSpPr>
          <p:nvPr>
            <p:ph type="body" idx="9"/>
          </p:nvPr>
        </p:nvSpPr>
        <p:spPr>
          <a:xfrm>
            <a:off x="6091266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39"/>
          <p:cNvSpPr txBox="1">
            <a:spLocks noGrp="1"/>
          </p:cNvSpPr>
          <p:nvPr>
            <p:ph type="subTitle" idx="13"/>
          </p:nvPr>
        </p:nvSpPr>
        <p:spPr>
          <a:xfrm>
            <a:off x="6091265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9"/>
          <p:cNvSpPr txBox="1">
            <a:spLocks noGrp="1"/>
          </p:cNvSpPr>
          <p:nvPr>
            <p:ph type="body" idx="14"/>
          </p:nvPr>
        </p:nvSpPr>
        <p:spPr>
          <a:xfrm>
            <a:off x="6091225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39"/>
          <p:cNvSpPr txBox="1">
            <a:spLocks noGrp="1"/>
          </p:cNvSpPr>
          <p:nvPr>
            <p:ph type="subTitle" idx="15"/>
          </p:nvPr>
        </p:nvSpPr>
        <p:spPr>
          <a:xfrm>
            <a:off x="6091224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1 1 2">
  <p:cSld name="CUSTOM_3_2_1_1_1_1_2_2">
    <p:bg>
      <p:bgPr>
        <a:solidFill>
          <a:schemeClr val="l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457225" y="1589848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0"/>
          <p:cNvSpPr txBox="1">
            <a:spLocks noGrp="1"/>
          </p:cNvSpPr>
          <p:nvPr>
            <p:ph type="body" idx="2"/>
          </p:nvPr>
        </p:nvSpPr>
        <p:spPr>
          <a:xfrm>
            <a:off x="3258744" y="1589801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0"/>
          <p:cNvSpPr txBox="1">
            <a:spLocks noGrp="1"/>
          </p:cNvSpPr>
          <p:nvPr>
            <p:ph type="subTitle" idx="3"/>
          </p:nvPr>
        </p:nvSpPr>
        <p:spPr>
          <a:xfrm>
            <a:off x="457225" y="1141300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0"/>
          <p:cNvSpPr txBox="1">
            <a:spLocks noGrp="1"/>
          </p:cNvSpPr>
          <p:nvPr>
            <p:ph type="subTitle" idx="4"/>
          </p:nvPr>
        </p:nvSpPr>
        <p:spPr>
          <a:xfrm>
            <a:off x="3258662" y="1141300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4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55" name="Google Shape;255;p40"/>
          <p:cNvSpPr txBox="1">
            <a:spLocks noGrp="1"/>
          </p:cNvSpPr>
          <p:nvPr>
            <p:ph type="body" idx="5"/>
          </p:nvPr>
        </p:nvSpPr>
        <p:spPr>
          <a:xfrm>
            <a:off x="457225" y="3418675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0"/>
          <p:cNvSpPr txBox="1">
            <a:spLocks noGrp="1"/>
          </p:cNvSpPr>
          <p:nvPr>
            <p:ph type="body" idx="6"/>
          </p:nvPr>
        </p:nvSpPr>
        <p:spPr>
          <a:xfrm>
            <a:off x="3258744" y="3418628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0"/>
          <p:cNvSpPr txBox="1">
            <a:spLocks noGrp="1"/>
          </p:cNvSpPr>
          <p:nvPr>
            <p:ph type="subTitle" idx="7"/>
          </p:nvPr>
        </p:nvSpPr>
        <p:spPr>
          <a:xfrm>
            <a:off x="457225" y="2970127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0"/>
          <p:cNvSpPr txBox="1">
            <a:spLocks noGrp="1"/>
          </p:cNvSpPr>
          <p:nvPr>
            <p:ph type="subTitle" idx="8"/>
          </p:nvPr>
        </p:nvSpPr>
        <p:spPr>
          <a:xfrm>
            <a:off x="3258662" y="2970127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40"/>
          <p:cNvSpPr txBox="1">
            <a:spLocks noGrp="1"/>
          </p:cNvSpPr>
          <p:nvPr>
            <p:ph type="body" idx="9"/>
          </p:nvPr>
        </p:nvSpPr>
        <p:spPr>
          <a:xfrm>
            <a:off x="6060117" y="1589801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subTitle" idx="13"/>
          </p:nvPr>
        </p:nvSpPr>
        <p:spPr>
          <a:xfrm>
            <a:off x="6060036" y="1141300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 txBox="1">
            <a:spLocks noGrp="1"/>
          </p:cNvSpPr>
          <p:nvPr>
            <p:ph type="body" idx="14"/>
          </p:nvPr>
        </p:nvSpPr>
        <p:spPr>
          <a:xfrm>
            <a:off x="6060117" y="3418628"/>
            <a:ext cx="2626800" cy="12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0"/>
          <p:cNvSpPr txBox="1">
            <a:spLocks noGrp="1"/>
          </p:cNvSpPr>
          <p:nvPr>
            <p:ph type="subTitle" idx="15"/>
          </p:nvPr>
        </p:nvSpPr>
        <p:spPr>
          <a:xfrm>
            <a:off x="6060036" y="2970127"/>
            <a:ext cx="2626800" cy="448500"/>
          </a:xfrm>
          <a:prstGeom prst="rect">
            <a:avLst/>
          </a:prstGeom>
        </p:spPr>
        <p:txBody>
          <a:bodyPr spcFirstLastPara="1" wrap="square" lIns="137150" tIns="91425" rIns="137150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3 2 1">
  <p:cSld name="CUSTOM_3_2_1_1_1_1_1_1_2_1"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4690125" y="1140114"/>
            <a:ext cx="17571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41"/>
          <p:cNvSpPr txBox="1">
            <a:spLocks noGrp="1"/>
          </p:cNvSpPr>
          <p:nvPr>
            <p:ph type="subTitle" idx="2"/>
          </p:nvPr>
        </p:nvSpPr>
        <p:spPr>
          <a:xfrm>
            <a:off x="4690125" y="2396637"/>
            <a:ext cx="17571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41"/>
          <p:cNvSpPr txBox="1">
            <a:spLocks noGrp="1"/>
          </p:cNvSpPr>
          <p:nvPr>
            <p:ph type="subTitle" idx="3"/>
          </p:nvPr>
        </p:nvSpPr>
        <p:spPr>
          <a:xfrm>
            <a:off x="4690125" y="3653173"/>
            <a:ext cx="17571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1"/>
          <p:cNvSpPr txBox="1">
            <a:spLocks noGrp="1"/>
          </p:cNvSpPr>
          <p:nvPr>
            <p:ph type="body" idx="4"/>
          </p:nvPr>
        </p:nvSpPr>
        <p:spPr>
          <a:xfrm>
            <a:off x="2164734" y="1140000"/>
            <a:ext cx="2176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41"/>
          <p:cNvSpPr txBox="1">
            <a:spLocks noGrp="1"/>
          </p:cNvSpPr>
          <p:nvPr>
            <p:ph type="body" idx="5"/>
          </p:nvPr>
        </p:nvSpPr>
        <p:spPr>
          <a:xfrm>
            <a:off x="2164734" y="2396588"/>
            <a:ext cx="2176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41"/>
          <p:cNvSpPr txBox="1">
            <a:spLocks noGrp="1"/>
          </p:cNvSpPr>
          <p:nvPr>
            <p:ph type="subTitle" idx="6"/>
          </p:nvPr>
        </p:nvSpPr>
        <p:spPr>
          <a:xfrm>
            <a:off x="457200" y="1140114"/>
            <a:ext cx="17076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1"/>
          <p:cNvSpPr txBox="1">
            <a:spLocks noGrp="1"/>
          </p:cNvSpPr>
          <p:nvPr>
            <p:ph type="subTitle" idx="7"/>
          </p:nvPr>
        </p:nvSpPr>
        <p:spPr>
          <a:xfrm>
            <a:off x="457200" y="2396638"/>
            <a:ext cx="17076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1"/>
          <p:cNvSpPr txBox="1">
            <a:spLocks noGrp="1"/>
          </p:cNvSpPr>
          <p:nvPr>
            <p:ph type="subTitle" idx="8"/>
          </p:nvPr>
        </p:nvSpPr>
        <p:spPr>
          <a:xfrm>
            <a:off x="457200" y="3653174"/>
            <a:ext cx="17076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4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273" name="Google Shape;273;p41"/>
          <p:cNvSpPr txBox="1">
            <a:spLocks noGrp="1"/>
          </p:cNvSpPr>
          <p:nvPr>
            <p:ph type="body" idx="9"/>
          </p:nvPr>
        </p:nvSpPr>
        <p:spPr>
          <a:xfrm>
            <a:off x="2164734" y="3653175"/>
            <a:ext cx="2176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41"/>
          <p:cNvSpPr txBox="1">
            <a:spLocks noGrp="1"/>
          </p:cNvSpPr>
          <p:nvPr>
            <p:ph type="body" idx="13"/>
          </p:nvPr>
        </p:nvSpPr>
        <p:spPr>
          <a:xfrm>
            <a:off x="6447249" y="1140000"/>
            <a:ext cx="2239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41"/>
          <p:cNvSpPr txBox="1">
            <a:spLocks noGrp="1"/>
          </p:cNvSpPr>
          <p:nvPr>
            <p:ph type="body" idx="14"/>
          </p:nvPr>
        </p:nvSpPr>
        <p:spPr>
          <a:xfrm>
            <a:off x="6447249" y="2396588"/>
            <a:ext cx="2239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41"/>
          <p:cNvSpPr txBox="1">
            <a:spLocks noGrp="1"/>
          </p:cNvSpPr>
          <p:nvPr>
            <p:ph type="body" idx="15"/>
          </p:nvPr>
        </p:nvSpPr>
        <p:spPr>
          <a:xfrm>
            <a:off x="6447249" y="3653174"/>
            <a:ext cx="2239500" cy="11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_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CUSTOM_2_1_3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3">
  <p:cSld name="CUSTOM_3_1_4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457200" y="4462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4572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>
            <a:spLocks noGrp="1"/>
          </p:cNvSpPr>
          <p:nvPr>
            <p:ph type="body" idx="2"/>
          </p:nvPr>
        </p:nvSpPr>
        <p:spPr>
          <a:xfrm>
            <a:off x="4800400" y="1834900"/>
            <a:ext cx="3776100" cy="27342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◦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44"/>
          <p:cNvSpPr txBox="1">
            <a:spLocks noGrp="1"/>
          </p:cNvSpPr>
          <p:nvPr>
            <p:ph type="subTitle" idx="3"/>
          </p:nvPr>
        </p:nvSpPr>
        <p:spPr>
          <a:xfrm>
            <a:off x="4572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  <p:sp>
        <p:nvSpPr>
          <p:cNvPr id="285" name="Google Shape;285;p44"/>
          <p:cNvSpPr txBox="1">
            <a:spLocks noGrp="1"/>
          </p:cNvSpPr>
          <p:nvPr>
            <p:ph type="subTitle" idx="4"/>
          </p:nvPr>
        </p:nvSpPr>
        <p:spPr>
          <a:xfrm>
            <a:off x="4800400" y="1164900"/>
            <a:ext cx="3776100" cy="5727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anken Grotesk SemiBold"/>
              <a:buNone/>
              <a:defRPr sz="16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3 1">
  <p:cSld name="CUSTOM_3_2_1_1_1_1_1_1_1">
    <p:bg>
      <p:bgPr>
        <a:solidFill>
          <a:schemeClr val="l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5"/>
          <p:cNvSpPr txBox="1">
            <a:spLocks noGrp="1"/>
          </p:cNvSpPr>
          <p:nvPr>
            <p:ph type="title"/>
          </p:nvPr>
        </p:nvSpPr>
        <p:spPr>
          <a:xfrm>
            <a:off x="457200" y="446825"/>
            <a:ext cx="8229600" cy="5691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subTitle" idx="1"/>
          </p:nvPr>
        </p:nvSpPr>
        <p:spPr>
          <a:xfrm>
            <a:off x="457200" y="1289150"/>
            <a:ext cx="2142300" cy="9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body" idx="2"/>
          </p:nvPr>
        </p:nvSpPr>
        <p:spPr>
          <a:xfrm>
            <a:off x="2749850" y="128912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45"/>
          <p:cNvSpPr txBox="1">
            <a:spLocks noGrp="1"/>
          </p:cNvSpPr>
          <p:nvPr>
            <p:ph type="subTitle" idx="3"/>
          </p:nvPr>
        </p:nvSpPr>
        <p:spPr>
          <a:xfrm>
            <a:off x="457200" y="2397150"/>
            <a:ext cx="2142300" cy="9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1" name="Google Shape;291;p45"/>
          <p:cNvSpPr txBox="1">
            <a:spLocks noGrp="1"/>
          </p:cNvSpPr>
          <p:nvPr>
            <p:ph type="body" idx="4"/>
          </p:nvPr>
        </p:nvSpPr>
        <p:spPr>
          <a:xfrm>
            <a:off x="2749800" y="3506400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45"/>
          <p:cNvSpPr txBox="1">
            <a:spLocks noGrp="1"/>
          </p:cNvSpPr>
          <p:nvPr>
            <p:ph type="body" idx="5"/>
          </p:nvPr>
        </p:nvSpPr>
        <p:spPr>
          <a:xfrm>
            <a:off x="2749800" y="2397775"/>
            <a:ext cx="5937000" cy="9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1pPr>
            <a:lvl2pPr marL="914400" lvl="1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2pPr>
            <a:lvl3pPr marL="1371600" lvl="2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3pPr>
            <a:lvl4pPr marL="1828800" lvl="3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4pPr>
            <a:lvl5pPr marL="2286000" lvl="4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5pPr>
            <a:lvl6pPr marL="2743200" lvl="5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6pPr>
            <a:lvl7pPr marL="3200400" lvl="6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 sz="1100">
                <a:solidFill>
                  <a:schemeClr val="dk1"/>
                </a:solidFill>
              </a:defRPr>
            </a:lvl7pPr>
            <a:lvl8pPr marL="3657600" lvl="7" indent="-29845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 sz="1100">
                <a:solidFill>
                  <a:schemeClr val="dk1"/>
                </a:solidFill>
              </a:defRPr>
            </a:lvl8pPr>
            <a:lvl9pPr marL="4114800" lvl="8" indent="-29845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Char char="■"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5"/>
          <p:cNvSpPr txBox="1">
            <a:spLocks noGrp="1"/>
          </p:cNvSpPr>
          <p:nvPr>
            <p:ph type="subTitle" idx="6"/>
          </p:nvPr>
        </p:nvSpPr>
        <p:spPr>
          <a:xfrm>
            <a:off x="457200" y="3505150"/>
            <a:ext cx="2142300" cy="98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3 2">
  <p:cSld name="CUSTOM_3_2_1_1_1_1_1_1_2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>
            <a:spLocks noGrp="1"/>
          </p:cNvSpPr>
          <p:nvPr>
            <p:ph type="body" idx="1"/>
          </p:nvPr>
        </p:nvSpPr>
        <p:spPr>
          <a:xfrm>
            <a:off x="2064350" y="1140000"/>
            <a:ext cx="6176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46"/>
          <p:cNvSpPr txBox="1">
            <a:spLocks noGrp="1"/>
          </p:cNvSpPr>
          <p:nvPr>
            <p:ph type="body" idx="2"/>
          </p:nvPr>
        </p:nvSpPr>
        <p:spPr>
          <a:xfrm>
            <a:off x="2064350" y="2076930"/>
            <a:ext cx="6176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46"/>
          <p:cNvSpPr txBox="1">
            <a:spLocks noGrp="1"/>
          </p:cNvSpPr>
          <p:nvPr>
            <p:ph type="subTitle" idx="3"/>
          </p:nvPr>
        </p:nvSpPr>
        <p:spPr>
          <a:xfrm>
            <a:off x="457200" y="1140077"/>
            <a:ext cx="1404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6"/>
          <p:cNvSpPr txBox="1">
            <a:spLocks noGrp="1"/>
          </p:cNvSpPr>
          <p:nvPr>
            <p:ph type="subTitle" idx="4"/>
          </p:nvPr>
        </p:nvSpPr>
        <p:spPr>
          <a:xfrm>
            <a:off x="457200" y="2076966"/>
            <a:ext cx="1404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6"/>
          <p:cNvSpPr txBox="1">
            <a:spLocks noGrp="1"/>
          </p:cNvSpPr>
          <p:nvPr>
            <p:ph type="subTitle" idx="5"/>
          </p:nvPr>
        </p:nvSpPr>
        <p:spPr>
          <a:xfrm>
            <a:off x="457200" y="3013875"/>
            <a:ext cx="1404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6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01" name="Google Shape;301;p46"/>
          <p:cNvSpPr txBox="1">
            <a:spLocks noGrp="1"/>
          </p:cNvSpPr>
          <p:nvPr>
            <p:ph type="body" idx="6"/>
          </p:nvPr>
        </p:nvSpPr>
        <p:spPr>
          <a:xfrm>
            <a:off x="2064350" y="3013870"/>
            <a:ext cx="6176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46"/>
          <p:cNvSpPr txBox="1">
            <a:spLocks noGrp="1"/>
          </p:cNvSpPr>
          <p:nvPr>
            <p:ph type="subTitle" idx="7"/>
          </p:nvPr>
        </p:nvSpPr>
        <p:spPr>
          <a:xfrm>
            <a:off x="457200" y="3950775"/>
            <a:ext cx="1404000" cy="7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6"/>
          <p:cNvSpPr txBox="1">
            <a:spLocks noGrp="1"/>
          </p:cNvSpPr>
          <p:nvPr>
            <p:ph type="body" idx="8"/>
          </p:nvPr>
        </p:nvSpPr>
        <p:spPr>
          <a:xfrm>
            <a:off x="2064350" y="3950773"/>
            <a:ext cx="6176100" cy="7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2">
  <p:cSld name="CUSTOM_3_2_1_1_1_1_1_2">
    <p:bg>
      <p:bgPr>
        <a:solidFill>
          <a:schemeClr val="lt1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>
            <a:spLocks noGrp="1"/>
          </p:cNvSpPr>
          <p:nvPr>
            <p:ph type="body" idx="1"/>
          </p:nvPr>
        </p:nvSpPr>
        <p:spPr>
          <a:xfrm>
            <a:off x="4572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7"/>
          <p:cNvSpPr txBox="1">
            <a:spLocks noGrp="1"/>
          </p:cNvSpPr>
          <p:nvPr>
            <p:ph type="subTitle" idx="2"/>
          </p:nvPr>
        </p:nvSpPr>
        <p:spPr>
          <a:xfrm>
            <a:off x="457200" y="1477250"/>
            <a:ext cx="2606100" cy="5313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08" name="Google Shape;308;p47"/>
          <p:cNvSpPr txBox="1">
            <a:spLocks noGrp="1"/>
          </p:cNvSpPr>
          <p:nvPr>
            <p:ph type="body" idx="3"/>
          </p:nvPr>
        </p:nvSpPr>
        <p:spPr>
          <a:xfrm>
            <a:off x="326895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47"/>
          <p:cNvSpPr txBox="1">
            <a:spLocks noGrp="1"/>
          </p:cNvSpPr>
          <p:nvPr>
            <p:ph type="subTitle" idx="4"/>
          </p:nvPr>
        </p:nvSpPr>
        <p:spPr>
          <a:xfrm>
            <a:off x="3268950" y="1477250"/>
            <a:ext cx="2606100" cy="5313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7"/>
          <p:cNvSpPr txBox="1">
            <a:spLocks noGrp="1"/>
          </p:cNvSpPr>
          <p:nvPr>
            <p:ph type="body" idx="5"/>
          </p:nvPr>
        </p:nvSpPr>
        <p:spPr>
          <a:xfrm>
            <a:off x="6080700" y="2132925"/>
            <a:ext cx="26061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47"/>
          <p:cNvSpPr txBox="1">
            <a:spLocks noGrp="1"/>
          </p:cNvSpPr>
          <p:nvPr>
            <p:ph type="subTitle" idx="6"/>
          </p:nvPr>
        </p:nvSpPr>
        <p:spPr>
          <a:xfrm>
            <a:off x="6080700" y="1477250"/>
            <a:ext cx="2606100" cy="5313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2 1 2 1">
  <p:cSld name="CUSTOM_3_2_1_1_1_1_1_2_2_1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8"/>
          <p:cNvSpPr txBox="1">
            <a:spLocks noGrp="1"/>
          </p:cNvSpPr>
          <p:nvPr>
            <p:ph type="body" idx="1"/>
          </p:nvPr>
        </p:nvSpPr>
        <p:spPr>
          <a:xfrm>
            <a:off x="491166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subTitle" idx="2"/>
          </p:nvPr>
        </p:nvSpPr>
        <p:spPr>
          <a:xfrm>
            <a:off x="491166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16" name="Google Shape;316;p48"/>
          <p:cNvSpPr txBox="1">
            <a:spLocks noGrp="1"/>
          </p:cNvSpPr>
          <p:nvPr>
            <p:ph type="body" idx="3"/>
          </p:nvPr>
        </p:nvSpPr>
        <p:spPr>
          <a:xfrm>
            <a:off x="3291218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7" name="Google Shape;317;p48"/>
          <p:cNvSpPr txBox="1">
            <a:spLocks noGrp="1"/>
          </p:cNvSpPr>
          <p:nvPr>
            <p:ph type="subTitle" idx="4"/>
          </p:nvPr>
        </p:nvSpPr>
        <p:spPr>
          <a:xfrm>
            <a:off x="3291216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8"/>
          <p:cNvSpPr txBox="1">
            <a:spLocks noGrp="1"/>
          </p:cNvSpPr>
          <p:nvPr>
            <p:ph type="body" idx="5"/>
          </p:nvPr>
        </p:nvSpPr>
        <p:spPr>
          <a:xfrm>
            <a:off x="491125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48"/>
          <p:cNvSpPr txBox="1">
            <a:spLocks noGrp="1"/>
          </p:cNvSpPr>
          <p:nvPr>
            <p:ph type="subTitle" idx="6"/>
          </p:nvPr>
        </p:nvSpPr>
        <p:spPr>
          <a:xfrm>
            <a:off x="491125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>
            <a:spLocks noGrp="1"/>
          </p:cNvSpPr>
          <p:nvPr>
            <p:ph type="body" idx="7"/>
          </p:nvPr>
        </p:nvSpPr>
        <p:spPr>
          <a:xfrm>
            <a:off x="3291177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48"/>
          <p:cNvSpPr txBox="1">
            <a:spLocks noGrp="1"/>
          </p:cNvSpPr>
          <p:nvPr>
            <p:ph type="subTitle" idx="8"/>
          </p:nvPr>
        </p:nvSpPr>
        <p:spPr>
          <a:xfrm>
            <a:off x="3291175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8"/>
          <p:cNvSpPr txBox="1">
            <a:spLocks noGrp="1"/>
          </p:cNvSpPr>
          <p:nvPr>
            <p:ph type="body" idx="9"/>
          </p:nvPr>
        </p:nvSpPr>
        <p:spPr>
          <a:xfrm>
            <a:off x="6091266" y="1593548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subTitle" idx="13"/>
          </p:nvPr>
        </p:nvSpPr>
        <p:spPr>
          <a:xfrm>
            <a:off x="6091265" y="1253075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8"/>
          <p:cNvSpPr txBox="1">
            <a:spLocks noGrp="1"/>
          </p:cNvSpPr>
          <p:nvPr>
            <p:ph type="body" idx="14"/>
          </p:nvPr>
        </p:nvSpPr>
        <p:spPr>
          <a:xfrm>
            <a:off x="6091225" y="3393825"/>
            <a:ext cx="2595600" cy="1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48"/>
          <p:cNvSpPr txBox="1">
            <a:spLocks noGrp="1"/>
          </p:cNvSpPr>
          <p:nvPr>
            <p:ph type="subTitle" idx="15"/>
          </p:nvPr>
        </p:nvSpPr>
        <p:spPr>
          <a:xfrm>
            <a:off x="6091224" y="3053351"/>
            <a:ext cx="2595600" cy="34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2 1 3">
  <p:cSld name="CUSTOM_3_2_1_1_1_1_1_2_4"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>
            <a:spLocks noGrp="1"/>
          </p:cNvSpPr>
          <p:nvPr>
            <p:ph type="body" idx="1"/>
          </p:nvPr>
        </p:nvSpPr>
        <p:spPr>
          <a:xfrm>
            <a:off x="457200" y="2132925"/>
            <a:ext cx="19425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49"/>
          <p:cNvSpPr txBox="1">
            <a:spLocks noGrp="1"/>
          </p:cNvSpPr>
          <p:nvPr>
            <p:ph type="subTitle" idx="2"/>
          </p:nvPr>
        </p:nvSpPr>
        <p:spPr>
          <a:xfrm>
            <a:off x="457200" y="1477250"/>
            <a:ext cx="1942500" cy="53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30" name="Google Shape;330;p49"/>
          <p:cNvSpPr txBox="1">
            <a:spLocks noGrp="1"/>
          </p:cNvSpPr>
          <p:nvPr>
            <p:ph type="body" idx="3"/>
          </p:nvPr>
        </p:nvSpPr>
        <p:spPr>
          <a:xfrm>
            <a:off x="2552930" y="2132925"/>
            <a:ext cx="19425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subTitle" idx="4"/>
          </p:nvPr>
        </p:nvSpPr>
        <p:spPr>
          <a:xfrm>
            <a:off x="2552930" y="1477250"/>
            <a:ext cx="1942500" cy="53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5"/>
          </p:nvPr>
        </p:nvSpPr>
        <p:spPr>
          <a:xfrm>
            <a:off x="4648660" y="2132925"/>
            <a:ext cx="19425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subTitle" idx="6"/>
          </p:nvPr>
        </p:nvSpPr>
        <p:spPr>
          <a:xfrm>
            <a:off x="4648660" y="1477250"/>
            <a:ext cx="1942500" cy="53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body" idx="7"/>
          </p:nvPr>
        </p:nvSpPr>
        <p:spPr>
          <a:xfrm>
            <a:off x="6744392" y="2132925"/>
            <a:ext cx="19425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ubTitle" idx="8"/>
          </p:nvPr>
        </p:nvSpPr>
        <p:spPr>
          <a:xfrm>
            <a:off x="6744392" y="1477250"/>
            <a:ext cx="1942500" cy="53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section-1">
  <p:cSld name="CUSTOM_3_2_1_1_1_1_3">
    <p:bg>
      <p:bgPr>
        <a:solidFill>
          <a:schemeClr val="lt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>
            <a:spLocks noGrp="1"/>
          </p:cNvSpPr>
          <p:nvPr>
            <p:ph type="body" idx="1"/>
          </p:nvPr>
        </p:nvSpPr>
        <p:spPr>
          <a:xfrm>
            <a:off x="4572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body" idx="2"/>
          </p:nvPr>
        </p:nvSpPr>
        <p:spPr>
          <a:xfrm>
            <a:off x="3237075" y="19019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body" idx="3"/>
          </p:nvPr>
        </p:nvSpPr>
        <p:spPr>
          <a:xfrm>
            <a:off x="6016800" y="1902000"/>
            <a:ext cx="2606100" cy="26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82875" rIns="137150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p50"/>
          <p:cNvSpPr txBox="1">
            <a:spLocks noGrp="1"/>
          </p:cNvSpPr>
          <p:nvPr>
            <p:ph type="subTitle" idx="4"/>
          </p:nvPr>
        </p:nvSpPr>
        <p:spPr>
          <a:xfrm>
            <a:off x="457200" y="1370125"/>
            <a:ext cx="2606100" cy="5727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subTitle" idx="5"/>
          </p:nvPr>
        </p:nvSpPr>
        <p:spPr>
          <a:xfrm>
            <a:off x="3237000" y="1370125"/>
            <a:ext cx="2606100" cy="5727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50"/>
          <p:cNvSpPr txBox="1">
            <a:spLocks noGrp="1"/>
          </p:cNvSpPr>
          <p:nvPr>
            <p:ph type="subTitle" idx="6"/>
          </p:nvPr>
        </p:nvSpPr>
        <p:spPr>
          <a:xfrm>
            <a:off x="6016800" y="1370125"/>
            <a:ext cx="2606100" cy="572700"/>
          </a:xfrm>
          <a:prstGeom prst="rect">
            <a:avLst/>
          </a:prstGeom>
        </p:spPr>
        <p:txBody>
          <a:bodyPr spcFirstLastPara="1" wrap="square" lIns="137150" tIns="182875" rIns="137150" bIns="91425" anchor="t" anchorCtr="0">
            <a:normAutofit/>
          </a:bodyPr>
          <a:lstStyle>
            <a:lvl1pPr marL="0" marR="0" lvl="0" indent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Hanken Grotesk SemiBold"/>
                <a:ea typeface="Hanken Grotesk SemiBold"/>
                <a:cs typeface="Hanken Grotesk SemiBold"/>
                <a:sym typeface="Hanken Grotesk SemiBold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50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-bullet-6">
  <p:cSld name="CUSTOM_3_2_1_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 txBox="1">
            <a:spLocks noGrp="1"/>
          </p:cNvSpPr>
          <p:nvPr>
            <p:ph type="body" idx="1"/>
          </p:nvPr>
        </p:nvSpPr>
        <p:spPr>
          <a:xfrm>
            <a:off x="457200" y="1607925"/>
            <a:ext cx="2606100" cy="2182200"/>
          </a:xfrm>
          <a:prstGeom prst="rect">
            <a:avLst/>
          </a:prstGeom>
          <a:noFill/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51"/>
          <p:cNvSpPr txBox="1">
            <a:spLocks noGrp="1"/>
          </p:cNvSpPr>
          <p:nvPr>
            <p:ph type="body" idx="2"/>
          </p:nvPr>
        </p:nvSpPr>
        <p:spPr>
          <a:xfrm>
            <a:off x="3237000" y="1607925"/>
            <a:ext cx="2606100" cy="2182200"/>
          </a:xfrm>
          <a:prstGeom prst="rect">
            <a:avLst/>
          </a:prstGeom>
          <a:noFill/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51"/>
          <p:cNvSpPr txBox="1">
            <a:spLocks noGrp="1"/>
          </p:cNvSpPr>
          <p:nvPr>
            <p:ph type="body" idx="3"/>
          </p:nvPr>
        </p:nvSpPr>
        <p:spPr>
          <a:xfrm>
            <a:off x="6016800" y="1607925"/>
            <a:ext cx="2606100" cy="2182200"/>
          </a:xfrm>
          <a:prstGeom prst="rect">
            <a:avLst/>
          </a:prstGeom>
          <a:noFill/>
        </p:spPr>
        <p:txBody>
          <a:bodyPr spcFirstLastPara="1" wrap="square" lIns="137150" tIns="91425" rIns="137150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2pPr>
            <a:lvl3pPr marL="1371600" lvl="2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3pPr>
            <a:lvl4pPr marL="1828800" lvl="3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4pPr>
            <a:lvl5pPr marL="2286000" lvl="4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5pPr>
            <a:lvl6pPr marL="2743200" lvl="5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6pPr>
            <a:lvl7pPr marL="3200400" lvl="6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>
                <a:solidFill>
                  <a:schemeClr val="dk1"/>
                </a:solidFill>
              </a:defRPr>
            </a:lvl7pPr>
            <a:lvl8pPr marL="3657600" lvl="7" indent="-3048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>
                <a:solidFill>
                  <a:schemeClr val="dk1"/>
                </a:solidFill>
              </a:defRPr>
            </a:lvl8pPr>
            <a:lvl9pPr marL="4114800" lvl="8" indent="-3048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2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51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3">
  <p:cSld name="CUSTOM_3_4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2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4">
  <p:cSld name="CUSTOM_3_5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3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54" name="Google Shape;354;p53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6">
  <p:cSld name="CUSTOM_3_7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4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57" name="Google Shape;357;p54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7">
  <p:cSld name="CUSTOM_3_8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5"/>
          <p:cNvSpPr txBox="1">
            <a:spLocks noGrp="1"/>
          </p:cNvSpPr>
          <p:nvPr>
            <p:ph type="title"/>
          </p:nvPr>
        </p:nvSpPr>
        <p:spPr>
          <a:xfrm>
            <a:off x="457200" y="445025"/>
            <a:ext cx="8229600" cy="5727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Hanken Grotesk"/>
              <a:buNone/>
              <a:defRPr b="1"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body" idx="1"/>
          </p:nvPr>
        </p:nvSpPr>
        <p:spPr>
          <a:xfrm>
            <a:off x="457200" y="1140000"/>
            <a:ext cx="8229600" cy="342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>
                <a:solidFill>
                  <a:schemeClr val="dk1"/>
                </a:solidFill>
              </a:defRPr>
            </a:lvl1pPr>
            <a:lvl2pPr marL="914400" lvl="1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marL="1371600" lvl="2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marL="1828800" lvl="3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marL="2286000" lvl="4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marL="2743200" lvl="5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marL="3200400" lvl="6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marL="3657600" lvl="7" indent="-33020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marL="4114800" lvl="8" indent="-33020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E46962"/>
          </p15:clr>
        </p15:guide>
        <p15:guide id="2" pos="19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64">
          <p15:clr>
            <a:srgbClr val="E46962"/>
          </p15:clr>
        </p15:guide>
        <p15:guide id="5" pos="101">
          <p15:clr>
            <a:srgbClr val="E46962"/>
          </p15:clr>
        </p15:guide>
        <p15:guide id="6" orient="horz" pos="125">
          <p15:clr>
            <a:srgbClr val="E46962"/>
          </p15:clr>
        </p15:guide>
        <p15:guide id="7" orient="horz" pos="3115">
          <p15:clr>
            <a:srgbClr val="E46962"/>
          </p15:clr>
        </p15:guide>
        <p15:guide id="8" pos="5659">
          <p15:clr>
            <a:srgbClr val="E46962"/>
          </p15:clr>
        </p15:guide>
        <p15:guide id="9" orient="horz" pos="2933">
          <p15:clr>
            <a:srgbClr val="E46962"/>
          </p15:clr>
        </p15:guide>
        <p15:guide id="10" orient="horz" pos="579">
          <p15:clr>
            <a:srgbClr val="E46962"/>
          </p15:clr>
        </p15:guide>
        <p15:guide id="11" orient="horz" pos="726">
          <p15:clr>
            <a:srgbClr val="E46962"/>
          </p15:clr>
        </p15:guide>
        <p15:guide id="12" pos="2880">
          <p15:clr>
            <a:srgbClr val="E46962"/>
          </p15:clr>
        </p15:guide>
        <p15:guide id="13" pos="2835">
          <p15:clr>
            <a:srgbClr val="E46962"/>
          </p15:clr>
        </p15:guide>
        <p15:guide id="14" pos="2925">
          <p15:clr>
            <a:srgbClr val="E46962"/>
          </p15:clr>
        </p15:guide>
        <p15:guide id="15" pos="1927">
          <p15:clr>
            <a:srgbClr val="E46962"/>
          </p15:clr>
        </p15:guide>
        <p15:guide id="16" pos="2015">
          <p15:clr>
            <a:srgbClr val="E46962"/>
          </p15:clr>
        </p15:guide>
        <p15:guide id="17" pos="1971">
          <p15:clr>
            <a:srgbClr val="E46962"/>
          </p15:clr>
        </p15:guide>
        <p15:guide id="18" pos="3745">
          <p15:clr>
            <a:srgbClr val="E46962"/>
          </p15:clr>
        </p15:guide>
        <p15:guide id="19" pos="3789">
          <p15:clr>
            <a:srgbClr val="E46962"/>
          </p15:clr>
        </p15:guide>
        <p15:guide id="20" pos="3833">
          <p15:clr>
            <a:srgbClr val="E46962"/>
          </p15:clr>
        </p15:guide>
        <p15:guide id="21" pos="1062">
          <p15:clr>
            <a:srgbClr val="E46962"/>
          </p15:clr>
        </p15:guide>
        <p15:guide id="22" pos="1014">
          <p15:clr>
            <a:srgbClr val="E46962"/>
          </p15:clr>
        </p15:guide>
        <p15:guide id="23" pos="1105">
          <p15:clr>
            <a:srgbClr val="E46962"/>
          </p15:clr>
        </p15:guide>
        <p15:guide id="24" pos="4698">
          <p15:clr>
            <a:srgbClr val="E46962"/>
          </p15:clr>
        </p15:guide>
        <p15:guide id="25" pos="4746">
          <p15:clr>
            <a:srgbClr val="E46962"/>
          </p15:clr>
        </p15:guide>
        <p15:guide id="26" pos="4651">
          <p15:clr>
            <a:srgbClr val="E46962"/>
          </p15:clr>
        </p15:guide>
        <p15:guide id="27" orient="horz" pos="1829">
          <p15:clr>
            <a:srgbClr val="E46962"/>
          </p15:clr>
        </p15:guide>
        <p15:guide id="28" orient="horz" pos="1780">
          <p15:clr>
            <a:srgbClr val="E46962"/>
          </p15:clr>
        </p15:guide>
        <p15:guide id="29" orient="horz" pos="1879">
          <p15:clr>
            <a:srgbClr val="E46962"/>
          </p15:clr>
        </p15:guide>
        <p15:guide id="30" pos="1516">
          <p15:clr>
            <a:srgbClr val="E46962"/>
          </p15:clr>
        </p15:guide>
        <p15:guide id="31" pos="1561">
          <p15:clr>
            <a:srgbClr val="E46962"/>
          </p15:clr>
        </p15:guide>
        <p15:guide id="32" pos="1471">
          <p15:clr>
            <a:srgbClr val="E46962"/>
          </p15:clr>
        </p15:guide>
        <p15:guide id="33" pos="4244">
          <p15:clr>
            <a:srgbClr val="E46962"/>
          </p15:clr>
        </p15:guide>
        <p15:guide id="34" pos="4289">
          <p15:clr>
            <a:srgbClr val="E46962"/>
          </p15:clr>
        </p15:guide>
        <p15:guide id="35" pos="4199">
          <p15:clr>
            <a:srgbClr val="E46962"/>
          </p15:clr>
        </p15:guide>
        <p15:guide id="36" pos="240">
          <p15:clr>
            <a:srgbClr val="E46962"/>
          </p15:clr>
        </p15:guide>
        <p15:guide id="37" orient="horz" pos="1011">
          <p15:clr>
            <a:srgbClr val="E46962"/>
          </p15:clr>
        </p15:guide>
        <p15:guide id="38" orient="horz" pos="1322">
          <p15:clr>
            <a:srgbClr val="E46962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●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○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nken Grotesk"/>
              <a:buChar char="■"/>
              <a:defRPr sz="12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anken Grotesk"/>
              <a:buNone/>
              <a:defRPr sz="2200" b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">
          <p15:clr>
            <a:srgbClr val="E46962"/>
          </p15:clr>
        </p15:guide>
        <p15:guide id="2" pos="196">
          <p15:clr>
            <a:srgbClr val="E46962"/>
          </p15:clr>
        </p15:guide>
        <p15:guide id="3" orient="horz" pos="3024">
          <p15:clr>
            <a:srgbClr val="E46962"/>
          </p15:clr>
        </p15:guide>
        <p15:guide id="4" pos="5564">
          <p15:clr>
            <a:srgbClr val="E46962"/>
          </p15:clr>
        </p15:guide>
        <p15:guide id="5" pos="101">
          <p15:clr>
            <a:srgbClr val="E46962"/>
          </p15:clr>
        </p15:guide>
        <p15:guide id="6" orient="horz" pos="125">
          <p15:clr>
            <a:srgbClr val="E46962"/>
          </p15:clr>
        </p15:guide>
        <p15:guide id="7" orient="horz" pos="3115">
          <p15:clr>
            <a:srgbClr val="E46962"/>
          </p15:clr>
        </p15:guide>
        <p15:guide id="8" pos="5659">
          <p15:clr>
            <a:srgbClr val="E46962"/>
          </p15:clr>
        </p15:guide>
        <p15:guide id="9" orient="horz" pos="2933">
          <p15:clr>
            <a:srgbClr val="E46962"/>
          </p15:clr>
        </p15:guide>
        <p15:guide id="10" orient="horz" pos="579">
          <p15:clr>
            <a:srgbClr val="E46962"/>
          </p15:clr>
        </p15:guide>
        <p15:guide id="11" orient="horz" pos="726">
          <p15:clr>
            <a:srgbClr val="E46962"/>
          </p15:clr>
        </p15:guide>
        <p15:guide id="12" pos="2880">
          <p15:clr>
            <a:srgbClr val="E46962"/>
          </p15:clr>
        </p15:guide>
        <p15:guide id="13" pos="2835">
          <p15:clr>
            <a:srgbClr val="E46962"/>
          </p15:clr>
        </p15:guide>
        <p15:guide id="14" pos="2925">
          <p15:clr>
            <a:srgbClr val="E46962"/>
          </p15:clr>
        </p15:guide>
        <p15:guide id="15" pos="1927">
          <p15:clr>
            <a:srgbClr val="E46962"/>
          </p15:clr>
        </p15:guide>
        <p15:guide id="16" pos="2015">
          <p15:clr>
            <a:srgbClr val="E46962"/>
          </p15:clr>
        </p15:guide>
        <p15:guide id="17" pos="1971">
          <p15:clr>
            <a:srgbClr val="E46962"/>
          </p15:clr>
        </p15:guide>
        <p15:guide id="18" pos="3745">
          <p15:clr>
            <a:srgbClr val="E46962"/>
          </p15:clr>
        </p15:guide>
        <p15:guide id="19" pos="3789">
          <p15:clr>
            <a:srgbClr val="E46962"/>
          </p15:clr>
        </p15:guide>
        <p15:guide id="20" pos="3833">
          <p15:clr>
            <a:srgbClr val="E46962"/>
          </p15:clr>
        </p15:guide>
        <p15:guide id="21" pos="1062">
          <p15:clr>
            <a:srgbClr val="E46962"/>
          </p15:clr>
        </p15:guide>
        <p15:guide id="22" pos="1014">
          <p15:clr>
            <a:srgbClr val="E46962"/>
          </p15:clr>
        </p15:guide>
        <p15:guide id="23" pos="1105">
          <p15:clr>
            <a:srgbClr val="E46962"/>
          </p15:clr>
        </p15:guide>
        <p15:guide id="24" pos="4698">
          <p15:clr>
            <a:srgbClr val="E46962"/>
          </p15:clr>
        </p15:guide>
        <p15:guide id="25" pos="4746">
          <p15:clr>
            <a:srgbClr val="E46962"/>
          </p15:clr>
        </p15:guide>
        <p15:guide id="26" pos="4651">
          <p15:clr>
            <a:srgbClr val="E46962"/>
          </p15:clr>
        </p15:guide>
        <p15:guide id="27" orient="horz" pos="1829">
          <p15:clr>
            <a:srgbClr val="E46962"/>
          </p15:clr>
        </p15:guide>
        <p15:guide id="28" orient="horz" pos="1780">
          <p15:clr>
            <a:srgbClr val="E46962"/>
          </p15:clr>
        </p15:guide>
        <p15:guide id="29" orient="horz" pos="1879">
          <p15:clr>
            <a:srgbClr val="E46962"/>
          </p15:clr>
        </p15:guide>
        <p15:guide id="30" pos="1516">
          <p15:clr>
            <a:srgbClr val="E46962"/>
          </p15:clr>
        </p15:guide>
        <p15:guide id="31" pos="1561">
          <p15:clr>
            <a:srgbClr val="E46962"/>
          </p15:clr>
        </p15:guide>
        <p15:guide id="32" pos="1471">
          <p15:clr>
            <a:srgbClr val="E46962"/>
          </p15:clr>
        </p15:guide>
        <p15:guide id="33" pos="4244">
          <p15:clr>
            <a:srgbClr val="E46962"/>
          </p15:clr>
        </p15:guide>
        <p15:guide id="34" pos="4289">
          <p15:clr>
            <a:srgbClr val="E46962"/>
          </p15:clr>
        </p15:guide>
        <p15:guide id="35" pos="4199">
          <p15:clr>
            <a:srgbClr val="E46962"/>
          </p15:clr>
        </p15:guide>
        <p15:guide id="36" pos="240">
          <p15:clr>
            <a:srgbClr val="E46962"/>
          </p15:clr>
        </p15:guide>
        <p15:guide id="37" orient="horz" pos="1011">
          <p15:clr>
            <a:srgbClr val="E46962"/>
          </p15:clr>
        </p15:guide>
        <p15:guide id="38" orient="horz" pos="1322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 descr="date"/>
          <p:cNvSpPr txBox="1"/>
          <p:nvPr/>
        </p:nvSpPr>
        <p:spPr>
          <a:xfrm>
            <a:off x="311700" y="4463775"/>
            <a:ext cx="4189200" cy="4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October 9, 2025</a:t>
            </a:r>
            <a:endParaRPr sz="1500">
              <a:solidFill>
                <a:schemeClr val="dk2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366" name="Google Shape;36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00" y="125863"/>
            <a:ext cx="7972176" cy="489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7"/>
          <p:cNvSpPr/>
          <p:nvPr/>
        </p:nvSpPr>
        <p:spPr>
          <a:xfrm>
            <a:off x="3198250" y="342900"/>
            <a:ext cx="5634000" cy="4456500"/>
          </a:xfrm>
          <a:prstGeom prst="roundRect">
            <a:avLst>
              <a:gd name="adj" fmla="val 16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72" name="Google Shape;372;p57" descr="title"/>
          <p:cNvSpPr txBox="1">
            <a:spLocks noGrp="1"/>
          </p:cNvSpPr>
          <p:nvPr>
            <p:ph type="title"/>
          </p:nvPr>
        </p:nvSpPr>
        <p:spPr>
          <a:xfrm>
            <a:off x="311700" y="342900"/>
            <a:ext cx="2747400" cy="809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Agenda</a:t>
            </a:r>
            <a:endParaRPr sz="2820"/>
          </a:p>
        </p:txBody>
      </p:sp>
      <p:sp>
        <p:nvSpPr>
          <p:cNvPr id="373" name="Google Shape;373;p57" descr="agenda_0"/>
          <p:cNvSpPr txBox="1">
            <a:spLocks noGrp="1"/>
          </p:cNvSpPr>
          <p:nvPr>
            <p:ph type="body" idx="1"/>
          </p:nvPr>
        </p:nvSpPr>
        <p:spPr>
          <a:xfrm>
            <a:off x="3305350" y="1350500"/>
            <a:ext cx="5419800" cy="44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Current Threat Landscape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Cybersecurity and Data Stewardship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Data Classification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Data Handling &amp; Communication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Building a Culture of Awareness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Secure Practices</a:t>
            </a:r>
            <a:endParaRPr sz="2000"/>
          </a:p>
          <a:p>
            <a:pPr marL="285750" lvl="0" indent="-298450" algn="l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ts val="2000"/>
              <a:buChar char="•"/>
            </a:pPr>
            <a:r>
              <a:rPr lang="en" sz="2000"/>
              <a:t>Key Takeaways &amp; Discussion</a:t>
            </a:r>
            <a:endParaRPr sz="2000"/>
          </a:p>
        </p:txBody>
      </p:sp>
      <p:pic>
        <p:nvPicPr>
          <p:cNvPr id="374" name="Google Shape;374;p57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15425" y="1238400"/>
            <a:ext cx="2666700" cy="26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7"/>
          <p:cNvSpPr txBox="1"/>
          <p:nvPr/>
        </p:nvSpPr>
        <p:spPr>
          <a:xfrm>
            <a:off x="3305350" y="287250"/>
            <a:ext cx="5456400" cy="8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How ITS and campus leaders work together to reduce risk and build resilience</a:t>
            </a:r>
            <a:endParaRPr sz="2000" i="1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8" descr="header_2"/>
          <p:cNvSpPr txBox="1">
            <a:spLocks noGrp="1"/>
          </p:cNvSpPr>
          <p:nvPr>
            <p:ph type="subTitle" idx="4294967295"/>
          </p:nvPr>
        </p:nvSpPr>
        <p:spPr>
          <a:xfrm>
            <a:off x="6283026" y="1411572"/>
            <a:ext cx="2700900" cy="350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Account Compromise</a:t>
            </a:r>
            <a:endParaRPr sz="1600" b="1"/>
          </a:p>
        </p:txBody>
      </p:sp>
      <p:sp>
        <p:nvSpPr>
          <p:cNvPr id="382" name="Google Shape;382;p58" descr="detail_2"/>
          <p:cNvSpPr txBox="1"/>
          <p:nvPr/>
        </p:nvSpPr>
        <p:spPr>
          <a:xfrm>
            <a:off x="6282875" y="1712112"/>
            <a:ext cx="27009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Compromise of accounts  facilitate rapid propagation 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83" name="Google Shape;383;p58" descr="header_3"/>
          <p:cNvSpPr txBox="1">
            <a:spLocks noGrp="1"/>
          </p:cNvSpPr>
          <p:nvPr>
            <p:ph type="subTitle" idx="4294967295"/>
          </p:nvPr>
        </p:nvSpPr>
        <p:spPr>
          <a:xfrm>
            <a:off x="311690" y="2824529"/>
            <a:ext cx="2700900" cy="350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Ransomware Entry Points</a:t>
            </a:r>
            <a:endParaRPr sz="1600" b="1"/>
          </a:p>
        </p:txBody>
      </p:sp>
      <p:sp>
        <p:nvSpPr>
          <p:cNvPr id="384" name="Google Shape;384;p58" descr="detail_3"/>
          <p:cNvSpPr txBox="1"/>
          <p:nvPr/>
        </p:nvSpPr>
        <p:spPr>
          <a:xfrm>
            <a:off x="311700" y="3177378"/>
            <a:ext cx="27009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Ransomware frequently starts with an email link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385" name="Google Shape;385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681949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6" name="Google Shape;386;p58" descr="header_4"/>
          <p:cNvSpPr txBox="1">
            <a:spLocks noGrp="1"/>
          </p:cNvSpPr>
          <p:nvPr>
            <p:ph type="subTitle" idx="4294967295"/>
          </p:nvPr>
        </p:nvSpPr>
        <p:spPr>
          <a:xfrm>
            <a:off x="3297364" y="2806577"/>
            <a:ext cx="2700900" cy="350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Email as the Primary Vector</a:t>
            </a:r>
            <a:endParaRPr sz="1600" b="1"/>
          </a:p>
        </p:txBody>
      </p:sp>
      <p:sp>
        <p:nvSpPr>
          <p:cNvPr id="387" name="Google Shape;387;p58" descr="detail_4"/>
          <p:cNvSpPr txBox="1"/>
          <p:nvPr/>
        </p:nvSpPr>
        <p:spPr>
          <a:xfrm>
            <a:off x="3297388" y="3092202"/>
            <a:ext cx="27009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Most security incidents initiate via email 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388" name="Google Shape;388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7362" y="2671166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9" name="Google Shape;389;p58" descr="header_1"/>
          <p:cNvSpPr txBox="1">
            <a:spLocks noGrp="1"/>
          </p:cNvSpPr>
          <p:nvPr>
            <p:ph type="subTitle" idx="4294967295"/>
          </p:nvPr>
        </p:nvSpPr>
        <p:spPr>
          <a:xfrm>
            <a:off x="3302224" y="1411572"/>
            <a:ext cx="2700600" cy="365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Human Factors in Breaches</a:t>
            </a:r>
            <a:endParaRPr sz="1600" b="1"/>
          </a:p>
        </p:txBody>
      </p:sp>
      <p:sp>
        <p:nvSpPr>
          <p:cNvPr id="390" name="Google Shape;390;p58" descr="header_5"/>
          <p:cNvSpPr txBox="1">
            <a:spLocks noGrp="1"/>
          </p:cNvSpPr>
          <p:nvPr>
            <p:ph type="subTitle" idx="4294967295"/>
          </p:nvPr>
        </p:nvSpPr>
        <p:spPr>
          <a:xfrm>
            <a:off x="6283026" y="2806577"/>
            <a:ext cx="2700900" cy="350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Importance of Awareness</a:t>
            </a:r>
            <a:endParaRPr sz="1600" b="1"/>
          </a:p>
        </p:txBody>
      </p:sp>
      <p:sp>
        <p:nvSpPr>
          <p:cNvPr id="391" name="Google Shape;391;p58" descr="detail_1"/>
          <p:cNvSpPr txBox="1"/>
          <p:nvPr/>
        </p:nvSpPr>
        <p:spPr>
          <a:xfrm>
            <a:off x="3297524" y="1722468"/>
            <a:ext cx="27006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Human factors contribute to 60% of security breaches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2" name="Google Shape;392;p58" descr="detail_5"/>
          <p:cNvSpPr txBox="1"/>
          <p:nvPr/>
        </p:nvSpPr>
        <p:spPr>
          <a:xfrm>
            <a:off x="6283050" y="3092202"/>
            <a:ext cx="27009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Enhancing awareness is critical to prevention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393" name="Google Shape;393;p58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Current Threat Landscape</a:t>
            </a:r>
            <a:endParaRPr sz="2800"/>
          </a:p>
        </p:txBody>
      </p:sp>
      <p:sp>
        <p:nvSpPr>
          <p:cNvPr id="394" name="Google Shape;394;p58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Threats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pic>
        <p:nvPicPr>
          <p:cNvPr id="395" name="Google Shape;39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362" y="1152475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6" name="Google Shape;39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3037" y="2623702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7" name="Google Shape;397;p58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6550" y="1411575"/>
            <a:ext cx="3023400" cy="3651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b="1"/>
              <a:t>Phishing Dominates Breaches</a:t>
            </a:r>
            <a:endParaRPr sz="1600" b="1"/>
          </a:p>
        </p:txBody>
      </p:sp>
      <p:sp>
        <p:nvSpPr>
          <p:cNvPr id="398" name="Google Shape;398;p58" descr="detail_0"/>
          <p:cNvSpPr txBox="1"/>
          <p:nvPr/>
        </p:nvSpPr>
        <p:spPr>
          <a:xfrm>
            <a:off x="312175" y="1707911"/>
            <a:ext cx="2700600" cy="11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90% of breaches in higher ed originate from phishing</a:t>
            </a:r>
            <a:endParaRPr sz="16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399" name="Google Shape;39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688" y="1152475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0" name="Google Shape;400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3037" y="1152475"/>
            <a:ext cx="182880" cy="182880"/>
          </a:xfrm>
          <a:prstGeom prst="rect">
            <a:avLst/>
          </a:prstGeom>
          <a:noFill/>
          <a:ln w="9525" cap="flat" cmpd="sng">
            <a:solidFill>
              <a:srgbClr val="4340FF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1" name="Google Shape;401;p58" descr="logo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8"/>
          <p:cNvSpPr txBox="1"/>
          <p:nvPr/>
        </p:nvSpPr>
        <p:spPr>
          <a:xfrm>
            <a:off x="204625" y="4122100"/>
            <a:ext cx="8213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Understanding the current threat landscape helps us work together more effectively to protect our students, research, and campus operations.</a:t>
            </a:r>
            <a:endParaRPr sz="1800" i="1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9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Cybersecurity and Data Stewardship</a:t>
            </a:r>
            <a:endParaRPr sz="2800"/>
          </a:p>
        </p:txBody>
      </p:sp>
      <p:sp>
        <p:nvSpPr>
          <p:cNvPr id="408" name="Google Shape;408;p59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Leadership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409" name="Google Shape;409;p59" descr="detail_0"/>
          <p:cNvSpPr txBox="1">
            <a:spLocks noGrp="1"/>
          </p:cNvSpPr>
          <p:nvPr>
            <p:ph type="body" idx="4294967295"/>
          </p:nvPr>
        </p:nvSpPr>
        <p:spPr>
          <a:xfrm>
            <a:off x="311708" y="1886575"/>
            <a:ext cx="77859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Email, shared drives, and data sharing decisions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Slow down before releasing sensitive information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Managers play a key role in reinforcing secure practices and modeling awareness to prevent breaches and disruptions</a:t>
            </a:r>
            <a:endParaRPr sz="2000"/>
          </a:p>
        </p:txBody>
      </p:sp>
      <p:sp>
        <p:nvSpPr>
          <p:cNvPr id="410" name="Google Shape;410;p59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1675" y="1474975"/>
            <a:ext cx="5469300" cy="411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Most issues come from everyday actions:</a:t>
            </a:r>
            <a:endParaRPr sz="2000" b="1"/>
          </a:p>
        </p:txBody>
      </p:sp>
      <p:pic>
        <p:nvPicPr>
          <p:cNvPr id="411" name="Google Shape;411;p59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0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Data Classification </a:t>
            </a:r>
            <a:endParaRPr sz="2800"/>
          </a:p>
        </p:txBody>
      </p:sp>
      <p:sp>
        <p:nvSpPr>
          <p:cNvPr id="417" name="Google Shape;417;p60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Standards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418" name="Google Shape;418;p60" descr="detail_0"/>
          <p:cNvSpPr txBox="1">
            <a:spLocks noGrp="1"/>
          </p:cNvSpPr>
          <p:nvPr>
            <p:ph type="body" idx="4294967295"/>
          </p:nvPr>
        </p:nvSpPr>
        <p:spPr>
          <a:xfrm>
            <a:off x="311691" y="1886575"/>
            <a:ext cx="2747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SSNs, financial records, and health information. Stored only in campus-approved systems.</a:t>
            </a:r>
            <a:endParaRPr sz="2000"/>
          </a:p>
        </p:txBody>
      </p:sp>
      <p:sp>
        <p:nvSpPr>
          <p:cNvPr id="419" name="Google Shape;419;p60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1675" y="1474975"/>
            <a:ext cx="2747400" cy="411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Confidential - L1 Data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420" name="Google Shape;420;p60" descr="header_1"/>
          <p:cNvSpPr txBox="1">
            <a:spLocks noGrp="1"/>
          </p:cNvSpPr>
          <p:nvPr>
            <p:ph type="subTitle" idx="4294967295"/>
          </p:nvPr>
        </p:nvSpPr>
        <p:spPr>
          <a:xfrm>
            <a:off x="3198250" y="1474975"/>
            <a:ext cx="2747400" cy="411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Private - L2 Data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421" name="Google Shape;421;p60" descr="detail_1"/>
          <p:cNvSpPr txBox="1">
            <a:spLocks noGrp="1"/>
          </p:cNvSpPr>
          <p:nvPr>
            <p:ph type="body" idx="4294967295"/>
          </p:nvPr>
        </p:nvSpPr>
        <p:spPr>
          <a:xfrm>
            <a:off x="3198291" y="1886575"/>
            <a:ext cx="2747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Grades, HR data, and research information. Stored in Google Shared Drives or other ITS approved software. </a:t>
            </a:r>
            <a:endParaRPr sz="2000"/>
          </a:p>
        </p:txBody>
      </p:sp>
      <p:sp>
        <p:nvSpPr>
          <p:cNvPr id="422" name="Google Shape;422;p60" descr="header_2"/>
          <p:cNvSpPr txBox="1">
            <a:spLocks noGrp="1"/>
          </p:cNvSpPr>
          <p:nvPr>
            <p:ph type="body" idx="4294967295"/>
          </p:nvPr>
        </p:nvSpPr>
        <p:spPr>
          <a:xfrm>
            <a:off x="6084850" y="1474975"/>
            <a:ext cx="2747400" cy="411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Public - L3 Data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423" name="Google Shape;423;p60" descr="detail_2"/>
          <p:cNvSpPr txBox="1">
            <a:spLocks noGrp="1"/>
          </p:cNvSpPr>
          <p:nvPr>
            <p:ph type="body" idx="4294967295"/>
          </p:nvPr>
        </p:nvSpPr>
        <p:spPr>
          <a:xfrm>
            <a:off x="6084891" y="1886575"/>
            <a:ext cx="2747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Directory information and job titles. Stored in standard Google Drive.</a:t>
            </a:r>
            <a:endParaRPr sz="2000"/>
          </a:p>
        </p:txBody>
      </p:sp>
      <p:pic>
        <p:nvPicPr>
          <p:cNvPr id="424" name="Google Shape;424;p60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60"/>
          <p:cNvSpPr txBox="1"/>
          <p:nvPr/>
        </p:nvSpPr>
        <p:spPr>
          <a:xfrm>
            <a:off x="311675" y="4136400"/>
            <a:ext cx="7737600" cy="6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When in doubt, reach out — we’ll help you review the right storage and sharing option.</a:t>
            </a:r>
            <a:endParaRPr sz="2000" i="1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1" descr="title"/>
          <p:cNvSpPr txBox="1">
            <a:spLocks noGrp="1"/>
          </p:cNvSpPr>
          <p:nvPr>
            <p:ph type="title" idx="4294967295"/>
          </p:nvPr>
        </p:nvSpPr>
        <p:spPr>
          <a:xfrm>
            <a:off x="311700" y="444125"/>
            <a:ext cx="56340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Data Handling &amp; Communication</a:t>
            </a:r>
            <a:endParaRPr sz="2800"/>
          </a:p>
        </p:txBody>
      </p:sp>
      <p:sp>
        <p:nvSpPr>
          <p:cNvPr id="431" name="Google Shape;431;p61" descr="detail_0"/>
          <p:cNvSpPr txBox="1">
            <a:spLocks noGrp="1"/>
          </p:cNvSpPr>
          <p:nvPr>
            <p:ph type="body" idx="4294967295"/>
          </p:nvPr>
        </p:nvSpPr>
        <p:spPr>
          <a:xfrm>
            <a:off x="1754975" y="1152475"/>
            <a:ext cx="5741400" cy="167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Use Cal Poly Humboldt Gmail for all official communication- Do not auto-forward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Never email Level 1 data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Be Careful with Level 2 data</a:t>
            </a:r>
            <a:endParaRPr sz="2000"/>
          </a:p>
        </p:txBody>
      </p:sp>
      <p:sp>
        <p:nvSpPr>
          <p:cNvPr id="432" name="Google Shape;432;p61" descr="detail_1"/>
          <p:cNvSpPr txBox="1">
            <a:spLocks noGrp="1"/>
          </p:cNvSpPr>
          <p:nvPr>
            <p:ph type="body" idx="4294967295"/>
          </p:nvPr>
        </p:nvSpPr>
        <p:spPr>
          <a:xfrm>
            <a:off x="1754975" y="2982150"/>
            <a:ext cx="6495300" cy="167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Share Level 2 data via Google Shared Drive links and Share Level 1 data with ITS-approved systems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Char char="•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Report suspicious emails and suspicious data requests right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away.</a:t>
            </a:r>
            <a:endParaRPr sz="2000"/>
          </a:p>
        </p:txBody>
      </p:sp>
      <p:sp>
        <p:nvSpPr>
          <p:cNvPr id="433" name="Google Shape;433;p61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818198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Communication</a:t>
            </a:r>
            <a:endParaRPr sz="1700">
              <a:solidFill>
                <a:srgbClr val="818198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434" name="Google Shape;434;p61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1700" y="1152475"/>
            <a:ext cx="1297800" cy="167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Gmail </a:t>
            </a:r>
            <a:endParaRPr sz="2000" b="1">
              <a:solidFill>
                <a:schemeClr val="accent1"/>
              </a:solidFill>
            </a:endParaRPr>
          </a:p>
        </p:txBody>
      </p:sp>
      <p:sp>
        <p:nvSpPr>
          <p:cNvPr id="435" name="Google Shape;435;p61" descr="header_1"/>
          <p:cNvSpPr txBox="1">
            <a:spLocks noGrp="1"/>
          </p:cNvSpPr>
          <p:nvPr>
            <p:ph type="subTitle" idx="4294967295"/>
          </p:nvPr>
        </p:nvSpPr>
        <p:spPr>
          <a:xfrm>
            <a:off x="311700" y="2982150"/>
            <a:ext cx="1297800" cy="1673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Sharing Sensitive Data</a:t>
            </a:r>
            <a:endParaRPr sz="2000" b="1">
              <a:solidFill>
                <a:schemeClr val="accent1"/>
              </a:solidFill>
            </a:endParaRPr>
          </a:p>
        </p:txBody>
      </p:sp>
      <p:pic>
        <p:nvPicPr>
          <p:cNvPr id="436" name="Google Shape;436;p61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/>
          <p:nvPr/>
        </p:nvSpPr>
        <p:spPr>
          <a:xfrm>
            <a:off x="3198250" y="197800"/>
            <a:ext cx="5786100" cy="4746600"/>
          </a:xfrm>
          <a:prstGeom prst="roundRect">
            <a:avLst>
              <a:gd name="adj" fmla="val 166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42" name="Google Shape;442;p62" descr="detail"/>
          <p:cNvSpPr txBox="1"/>
          <p:nvPr/>
        </p:nvSpPr>
        <p:spPr>
          <a:xfrm>
            <a:off x="3338875" y="199598"/>
            <a:ext cx="5491800" cy="47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Report quickly- Attackers often act within the first hour of unauthorized access.</a:t>
            </a:r>
            <a:endParaRPr sz="2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lnSpc>
                <a:spcPct val="12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We should encourage all team members to understand phishing and common attack methods. Regular discussions and encouraging reporting are essential.</a:t>
            </a:r>
            <a:endParaRPr sz="2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  <a:p>
            <a:pPr marL="0" lvl="0" indent="0" algn="l" rtl="0">
              <a:lnSpc>
                <a:spcPct val="12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2000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Communication about cybersecurity policies strengthens individual responsibility and builds a vigilant, resilient team against cyber threats.</a:t>
            </a:r>
            <a:endParaRPr sz="2000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43" name="Google Shape;443;p62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2747400" cy="4211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0FF"/>
                </a:solidFill>
              </a:rPr>
              <a:t>Building a Culture of Awareness</a:t>
            </a:r>
            <a:endParaRPr sz="2800">
              <a:solidFill>
                <a:srgbClr val="4340FF"/>
              </a:solidFill>
            </a:endParaRPr>
          </a:p>
        </p:txBody>
      </p:sp>
      <p:sp>
        <p:nvSpPr>
          <p:cNvPr id="444" name="Google Shape;444;p62" descr="chapter"/>
          <p:cNvSpPr txBox="1"/>
          <p:nvPr/>
        </p:nvSpPr>
        <p:spPr>
          <a:xfrm>
            <a:off x="311700" y="197800"/>
            <a:ext cx="27474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Awareness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pic>
        <p:nvPicPr>
          <p:cNvPr id="445" name="Google Shape;445;p62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Supporting Your Team in Secure Practices </a:t>
            </a:r>
            <a:endParaRPr sz="2800"/>
          </a:p>
        </p:txBody>
      </p:sp>
      <p:sp>
        <p:nvSpPr>
          <p:cNvPr id="451" name="Google Shape;451;p63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Leadership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452" name="Google Shape;452;p63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1675" y="1427601"/>
            <a:ext cx="12978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Model Behavior</a:t>
            </a:r>
            <a:endParaRPr sz="2000" b="1"/>
          </a:p>
        </p:txBody>
      </p:sp>
      <p:sp>
        <p:nvSpPr>
          <p:cNvPr id="453" name="Google Shape;453;p63" descr="header_1"/>
          <p:cNvSpPr txBox="1">
            <a:spLocks noGrp="1"/>
          </p:cNvSpPr>
          <p:nvPr>
            <p:ph type="subTitle" idx="4294967295"/>
          </p:nvPr>
        </p:nvSpPr>
        <p:spPr>
          <a:xfrm>
            <a:off x="1754975" y="1427601"/>
            <a:ext cx="14070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Supporting Access</a:t>
            </a:r>
            <a:endParaRPr sz="2000" b="1"/>
          </a:p>
        </p:txBody>
      </p:sp>
      <p:sp>
        <p:nvSpPr>
          <p:cNvPr id="454" name="Google Shape;454;p63" descr="header_2"/>
          <p:cNvSpPr txBox="1">
            <a:spLocks noGrp="1"/>
          </p:cNvSpPr>
          <p:nvPr>
            <p:ph type="body" idx="4294967295"/>
          </p:nvPr>
        </p:nvSpPr>
        <p:spPr>
          <a:xfrm>
            <a:off x="3198250" y="1427601"/>
            <a:ext cx="12978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Shared Drives</a:t>
            </a:r>
            <a:endParaRPr sz="2000" b="1"/>
          </a:p>
        </p:txBody>
      </p:sp>
      <p:sp>
        <p:nvSpPr>
          <p:cNvPr id="455" name="Google Shape;455;p63" descr="header_3"/>
          <p:cNvSpPr txBox="1">
            <a:spLocks noGrp="1"/>
          </p:cNvSpPr>
          <p:nvPr>
            <p:ph type="body" idx="4294967295"/>
          </p:nvPr>
        </p:nvSpPr>
        <p:spPr>
          <a:xfrm>
            <a:off x="4643150" y="1427601"/>
            <a:ext cx="12978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Approved Systems</a:t>
            </a:r>
            <a:endParaRPr sz="2000" b="1"/>
          </a:p>
        </p:txBody>
      </p:sp>
      <p:sp>
        <p:nvSpPr>
          <p:cNvPr id="456" name="Google Shape;456;p63" descr="detail_0"/>
          <p:cNvSpPr txBox="1">
            <a:spLocks noGrp="1"/>
          </p:cNvSpPr>
          <p:nvPr>
            <p:ph type="body" idx="4294967295"/>
          </p:nvPr>
        </p:nvSpPr>
        <p:spPr>
          <a:xfrm>
            <a:off x="311700" y="2293625"/>
            <a:ext cx="1297800" cy="150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Sensitive Info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Approved Software </a:t>
            </a:r>
            <a:endParaRPr sz="1400"/>
          </a:p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400"/>
          </a:p>
        </p:txBody>
      </p:sp>
      <p:sp>
        <p:nvSpPr>
          <p:cNvPr id="457" name="Google Shape;457;p63" descr="detail_1"/>
          <p:cNvSpPr txBox="1">
            <a:spLocks noGrp="1"/>
          </p:cNvSpPr>
          <p:nvPr>
            <p:ph type="body" idx="4294967295"/>
          </p:nvPr>
        </p:nvSpPr>
        <p:spPr>
          <a:xfrm>
            <a:off x="1754975" y="2293625"/>
            <a:ext cx="1297800" cy="150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Access audit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Update permissions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58" name="Google Shape;458;p63" descr="detail_2"/>
          <p:cNvSpPr txBox="1">
            <a:spLocks noGrp="1"/>
          </p:cNvSpPr>
          <p:nvPr>
            <p:ph type="body" idx="4294967295"/>
          </p:nvPr>
        </p:nvSpPr>
        <p:spPr>
          <a:xfrm>
            <a:off x="3198250" y="2293625"/>
            <a:ext cx="1297800" cy="150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Shared Drive policy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Regular reviews</a:t>
            </a:r>
            <a:endParaRPr sz="1400"/>
          </a:p>
        </p:txBody>
      </p:sp>
      <p:sp>
        <p:nvSpPr>
          <p:cNvPr id="459" name="Google Shape;459;p63" descr="detail_3"/>
          <p:cNvSpPr txBox="1">
            <a:spLocks noGrp="1"/>
          </p:cNvSpPr>
          <p:nvPr>
            <p:ph type="body" idx="4294967295"/>
          </p:nvPr>
        </p:nvSpPr>
        <p:spPr>
          <a:xfrm>
            <a:off x="4643150" y="2293625"/>
            <a:ext cx="1297800" cy="1505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PeopleSoft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/>
              <a:t>Adobe Sign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/>
              <a:t>MoveIT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" sz="1400"/>
              <a:t>Shared Drives</a:t>
            </a:r>
            <a:endParaRPr sz="1400"/>
          </a:p>
        </p:txBody>
      </p:sp>
      <p:cxnSp>
        <p:nvCxnSpPr>
          <p:cNvPr id="460" name="Google Shape;460;p63"/>
          <p:cNvCxnSpPr/>
          <p:nvPr/>
        </p:nvCxnSpPr>
        <p:spPr>
          <a:xfrm>
            <a:off x="157050" y="2090850"/>
            <a:ext cx="88299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1" name="Google Shape;461;p63"/>
          <p:cNvSpPr/>
          <p:nvPr/>
        </p:nvSpPr>
        <p:spPr>
          <a:xfrm>
            <a:off x="311700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62" name="Google Shape;462;p63"/>
          <p:cNvSpPr/>
          <p:nvPr/>
        </p:nvSpPr>
        <p:spPr>
          <a:xfrm>
            <a:off x="1754975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63" name="Google Shape;463;p63"/>
          <p:cNvSpPr/>
          <p:nvPr/>
        </p:nvSpPr>
        <p:spPr>
          <a:xfrm>
            <a:off x="3198250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64" name="Google Shape;464;p63"/>
          <p:cNvSpPr/>
          <p:nvPr/>
        </p:nvSpPr>
        <p:spPr>
          <a:xfrm>
            <a:off x="4643150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65" name="Google Shape;465;p63"/>
          <p:cNvSpPr txBox="1">
            <a:spLocks noGrp="1"/>
          </p:cNvSpPr>
          <p:nvPr>
            <p:ph type="subTitle" idx="4294967295"/>
          </p:nvPr>
        </p:nvSpPr>
        <p:spPr>
          <a:xfrm>
            <a:off x="311700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66" name="Google Shape;466;p63"/>
          <p:cNvSpPr txBox="1">
            <a:spLocks noGrp="1"/>
          </p:cNvSpPr>
          <p:nvPr>
            <p:ph type="subTitle" idx="4294967295"/>
          </p:nvPr>
        </p:nvSpPr>
        <p:spPr>
          <a:xfrm>
            <a:off x="1754975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02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67" name="Google Shape;467;p63"/>
          <p:cNvSpPr txBox="1">
            <a:spLocks noGrp="1"/>
          </p:cNvSpPr>
          <p:nvPr>
            <p:ph type="subTitle" idx="4294967295"/>
          </p:nvPr>
        </p:nvSpPr>
        <p:spPr>
          <a:xfrm>
            <a:off x="3198250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03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68" name="Google Shape;468;p63"/>
          <p:cNvSpPr txBox="1">
            <a:spLocks noGrp="1"/>
          </p:cNvSpPr>
          <p:nvPr>
            <p:ph type="subTitle" idx="4294967295"/>
          </p:nvPr>
        </p:nvSpPr>
        <p:spPr>
          <a:xfrm>
            <a:off x="4643150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04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69" name="Google Shape;469;p63"/>
          <p:cNvSpPr txBox="1">
            <a:spLocks noGrp="1"/>
          </p:cNvSpPr>
          <p:nvPr>
            <p:ph type="subTitle" idx="4294967295"/>
          </p:nvPr>
        </p:nvSpPr>
        <p:spPr>
          <a:xfrm>
            <a:off x="6084774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05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70" name="Google Shape;470;p63" descr="header_4"/>
          <p:cNvSpPr txBox="1">
            <a:spLocks noGrp="1"/>
          </p:cNvSpPr>
          <p:nvPr>
            <p:ph type="body" idx="4294967295"/>
          </p:nvPr>
        </p:nvSpPr>
        <p:spPr>
          <a:xfrm>
            <a:off x="6084775" y="1427601"/>
            <a:ext cx="13737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Promote Awareness</a:t>
            </a:r>
            <a:endParaRPr sz="2000" b="1"/>
          </a:p>
        </p:txBody>
      </p:sp>
      <p:sp>
        <p:nvSpPr>
          <p:cNvPr id="471" name="Google Shape;471;p63" descr="detail_4"/>
          <p:cNvSpPr txBox="1">
            <a:spLocks noGrp="1"/>
          </p:cNvSpPr>
          <p:nvPr>
            <p:ph type="body" idx="4294967295"/>
          </p:nvPr>
        </p:nvSpPr>
        <p:spPr>
          <a:xfrm>
            <a:off x="6084775" y="2293625"/>
            <a:ext cx="1297800" cy="1469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FERPA Training </a:t>
            </a:r>
            <a:endParaRPr sz="1400"/>
          </a:p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Discussions</a:t>
            </a:r>
            <a:endParaRPr sz="1400"/>
          </a:p>
        </p:txBody>
      </p:sp>
      <p:sp>
        <p:nvSpPr>
          <p:cNvPr id="472" name="Google Shape;472;p63"/>
          <p:cNvSpPr/>
          <p:nvPr/>
        </p:nvSpPr>
        <p:spPr>
          <a:xfrm>
            <a:off x="6084774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sp>
        <p:nvSpPr>
          <p:cNvPr id="473" name="Google Shape;473;p63" descr="header_5"/>
          <p:cNvSpPr txBox="1">
            <a:spLocks noGrp="1"/>
          </p:cNvSpPr>
          <p:nvPr>
            <p:ph type="body" idx="4294967295"/>
          </p:nvPr>
        </p:nvSpPr>
        <p:spPr>
          <a:xfrm>
            <a:off x="7531325" y="1427601"/>
            <a:ext cx="14070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Encourage Reporting</a:t>
            </a:r>
            <a:endParaRPr sz="2000" b="1"/>
          </a:p>
        </p:txBody>
      </p:sp>
      <p:sp>
        <p:nvSpPr>
          <p:cNvPr id="474" name="Google Shape;474;p63" descr="detail_5"/>
          <p:cNvSpPr txBox="1">
            <a:spLocks noGrp="1"/>
          </p:cNvSpPr>
          <p:nvPr>
            <p:ph type="body" idx="4294967295"/>
          </p:nvPr>
        </p:nvSpPr>
        <p:spPr>
          <a:xfrm>
            <a:off x="7531325" y="2293625"/>
            <a:ext cx="1297800" cy="1469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17145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anken Grotesk"/>
              <a:buChar char="•"/>
            </a:pPr>
            <a:r>
              <a:rPr lang="en" sz="1400"/>
              <a:t>Report data disclosure or suspicious activity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75" name="Google Shape;475;p63"/>
          <p:cNvSpPr txBox="1">
            <a:spLocks noGrp="1"/>
          </p:cNvSpPr>
          <p:nvPr>
            <p:ph type="subTitle" idx="4294967295"/>
          </p:nvPr>
        </p:nvSpPr>
        <p:spPr>
          <a:xfrm>
            <a:off x="7526399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06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76" name="Google Shape;476;p63"/>
          <p:cNvSpPr/>
          <p:nvPr/>
        </p:nvSpPr>
        <p:spPr>
          <a:xfrm>
            <a:off x="7526399" y="2035950"/>
            <a:ext cx="109800" cy="109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  <p:pic>
        <p:nvPicPr>
          <p:cNvPr id="477" name="Google Shape;477;p63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4" descr="title"/>
          <p:cNvSpPr txBox="1">
            <a:spLocks noGrp="1"/>
          </p:cNvSpPr>
          <p:nvPr>
            <p:ph type="title"/>
          </p:nvPr>
        </p:nvSpPr>
        <p:spPr>
          <a:xfrm>
            <a:off x="311700" y="444125"/>
            <a:ext cx="8520600" cy="475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/>
              <a:t>Key Takeaways &amp; Discussion</a:t>
            </a:r>
            <a:endParaRPr sz="2800"/>
          </a:p>
        </p:txBody>
      </p:sp>
      <p:sp>
        <p:nvSpPr>
          <p:cNvPr id="483" name="Google Shape;483;p64" descr="chapter"/>
          <p:cNvSpPr txBox="1"/>
          <p:nvPr/>
        </p:nvSpPr>
        <p:spPr>
          <a:xfrm>
            <a:off x="311700" y="197800"/>
            <a:ext cx="41892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9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chemeClr val="dk2"/>
                </a:solidFill>
                <a:latin typeface="Hanken Grotesk Medium"/>
                <a:ea typeface="Hanken Grotesk Medium"/>
                <a:cs typeface="Hanken Grotesk Medium"/>
                <a:sym typeface="Hanken Grotesk Medium"/>
              </a:rPr>
              <a:t>Takeaways</a:t>
            </a:r>
            <a:endParaRPr sz="1700">
              <a:solidFill>
                <a:schemeClr val="dk2"/>
              </a:solidFill>
              <a:latin typeface="Hanken Grotesk Medium"/>
              <a:ea typeface="Hanken Grotesk Medium"/>
              <a:cs typeface="Hanken Grotesk Medium"/>
              <a:sym typeface="Hanken Grotesk Medium"/>
            </a:endParaRPr>
          </a:p>
        </p:txBody>
      </p:sp>
      <p:sp>
        <p:nvSpPr>
          <p:cNvPr id="484" name="Google Shape;484;p64" descr="detail_0"/>
          <p:cNvSpPr txBox="1">
            <a:spLocks noGrp="1"/>
          </p:cNvSpPr>
          <p:nvPr>
            <p:ph type="body" idx="4294967295"/>
          </p:nvPr>
        </p:nvSpPr>
        <p:spPr>
          <a:xfrm>
            <a:off x="311685" y="2055769"/>
            <a:ext cx="1613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Shared leadership responsibility</a:t>
            </a:r>
            <a:endParaRPr sz="2000"/>
          </a:p>
        </p:txBody>
      </p:sp>
      <p:sp>
        <p:nvSpPr>
          <p:cNvPr id="485" name="Google Shape;485;p64" descr="header_0"/>
          <p:cNvSpPr txBox="1">
            <a:spLocks noGrp="1"/>
          </p:cNvSpPr>
          <p:nvPr>
            <p:ph type="subTitle" idx="4294967295"/>
          </p:nvPr>
        </p:nvSpPr>
        <p:spPr>
          <a:xfrm>
            <a:off x="311675" y="1474975"/>
            <a:ext cx="16134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Leadership</a:t>
            </a:r>
            <a:endParaRPr sz="2000" b="1"/>
          </a:p>
        </p:txBody>
      </p:sp>
      <p:sp>
        <p:nvSpPr>
          <p:cNvPr id="486" name="Google Shape;486;p64" descr="header_1"/>
          <p:cNvSpPr txBox="1">
            <a:spLocks noGrp="1"/>
          </p:cNvSpPr>
          <p:nvPr>
            <p:ph type="subTitle" idx="4294967295"/>
          </p:nvPr>
        </p:nvSpPr>
        <p:spPr>
          <a:xfrm>
            <a:off x="2038527" y="1474975"/>
            <a:ext cx="16134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Risk</a:t>
            </a:r>
            <a:endParaRPr sz="2000" b="1"/>
          </a:p>
        </p:txBody>
      </p:sp>
      <p:sp>
        <p:nvSpPr>
          <p:cNvPr id="487" name="Google Shape;487;p64" descr="detail_1"/>
          <p:cNvSpPr txBox="1">
            <a:spLocks noGrp="1"/>
          </p:cNvSpPr>
          <p:nvPr>
            <p:ph type="body" idx="4294967295"/>
          </p:nvPr>
        </p:nvSpPr>
        <p:spPr>
          <a:xfrm>
            <a:off x="2038551" y="2055769"/>
            <a:ext cx="1613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Phishing attacks; awareness and training</a:t>
            </a:r>
            <a:endParaRPr sz="2000"/>
          </a:p>
        </p:txBody>
      </p:sp>
      <p:sp>
        <p:nvSpPr>
          <p:cNvPr id="488" name="Google Shape;488;p64" descr="header_2"/>
          <p:cNvSpPr txBox="1">
            <a:spLocks noGrp="1"/>
          </p:cNvSpPr>
          <p:nvPr>
            <p:ph type="body" idx="4294967295"/>
          </p:nvPr>
        </p:nvSpPr>
        <p:spPr>
          <a:xfrm>
            <a:off x="3765319" y="1474975"/>
            <a:ext cx="16134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L1 Data Handling</a:t>
            </a:r>
            <a:endParaRPr sz="2000" b="1"/>
          </a:p>
        </p:txBody>
      </p:sp>
      <p:sp>
        <p:nvSpPr>
          <p:cNvPr id="489" name="Google Shape;489;p64" descr="detail_2"/>
          <p:cNvSpPr txBox="1">
            <a:spLocks noGrp="1"/>
          </p:cNvSpPr>
          <p:nvPr>
            <p:ph type="body" idx="4294967295"/>
          </p:nvPr>
        </p:nvSpPr>
        <p:spPr>
          <a:xfrm>
            <a:off x="3765344" y="2055769"/>
            <a:ext cx="1613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Approved systems; do not email</a:t>
            </a:r>
            <a:endParaRPr sz="2000"/>
          </a:p>
        </p:txBody>
      </p:sp>
      <p:sp>
        <p:nvSpPr>
          <p:cNvPr id="490" name="Google Shape;490;p64" descr="header_3"/>
          <p:cNvSpPr txBox="1">
            <a:spLocks noGrp="1"/>
          </p:cNvSpPr>
          <p:nvPr>
            <p:ph type="body" idx="4294967295"/>
          </p:nvPr>
        </p:nvSpPr>
        <p:spPr>
          <a:xfrm>
            <a:off x="5492110" y="1474975"/>
            <a:ext cx="16134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L2 Data Handling</a:t>
            </a:r>
            <a:endParaRPr sz="2000" b="1"/>
          </a:p>
        </p:txBody>
      </p:sp>
      <p:sp>
        <p:nvSpPr>
          <p:cNvPr id="491" name="Google Shape;491;p64" descr="detail_3"/>
          <p:cNvSpPr txBox="1">
            <a:spLocks noGrp="1"/>
          </p:cNvSpPr>
          <p:nvPr>
            <p:ph type="body" idx="4294967295"/>
          </p:nvPr>
        </p:nvSpPr>
        <p:spPr>
          <a:xfrm>
            <a:off x="5492136" y="2055769"/>
            <a:ext cx="1613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Handle securely</a:t>
            </a:r>
            <a:endParaRPr sz="2000"/>
          </a:p>
        </p:txBody>
      </p:sp>
      <p:sp>
        <p:nvSpPr>
          <p:cNvPr id="492" name="Google Shape;492;p64" descr="header_4"/>
          <p:cNvSpPr txBox="1">
            <a:spLocks noGrp="1"/>
          </p:cNvSpPr>
          <p:nvPr>
            <p:ph type="body" idx="4294967295"/>
          </p:nvPr>
        </p:nvSpPr>
        <p:spPr>
          <a:xfrm>
            <a:off x="7218919" y="1474975"/>
            <a:ext cx="1613400" cy="507600"/>
          </a:xfrm>
          <a:prstGeom prst="rect">
            <a:avLst/>
          </a:prstGeom>
        </p:spPr>
        <p:txBody>
          <a:bodyPr spcFirstLastPara="1" wrap="square" lIns="0" tIns="45700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/>
              <a:t>Reporting &amp; Offboarding</a:t>
            </a:r>
            <a:endParaRPr sz="2000" b="1"/>
          </a:p>
        </p:txBody>
      </p:sp>
      <p:sp>
        <p:nvSpPr>
          <p:cNvPr id="493" name="Google Shape;493;p64" descr="detail_4"/>
          <p:cNvSpPr txBox="1">
            <a:spLocks noGrp="1"/>
          </p:cNvSpPr>
          <p:nvPr>
            <p:ph type="body" idx="4294967295"/>
          </p:nvPr>
        </p:nvSpPr>
        <p:spPr>
          <a:xfrm>
            <a:off x="7218944" y="2055769"/>
            <a:ext cx="1613400" cy="2769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2000"/>
              <a:t>Prompt reporting; Access removal</a:t>
            </a:r>
            <a:endParaRPr sz="2000"/>
          </a:p>
        </p:txBody>
      </p:sp>
      <p:sp>
        <p:nvSpPr>
          <p:cNvPr id="494" name="Google Shape;494;p64"/>
          <p:cNvSpPr txBox="1">
            <a:spLocks noGrp="1"/>
          </p:cNvSpPr>
          <p:nvPr>
            <p:ph type="subTitle" idx="4294967295"/>
          </p:nvPr>
        </p:nvSpPr>
        <p:spPr>
          <a:xfrm>
            <a:off x="311700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01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95" name="Google Shape;495;p64"/>
          <p:cNvSpPr txBox="1">
            <a:spLocks noGrp="1"/>
          </p:cNvSpPr>
          <p:nvPr>
            <p:ph type="subTitle" idx="4294967295"/>
          </p:nvPr>
        </p:nvSpPr>
        <p:spPr>
          <a:xfrm>
            <a:off x="2038527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02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96" name="Google Shape;496;p64"/>
          <p:cNvSpPr txBox="1">
            <a:spLocks noGrp="1"/>
          </p:cNvSpPr>
          <p:nvPr>
            <p:ph type="subTitle" idx="4294967295"/>
          </p:nvPr>
        </p:nvSpPr>
        <p:spPr>
          <a:xfrm>
            <a:off x="3765319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03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97" name="Google Shape;497;p64"/>
          <p:cNvSpPr txBox="1">
            <a:spLocks noGrp="1"/>
          </p:cNvSpPr>
          <p:nvPr>
            <p:ph type="subTitle" idx="4294967295"/>
          </p:nvPr>
        </p:nvSpPr>
        <p:spPr>
          <a:xfrm>
            <a:off x="5492110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04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98" name="Google Shape;498;p64"/>
          <p:cNvSpPr txBox="1">
            <a:spLocks noGrp="1"/>
          </p:cNvSpPr>
          <p:nvPr>
            <p:ph type="subTitle" idx="4294967295"/>
          </p:nvPr>
        </p:nvSpPr>
        <p:spPr>
          <a:xfrm>
            <a:off x="7218885" y="1152475"/>
            <a:ext cx="849900" cy="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</a:rPr>
              <a:t>05</a:t>
            </a:r>
            <a:endParaRPr b="1">
              <a:solidFill>
                <a:schemeClr val="accent1"/>
              </a:solidFill>
            </a:endParaRPr>
          </a:p>
        </p:txBody>
      </p:sp>
      <p:pic>
        <p:nvPicPr>
          <p:cNvPr id="499" name="Google Shape;499;p64" descr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799400"/>
            <a:ext cx="1805026" cy="192024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64"/>
          <p:cNvSpPr txBox="1"/>
          <p:nvPr/>
        </p:nvSpPr>
        <p:spPr>
          <a:xfrm>
            <a:off x="217925" y="3727075"/>
            <a:ext cx="86898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  <a:latin typeface="Hanken Grotesk"/>
                <a:ea typeface="Hanken Grotesk"/>
                <a:cs typeface="Hanken Grotesk"/>
                <a:sym typeface="Hanken Grotesk"/>
              </a:rPr>
              <a:t>Security leadership isn’t about technical expertise.  It’s about partnership, communication, and modeling good habits. We’re here to support you. Together, we can make cybersecurity part of our campus culture.</a:t>
            </a:r>
            <a:endParaRPr sz="2000" i="1">
              <a:solidFill>
                <a:schemeClr val="dk1"/>
              </a:solidFill>
              <a:latin typeface="Hanken Grotesk"/>
              <a:ea typeface="Hanken Grotesk"/>
              <a:cs typeface="Hanken Grotesk"/>
              <a:sym typeface="Hanken Grotes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us Default 2025">
  <a:themeElements>
    <a:clrScheme name="Simple Light">
      <a:dk1>
        <a:srgbClr val="201C20"/>
      </a:dk1>
      <a:lt1>
        <a:srgbClr val="FFFFFF"/>
      </a:lt1>
      <a:dk2>
        <a:srgbClr val="818198"/>
      </a:dk2>
      <a:lt2>
        <a:srgbClr val="F9F9FA"/>
      </a:lt2>
      <a:accent1>
        <a:srgbClr val="4340FF"/>
      </a:accent1>
      <a:accent2>
        <a:srgbClr val="211DB6"/>
      </a:accent2>
      <a:accent3>
        <a:srgbClr val="6E82FF"/>
      </a:accent3>
      <a:accent4>
        <a:srgbClr val="BED0FF"/>
      </a:accent4>
      <a:accent5>
        <a:srgbClr val="EBF2FF"/>
      </a:accent5>
      <a:accent6>
        <a:srgbClr val="141353"/>
      </a:accent6>
      <a:hlink>
        <a:srgbClr val="424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lus Default 2025">
  <a:themeElements>
    <a:clrScheme name="Simple Light">
      <a:dk1>
        <a:srgbClr val="201C20"/>
      </a:dk1>
      <a:lt1>
        <a:srgbClr val="FFFFFF"/>
      </a:lt1>
      <a:dk2>
        <a:srgbClr val="818198"/>
      </a:dk2>
      <a:lt2>
        <a:srgbClr val="F9F9FA"/>
      </a:lt2>
      <a:accent1>
        <a:srgbClr val="4340FF"/>
      </a:accent1>
      <a:accent2>
        <a:srgbClr val="211DB6"/>
      </a:accent2>
      <a:accent3>
        <a:srgbClr val="6E82FF"/>
      </a:accent3>
      <a:accent4>
        <a:srgbClr val="BED0FF"/>
      </a:accent4>
      <a:accent5>
        <a:srgbClr val="EBF2FF"/>
      </a:accent5>
      <a:accent6>
        <a:srgbClr val="141353"/>
      </a:accent6>
      <a:hlink>
        <a:srgbClr val="424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506</Words>
  <Application>Microsoft Office PowerPoint</Application>
  <PresentationFormat>On-screen Show (16:9)</PresentationFormat>
  <Paragraphs>99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Hanken Grotesk</vt:lpstr>
      <vt:lpstr>Inter</vt:lpstr>
      <vt:lpstr>Libre Franklin Medium</vt:lpstr>
      <vt:lpstr>Hanken Grotesk SemiBold</vt:lpstr>
      <vt:lpstr>Libre Franklin</vt:lpstr>
      <vt:lpstr>Hanken Grotesk Medium</vt:lpstr>
      <vt:lpstr>Arial</vt:lpstr>
      <vt:lpstr>Simple Light</vt:lpstr>
      <vt:lpstr>Plus Default 2025</vt:lpstr>
      <vt:lpstr>Plus Default 2025</vt:lpstr>
      <vt:lpstr>PowerPoint Presentation</vt:lpstr>
      <vt:lpstr>Agenda</vt:lpstr>
      <vt:lpstr>Current Threat Landscape</vt:lpstr>
      <vt:lpstr>Cybersecurity and Data Stewardship</vt:lpstr>
      <vt:lpstr>Data Classification </vt:lpstr>
      <vt:lpstr>Data Handling &amp; Communication</vt:lpstr>
      <vt:lpstr>Building a Culture of Awareness</vt:lpstr>
      <vt:lpstr>Supporting Your Team in Secure Practices </vt:lpstr>
      <vt:lpstr>Key Takeaways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Michelle C Caisse</dc:creator>
  <cp:lastModifiedBy>Michelle C Caisse</cp:lastModifiedBy>
  <cp:revision>1</cp:revision>
  <dcterms:modified xsi:type="dcterms:W3CDTF">2025-10-10T20:23:44Z</dcterms:modified>
</cp:coreProperties>
</file>