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Raleway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e38cb3f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de38cb3f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b9a0b074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b9a0b074_1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hare.google/un2UctvriGVpo2Igw" TargetMode="External"/><Relationship Id="rId5" Type="http://schemas.openxmlformats.org/officeDocument/2006/relationships/hyperlink" Target="https://www.humboldt.edu/campus-resilience-and-response/risk-management/vehicle-use-accident-reporting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you want to drive on University Business?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Presented by Cris Koczera and Travis Fleming</a:t>
            </a:r>
            <a:endParaRPr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Is it my job or am I a volunteer?</a:t>
            </a:r>
            <a:endParaRPr sz="2400"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535775" y="2347650"/>
            <a:ext cx="5197200" cy="21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Driving MUST be in the employee’s job description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Most represented employees do NOT include driving in their PD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●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Anyone with out driving mentioned in their PD MUST complete a volunteer form to drive for the University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7875" y="234765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Requirements for drivers:</a:t>
            </a:r>
            <a:endParaRPr sz="32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Passed a DMV check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Completed defensive driver training</a:t>
            </a:r>
            <a:endParaRPr sz="2900"/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" sz="2900"/>
              <a:t>If driving personal vehicle: Permission from supervisor must be in writing PRIOR to driver AND the driver must have provided </a:t>
            </a:r>
            <a:endParaRPr sz="29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the University with their proof </a:t>
            </a:r>
            <a:endParaRPr sz="29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of insurance </a:t>
            </a:r>
            <a:endParaRPr sz="2900"/>
          </a:p>
        </p:txBody>
      </p:sp>
      <p:grpSp>
        <p:nvGrpSpPr>
          <p:cNvPr id="86" name="Google Shape;86;p15"/>
          <p:cNvGrpSpPr/>
          <p:nvPr/>
        </p:nvGrpSpPr>
        <p:grpSpPr>
          <a:xfrm>
            <a:off x="7096184" y="2825267"/>
            <a:ext cx="1897054" cy="2175796"/>
            <a:chOff x="6803275" y="395363"/>
            <a:chExt cx="2212050" cy="2537076"/>
          </a:xfrm>
        </p:grpSpPr>
        <p:pic>
          <p:nvPicPr>
            <p:cNvPr id="87" name="Google Shape;87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5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5" t="5926" r="2118" b="10012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5"/>
            <p:cNvSpPr txBox="1"/>
            <p:nvPr/>
          </p:nvSpPr>
          <p:spPr>
            <a:xfrm>
              <a:off x="7096861" y="908584"/>
              <a:ext cx="1776900" cy="177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400" tIns="78400" rIns="78400" bIns="784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943"/>
                <a:buFont typeface="Arial"/>
                <a:buNone/>
              </a:pPr>
              <a:r>
                <a:rPr lang="en" sz="1201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Tip:</a:t>
              </a:r>
              <a:r>
                <a:rPr lang="en" sz="1029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.</a:t>
              </a:r>
              <a:endParaRPr sz="1029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686"/>
                </a:spcBef>
                <a:spcAft>
                  <a:spcPts val="686"/>
                </a:spcAft>
                <a:buClr>
                  <a:schemeClr val="dk2"/>
                </a:buClr>
                <a:buSzPts val="943"/>
                <a:buFont typeface="Arial"/>
                <a:buNone/>
              </a:pPr>
              <a:r>
                <a:rPr lang="en" sz="1029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DMV pulls can take some time…be sure to give yourself 30 days to have the DMV pull, complete the training and the processing of the volunteer form </a:t>
              </a:r>
              <a:endParaRPr sz="1029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5" t="5926" r="2118" b="10012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2855550" y="875024"/>
            <a:ext cx="34329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Accident Reporting</a:t>
            </a:r>
            <a:endParaRPr sz="27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4294967295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State Owned Vehicle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Complete the Accident vehicle form within 24 HRS and email to the risk-managment email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Enterprise Vehicle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Notify Enterprise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Complete the Accident vehicle form within 24 HRS and email to the risk-managment email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Personal Vehicle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Complete the Injury report form-any damage to the vehicle is the responbility of the driver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876" y="875025"/>
            <a:ext cx="1601250" cy="11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6075" y="2783350"/>
            <a:ext cx="1922025" cy="19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1923800" y="736275"/>
            <a:ext cx="6366300" cy="18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Things I didn’t think I needed to say outloud…</a:t>
            </a:r>
            <a:endParaRPr sz="510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996450" y="2571750"/>
            <a:ext cx="7436100" cy="21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Hitting property still requires an accident form to be submitted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Hitting another driver OR property and driving away is ILLEGAL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Drinking before or during driving on University business is STRICTLY PROHIBITED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Totaling an Enterprise vehicle still requires you to notify the Unviersity</a:t>
            </a:r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75" y="1111775"/>
            <a:ext cx="2178800" cy="15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Can I get a ride?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 b="0"/>
              <a:t>How does one get a hold of a state owned vehicle?</a:t>
            </a:r>
            <a:endParaRPr sz="2400" b="0"/>
          </a:p>
        </p:txBody>
      </p:sp>
      <p:grpSp>
        <p:nvGrpSpPr>
          <p:cNvPr id="112" name="Google Shape;112;p18"/>
          <p:cNvGrpSpPr/>
          <p:nvPr/>
        </p:nvGrpSpPr>
        <p:grpSpPr>
          <a:xfrm>
            <a:off x="6840763" y="2010585"/>
            <a:ext cx="2212050" cy="2537076"/>
            <a:chOff x="6803275" y="395363"/>
            <a:chExt cx="2212050" cy="2537076"/>
          </a:xfrm>
        </p:grpSpPr>
        <p:pic>
          <p:nvPicPr>
            <p:cNvPr id="113" name="Google Shape;113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8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5" t="5926" r="2118" b="10012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18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If you scratch, bump or bruise a state owned vehicle even if it’s assigned to your department you MUST report that to FM</a:t>
              </a:r>
              <a:endParaRPr sz="1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16" name="Google Shape;11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9499" y="3586349"/>
            <a:ext cx="2633400" cy="14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2778" y="2212328"/>
            <a:ext cx="2700450" cy="26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5" t="5926" r="2118" b="10012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Resources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4294967295"/>
          </p:nvPr>
        </p:nvSpPr>
        <p:spPr>
          <a:xfrm>
            <a:off x="2855550" y="1377478"/>
            <a:ext cx="3432900" cy="16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https://www.humboldt.edu/campus-resilience-and-response/risk-management/vehicle-use-accident-reporting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6"/>
              </a:rPr>
              <a:t>https://share.google/un2UctvriGVpo2Igw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2855550" y="3495513"/>
            <a:ext cx="21030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Questions?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Reach out to Cris, 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Travis or Anthony!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11925" y="3458825"/>
            <a:ext cx="1807512" cy="10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On-screen Show (16:9)</PresentationFormat>
  <Paragraphs>35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Lato</vt:lpstr>
      <vt:lpstr>Arial</vt:lpstr>
      <vt:lpstr>Raleway</vt:lpstr>
      <vt:lpstr>Swiss</vt:lpstr>
      <vt:lpstr>So you want to drive on University Business?</vt:lpstr>
      <vt:lpstr>Is it my job or am I a volunteer?</vt:lpstr>
      <vt:lpstr>Requirements for drivers: Passed a DMV check Completed defensive driver training If driving personal vehicle: Permission from supervisor must be in writing PRIOR to driver AND the driver must have provided  the University with their proof  of insurance </vt:lpstr>
      <vt:lpstr>PowerPoint Presentation</vt:lpstr>
      <vt:lpstr>Things I didn’t think I needed to say outloud…</vt:lpstr>
      <vt:lpstr>Can I get a ride? How does one get a hold of a state owned vehicle?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Michelle C Caisse</dc:creator>
  <cp:lastModifiedBy>Michelle C Caisse</cp:lastModifiedBy>
  <cp:revision>2</cp:revision>
  <dcterms:modified xsi:type="dcterms:W3CDTF">2026-04-10T20:55:55Z</dcterms:modified>
</cp:coreProperties>
</file>