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8" r:id="rId3"/>
    <p:sldId id="257" r:id="rId4"/>
    <p:sldId id="261" r:id="rId5"/>
    <p:sldId id="260" r:id="rId6"/>
    <p:sldId id="259" r:id="rId7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91" d="100"/>
          <a:sy n="91" d="100"/>
        </p:scale>
        <p:origin x="322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ad.humboldt.edu\OAA\Office\IR\CastellinoL\Presentations\environmental%20scanning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ad.humboldt.edu\OAA\Office\IR\CastellinoL\Presentations\environmental%20scanning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ad.humboldt.edu\OAA\Office\IR\CastellinoL\Presentations\environmental%20scanning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ad.humboldt.edu\OAA\Office\IR\CastellinoL\Presentations\environmental%20scanning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ad.humboldt.edu\OAA\Office\IR\CastellinoL\Presentations\environmental%20scanning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Sheet4!$D$3</c:f>
              <c:strCache>
                <c:ptCount val="1"/>
                <c:pt idx="0">
                  <c:v>Total</c:v>
                </c:pt>
              </c:strCache>
            </c:strRef>
          </c:tx>
          <c:spPr>
            <a:ln w="28575" cap="rnd">
              <a:solidFill>
                <a:schemeClr val="bg1">
                  <a:lumMod val="50000"/>
                </a:schemeClr>
              </a:solidFill>
              <a:round/>
            </a:ln>
            <a:effectLst/>
          </c:spPr>
          <c:marker>
            <c:symbol val="circle"/>
            <c:size val="50"/>
            <c:spPr>
              <a:solidFill>
                <a:schemeClr val="bg1">
                  <a:lumMod val="65000"/>
                </a:schemeClr>
              </a:solidFill>
              <a:ln w="9525">
                <a:solidFill>
                  <a:schemeClr val="tx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Sheet4!$C$4:$C$11</c:f>
              <c:numCache>
                <c:formatCode>General</c:formatCode>
                <c:ptCount val="8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</c:numCache>
            </c:numRef>
          </c:cat>
          <c:val>
            <c:numRef>
              <c:f>Sheet4!$D$4:$D$11</c:f>
              <c:numCache>
                <c:formatCode>#,##0</c:formatCode>
                <c:ptCount val="8"/>
                <c:pt idx="0">
                  <c:v>8345</c:v>
                </c:pt>
                <c:pt idx="1">
                  <c:v>8443</c:v>
                </c:pt>
                <c:pt idx="2">
                  <c:v>8551</c:v>
                </c:pt>
                <c:pt idx="3">
                  <c:v>8668</c:v>
                </c:pt>
                <c:pt idx="4">
                  <c:v>8790</c:v>
                </c:pt>
                <c:pt idx="5">
                  <c:v>8896</c:v>
                </c:pt>
                <c:pt idx="6">
                  <c:v>9020</c:v>
                </c:pt>
                <c:pt idx="7">
                  <c:v>9120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Sheet4!$E$3</c:f>
              <c:strCache>
                <c:ptCount val="1"/>
                <c:pt idx="0">
                  <c:v>M</c:v>
                </c:pt>
              </c:strCache>
            </c:strRef>
          </c:tx>
          <c:spPr>
            <a:ln w="28575" cap="rnd">
              <a:solidFill>
                <a:schemeClr val="accent4">
                  <a:lumMod val="75000"/>
                </a:schemeClr>
              </a:solidFill>
              <a:round/>
            </a:ln>
            <a:effectLst/>
          </c:spPr>
          <c:marker>
            <c:symbol val="circle"/>
            <c:size val="50"/>
            <c:spPr>
              <a:solidFill>
                <a:schemeClr val="accent4">
                  <a:lumMod val="75000"/>
                </a:schemeClr>
              </a:solidFill>
              <a:ln w="9525">
                <a:solidFill>
                  <a:schemeClr val="tx1">
                    <a:lumMod val="65000"/>
                    <a:lumOff val="35000"/>
                  </a:schemeClr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Sheet4!$C$4:$C$11</c:f>
              <c:numCache>
                <c:formatCode>General</c:formatCode>
                <c:ptCount val="8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</c:numCache>
            </c:numRef>
          </c:cat>
          <c:val>
            <c:numRef>
              <c:f>Sheet4!$E$4:$E$11</c:f>
              <c:numCache>
                <c:formatCode>#,##0</c:formatCode>
                <c:ptCount val="8"/>
                <c:pt idx="0">
                  <c:v>3682</c:v>
                </c:pt>
                <c:pt idx="1">
                  <c:v>3705</c:v>
                </c:pt>
                <c:pt idx="2">
                  <c:v>3739</c:v>
                </c:pt>
                <c:pt idx="3">
                  <c:v>3776</c:v>
                </c:pt>
                <c:pt idx="4">
                  <c:v>3818</c:v>
                </c:pt>
                <c:pt idx="5">
                  <c:v>3857</c:v>
                </c:pt>
                <c:pt idx="6">
                  <c:v>3903</c:v>
                </c:pt>
                <c:pt idx="7">
                  <c:v>3944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Sheet4!$F$3</c:f>
              <c:strCache>
                <c:ptCount val="1"/>
                <c:pt idx="0">
                  <c:v>F</c:v>
                </c:pt>
              </c:strCache>
            </c:strRef>
          </c:tx>
          <c:spPr>
            <a:ln w="28575" cap="rnd">
              <a:solidFill>
                <a:schemeClr val="accent6">
                  <a:lumMod val="75000"/>
                </a:schemeClr>
              </a:solidFill>
              <a:round/>
            </a:ln>
            <a:effectLst/>
          </c:spPr>
          <c:marker>
            <c:symbol val="circle"/>
            <c:size val="50"/>
            <c:spPr>
              <a:solidFill>
                <a:schemeClr val="accent6">
                  <a:lumMod val="75000"/>
                </a:schemeClr>
              </a:solidFill>
              <a:ln w="9525">
                <a:solidFill>
                  <a:schemeClr val="tx1">
                    <a:lumMod val="65000"/>
                    <a:lumOff val="35000"/>
                  </a:schemeClr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Sheet4!$C$4:$C$11</c:f>
              <c:numCache>
                <c:formatCode>General</c:formatCode>
                <c:ptCount val="8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</c:numCache>
            </c:numRef>
          </c:cat>
          <c:val>
            <c:numRef>
              <c:f>Sheet4!$F$4:$F$11</c:f>
              <c:numCache>
                <c:formatCode>#,##0</c:formatCode>
                <c:ptCount val="8"/>
                <c:pt idx="0">
                  <c:v>4662</c:v>
                </c:pt>
                <c:pt idx="1">
                  <c:v>4737</c:v>
                </c:pt>
                <c:pt idx="2">
                  <c:v>4812</c:v>
                </c:pt>
                <c:pt idx="3">
                  <c:v>4893</c:v>
                </c:pt>
                <c:pt idx="4">
                  <c:v>4971</c:v>
                </c:pt>
                <c:pt idx="5">
                  <c:v>5039</c:v>
                </c:pt>
                <c:pt idx="6">
                  <c:v>5117</c:v>
                </c:pt>
                <c:pt idx="7">
                  <c:v>5176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0601464"/>
        <c:axId val="200598720"/>
      </c:lineChart>
      <c:catAx>
        <c:axId val="200601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0598720"/>
        <c:crosses val="autoZero"/>
        <c:auto val="1"/>
        <c:lblAlgn val="ctr"/>
        <c:lblOffset val="100"/>
        <c:noMultiLvlLbl val="0"/>
      </c:catAx>
      <c:valAx>
        <c:axId val="2005987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 smtClean="0"/>
                  <a:t>Enrollment</a:t>
                </a:r>
                <a:r>
                  <a:rPr lang="en-US" baseline="0" dirty="0" smtClean="0"/>
                  <a:t> (in thousands)</a:t>
                </a:r>
                <a:endParaRPr lang="en-US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06014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6735714702197185E-2"/>
          <c:y val="0"/>
          <c:w val="0.93700230682734442"/>
          <c:h val="0.8911149078596292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Sheet4!$I$33</c:f>
              <c:strCache>
                <c:ptCount val="1"/>
                <c:pt idx="0">
                  <c:v>total</c:v>
                </c:pt>
              </c:strCache>
            </c:strRef>
          </c:tx>
          <c:spPr>
            <a:pattFill prst="pct5">
              <a:fgClr>
                <a:schemeClr val="tx1"/>
              </a:fgClr>
              <a:bgClr>
                <a:schemeClr val="bg1"/>
              </a:bgClr>
            </a:pattFill>
            <a:ln>
              <a:solidFill>
                <a:schemeClr val="tx1">
                  <a:lumMod val="65000"/>
                  <a:lumOff val="35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Sheet4!$H$34:$H$41</c:f>
              <c:numCache>
                <c:formatCode>General</c:formatCode>
                <c:ptCount val="8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</c:numCache>
            </c:numRef>
          </c:cat>
          <c:val>
            <c:numRef>
              <c:f>Sheet4!$I$34:$I$41</c:f>
              <c:numCache>
                <c:formatCode>#,##0</c:formatCode>
                <c:ptCount val="8"/>
                <c:pt idx="0">
                  <c:v>1861000</c:v>
                </c:pt>
                <c:pt idx="1">
                  <c:v>1882000</c:v>
                </c:pt>
                <c:pt idx="2">
                  <c:v>1895000</c:v>
                </c:pt>
                <c:pt idx="3">
                  <c:v>1913000</c:v>
                </c:pt>
                <c:pt idx="4">
                  <c:v>1934000</c:v>
                </c:pt>
                <c:pt idx="5">
                  <c:v>1958000</c:v>
                </c:pt>
                <c:pt idx="6">
                  <c:v>1986000</c:v>
                </c:pt>
                <c:pt idx="7">
                  <c:v>2012000</c:v>
                </c:pt>
              </c:numCache>
            </c:numRef>
          </c:val>
        </c:ser>
        <c:ser>
          <c:idx val="1"/>
          <c:order val="1"/>
          <c:tx>
            <c:strRef>
              <c:f>Sheet4!$J$33</c:f>
              <c:strCache>
                <c:ptCount val="1"/>
                <c:pt idx="0">
                  <c:v>women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Sheet4!$H$34:$H$41</c:f>
              <c:numCache>
                <c:formatCode>General</c:formatCode>
                <c:ptCount val="8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</c:numCache>
            </c:numRef>
          </c:cat>
          <c:val>
            <c:numRef>
              <c:f>Sheet4!$J$34:$J$41</c:f>
              <c:numCache>
                <c:formatCode>#,##0</c:formatCode>
                <c:ptCount val="8"/>
                <c:pt idx="0">
                  <c:v>1082000</c:v>
                </c:pt>
                <c:pt idx="1">
                  <c:v>1100000</c:v>
                </c:pt>
                <c:pt idx="2">
                  <c:v>1113000</c:v>
                </c:pt>
                <c:pt idx="3">
                  <c:v>1127000</c:v>
                </c:pt>
                <c:pt idx="4">
                  <c:v>1143000</c:v>
                </c:pt>
                <c:pt idx="5">
                  <c:v>1160000</c:v>
                </c:pt>
                <c:pt idx="6">
                  <c:v>1180000</c:v>
                </c:pt>
                <c:pt idx="7">
                  <c:v>1198000</c:v>
                </c:pt>
              </c:numCache>
            </c:numRef>
          </c:val>
        </c:ser>
        <c:ser>
          <c:idx val="2"/>
          <c:order val="2"/>
          <c:tx>
            <c:strRef>
              <c:f>Sheet4!$K$33</c:f>
              <c:strCache>
                <c:ptCount val="1"/>
                <c:pt idx="0">
                  <c:v>men 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Sheet4!$H$34:$H$41</c:f>
              <c:numCache>
                <c:formatCode>General</c:formatCode>
                <c:ptCount val="8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</c:numCache>
            </c:numRef>
          </c:cat>
          <c:val>
            <c:numRef>
              <c:f>Sheet4!$K$34:$K$41</c:f>
              <c:numCache>
                <c:formatCode>#,##0</c:formatCode>
                <c:ptCount val="8"/>
                <c:pt idx="0">
                  <c:v>779000</c:v>
                </c:pt>
                <c:pt idx="1">
                  <c:v>782000</c:v>
                </c:pt>
                <c:pt idx="2">
                  <c:v>783000</c:v>
                </c:pt>
                <c:pt idx="3">
                  <c:v>786000</c:v>
                </c:pt>
                <c:pt idx="4">
                  <c:v>792000</c:v>
                </c:pt>
                <c:pt idx="5">
                  <c:v>798000</c:v>
                </c:pt>
                <c:pt idx="6">
                  <c:v>807000</c:v>
                </c:pt>
                <c:pt idx="7">
                  <c:v>815000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200600288"/>
        <c:axId val="200601856"/>
      </c:barChart>
      <c:catAx>
        <c:axId val="2006002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0601856"/>
        <c:crosses val="autoZero"/>
        <c:auto val="1"/>
        <c:lblAlgn val="ctr"/>
        <c:lblOffset val="100"/>
        <c:noMultiLvlLbl val="0"/>
      </c:catAx>
      <c:valAx>
        <c:axId val="20060185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 smtClean="0"/>
                  <a:t>Number of Bachelor’s Degrees Conferred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0.41823010431070129"/>
              <c:y val="0.9619158940885155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06002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108027027253085E-2"/>
          <c:y val="0.94018057130608679"/>
          <c:w val="0.11715180168023051"/>
          <c:h val="4.058111081214294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Sheet4!$E$19</c:f>
              <c:strCache>
                <c:ptCount val="1"/>
                <c:pt idx="0">
                  <c:v>Black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Sheet4!$D$20:$D$27</c:f>
              <c:numCache>
                <c:formatCode>General</c:formatCode>
                <c:ptCount val="8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</c:numCache>
            </c:numRef>
          </c:cat>
          <c:val>
            <c:numRef>
              <c:f>Sheet4!$E$20:$E$27</c:f>
              <c:numCache>
                <c:formatCode>#,##0</c:formatCode>
                <c:ptCount val="8"/>
                <c:pt idx="0">
                  <c:v>3391</c:v>
                </c:pt>
                <c:pt idx="1">
                  <c:v>3487</c:v>
                </c:pt>
                <c:pt idx="2">
                  <c:v>3581</c:v>
                </c:pt>
                <c:pt idx="3">
                  <c:v>3666</c:v>
                </c:pt>
                <c:pt idx="4">
                  <c:v>3743</c:v>
                </c:pt>
                <c:pt idx="5">
                  <c:v>3817</c:v>
                </c:pt>
                <c:pt idx="6">
                  <c:v>3886</c:v>
                </c:pt>
                <c:pt idx="7">
                  <c:v>3940</c:v>
                </c:pt>
              </c:numCache>
            </c:numRef>
          </c:val>
        </c:ser>
        <c:ser>
          <c:idx val="1"/>
          <c:order val="1"/>
          <c:tx>
            <c:strRef>
              <c:f>Sheet4!$F$19</c:f>
              <c:strCache>
                <c:ptCount val="1"/>
                <c:pt idx="0">
                  <c:v>Hispanic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Sheet4!$D$20:$D$27</c:f>
              <c:numCache>
                <c:formatCode>General</c:formatCode>
                <c:ptCount val="8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</c:numCache>
            </c:numRef>
          </c:cat>
          <c:val>
            <c:numRef>
              <c:f>Sheet4!$F$20:$F$27</c:f>
              <c:numCache>
                <c:formatCode>#,##0</c:formatCode>
                <c:ptCount val="8"/>
                <c:pt idx="0">
                  <c:v>3119</c:v>
                </c:pt>
                <c:pt idx="1">
                  <c:v>3220</c:v>
                </c:pt>
                <c:pt idx="2">
                  <c:v>3321</c:v>
                </c:pt>
                <c:pt idx="3">
                  <c:v>3423</c:v>
                </c:pt>
                <c:pt idx="4">
                  <c:v>3526</c:v>
                </c:pt>
                <c:pt idx="5">
                  <c:v>3624</c:v>
                </c:pt>
                <c:pt idx="6">
                  <c:v>3697</c:v>
                </c:pt>
                <c:pt idx="7">
                  <c:v>3757</c:v>
                </c:pt>
              </c:numCache>
            </c:numRef>
          </c:val>
        </c:ser>
        <c:ser>
          <c:idx val="2"/>
          <c:order val="2"/>
          <c:tx>
            <c:strRef>
              <c:f>Sheet4!$G$19</c:f>
              <c:strCache>
                <c:ptCount val="1"/>
                <c:pt idx="0">
                  <c:v>Asian/Pacific Islander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Sheet4!$D$20:$D$27</c:f>
              <c:numCache>
                <c:formatCode>General</c:formatCode>
                <c:ptCount val="8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</c:numCache>
            </c:numRef>
          </c:cat>
          <c:val>
            <c:numRef>
              <c:f>Sheet4!$G$20:$G$27</c:f>
              <c:numCache>
                <c:formatCode>#,##0</c:formatCode>
                <c:ptCount val="8"/>
                <c:pt idx="0">
                  <c:v>1337</c:v>
                </c:pt>
                <c:pt idx="1">
                  <c:v>1345</c:v>
                </c:pt>
                <c:pt idx="2">
                  <c:v>1355</c:v>
                </c:pt>
                <c:pt idx="3">
                  <c:v>1369</c:v>
                </c:pt>
                <c:pt idx="4">
                  <c:v>1385</c:v>
                </c:pt>
                <c:pt idx="5">
                  <c:v>1400</c:v>
                </c:pt>
                <c:pt idx="6">
                  <c:v>1398</c:v>
                </c:pt>
                <c:pt idx="7">
                  <c:v>1400</c:v>
                </c:pt>
              </c:numCache>
            </c:numRef>
          </c:val>
        </c:ser>
        <c:ser>
          <c:idx val="3"/>
          <c:order val="3"/>
          <c:tx>
            <c:strRef>
              <c:f>Sheet4!$H$19</c:f>
              <c:strCache>
                <c:ptCount val="1"/>
                <c:pt idx="0">
                  <c:v>Alaskan Native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Sheet4!$D$20:$D$27</c:f>
              <c:numCache>
                <c:formatCode>General</c:formatCode>
                <c:ptCount val="8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</c:numCache>
            </c:numRef>
          </c:cat>
          <c:val>
            <c:numRef>
              <c:f>Sheet4!$H$20:$H$27</c:f>
              <c:numCache>
                <c:formatCode>General</c:formatCode>
                <c:ptCount val="8"/>
                <c:pt idx="0">
                  <c:v>191</c:v>
                </c:pt>
                <c:pt idx="1">
                  <c:v>191</c:v>
                </c:pt>
                <c:pt idx="2">
                  <c:v>191</c:v>
                </c:pt>
                <c:pt idx="3">
                  <c:v>191</c:v>
                </c:pt>
                <c:pt idx="4">
                  <c:v>191</c:v>
                </c:pt>
                <c:pt idx="5">
                  <c:v>191</c:v>
                </c:pt>
                <c:pt idx="6">
                  <c:v>191</c:v>
                </c:pt>
                <c:pt idx="7">
                  <c:v>190</c:v>
                </c:pt>
              </c:numCache>
            </c:numRef>
          </c:val>
        </c:ser>
        <c:ser>
          <c:idx val="4"/>
          <c:order val="4"/>
          <c:tx>
            <c:strRef>
              <c:f>Sheet4!$I$19</c:f>
              <c:strCache>
                <c:ptCount val="1"/>
                <c:pt idx="0">
                  <c:v>White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Sheet4!$D$20:$D$27</c:f>
              <c:numCache>
                <c:formatCode>General</c:formatCode>
                <c:ptCount val="8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</c:numCache>
            </c:numRef>
          </c:cat>
          <c:val>
            <c:numRef>
              <c:f>Sheet4!$I$20:$I$27</c:f>
              <c:numCache>
                <c:formatCode>#,##0</c:formatCode>
                <c:ptCount val="8"/>
                <c:pt idx="0">
                  <c:v>12913</c:v>
                </c:pt>
                <c:pt idx="1">
                  <c:v>12948</c:v>
                </c:pt>
                <c:pt idx="2">
                  <c:v>13010</c:v>
                </c:pt>
                <c:pt idx="3">
                  <c:v>13099</c:v>
                </c:pt>
                <c:pt idx="4">
                  <c:v>13191</c:v>
                </c:pt>
                <c:pt idx="5">
                  <c:v>13249</c:v>
                </c:pt>
                <c:pt idx="6">
                  <c:v>13393</c:v>
                </c:pt>
                <c:pt idx="7">
                  <c:v>13492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"/>
        <c:overlap val="100"/>
        <c:axId val="319088768"/>
        <c:axId val="319090728"/>
      </c:barChart>
      <c:catAx>
        <c:axId val="31908876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9090728"/>
        <c:crosses val="autoZero"/>
        <c:auto val="1"/>
        <c:lblAlgn val="ctr"/>
        <c:lblOffset val="100"/>
        <c:noMultiLvlLbl val="0"/>
      </c:catAx>
      <c:valAx>
        <c:axId val="319090728"/>
        <c:scaling>
          <c:orientation val="minMax"/>
          <c:max val="3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 smtClean="0"/>
                  <a:t>Enrollment (in thousands)</a:t>
                </a:r>
                <a:endParaRPr lang="en-US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90887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4352622385550019"/>
          <c:y val="0.946907346330504"/>
          <c:w val="0.32357293202082843"/>
          <c:h val="4.095725549657094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6">
                <a:lumMod val="7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Sheet3!$B$24:$B$43</c:f>
              <c:strCache>
                <c:ptCount val="20"/>
                <c:pt idx="0">
                  <c:v>Interpreters and Translators</c:v>
                </c:pt>
                <c:pt idx="1">
                  <c:v>Information Security Analysts</c:v>
                </c:pt>
                <c:pt idx="2">
                  <c:v>Meeting, Convention, and Event Planners</c:v>
                </c:pt>
                <c:pt idx="3">
                  <c:v>Market Research Analysts and Marketing Specialists</c:v>
                </c:pt>
                <c:pt idx="4">
                  <c:v>Geographers</c:v>
                </c:pt>
                <c:pt idx="5">
                  <c:v>Personal Financial Advisors</c:v>
                </c:pt>
                <c:pt idx="6">
                  <c:v>Operations Research Analysts</c:v>
                </c:pt>
                <c:pt idx="7">
                  <c:v>Biomedical Engineers</c:v>
                </c:pt>
                <c:pt idx="8">
                  <c:v>Cost Estimators</c:v>
                </c:pt>
                <c:pt idx="9">
                  <c:v>Actuaries</c:v>
                </c:pt>
                <c:pt idx="10">
                  <c:v>Petroleum Engineers</c:v>
                </c:pt>
                <c:pt idx="11">
                  <c:v>Computer Systems Analysts</c:v>
                </c:pt>
                <c:pt idx="12">
                  <c:v>Medical and Health Services Managers</c:v>
                </c:pt>
                <c:pt idx="13">
                  <c:v>Mental Health and Substance Abuse Social Workers</c:v>
                </c:pt>
                <c:pt idx="14">
                  <c:v>Software Developers, Applications</c:v>
                </c:pt>
                <c:pt idx="15">
                  <c:v>Logisticians</c:v>
                </c:pt>
                <c:pt idx="16">
                  <c:v>Athletic Trainers</c:v>
                </c:pt>
                <c:pt idx="17">
                  <c:v>Dietitians and Nutritionists</c:v>
                </c:pt>
                <c:pt idx="18">
                  <c:v>Social and Community Service Managers</c:v>
                </c:pt>
                <c:pt idx="19">
                  <c:v>Credit Counselors</c:v>
                </c:pt>
              </c:strCache>
            </c:strRef>
          </c:cat>
          <c:val>
            <c:numRef>
              <c:f>Sheet3!$C$24:$C$43</c:f>
              <c:numCache>
                <c:formatCode>0%</c:formatCode>
                <c:ptCount val="20"/>
                <c:pt idx="0">
                  <c:v>0.46</c:v>
                </c:pt>
                <c:pt idx="1">
                  <c:v>0.37</c:v>
                </c:pt>
                <c:pt idx="2">
                  <c:v>0.33</c:v>
                </c:pt>
                <c:pt idx="3">
                  <c:v>0.32</c:v>
                </c:pt>
                <c:pt idx="4">
                  <c:v>0.28999999999999998</c:v>
                </c:pt>
                <c:pt idx="5">
                  <c:v>0.27</c:v>
                </c:pt>
                <c:pt idx="6">
                  <c:v>0.27</c:v>
                </c:pt>
                <c:pt idx="7">
                  <c:v>0.27</c:v>
                </c:pt>
                <c:pt idx="8">
                  <c:v>0.26</c:v>
                </c:pt>
                <c:pt idx="9">
                  <c:v>0.26</c:v>
                </c:pt>
                <c:pt idx="10">
                  <c:v>0.26</c:v>
                </c:pt>
                <c:pt idx="11">
                  <c:v>0.25</c:v>
                </c:pt>
                <c:pt idx="12">
                  <c:v>0.23</c:v>
                </c:pt>
                <c:pt idx="13">
                  <c:v>0.23</c:v>
                </c:pt>
                <c:pt idx="14">
                  <c:v>0.23</c:v>
                </c:pt>
                <c:pt idx="15">
                  <c:v>0.22</c:v>
                </c:pt>
                <c:pt idx="16">
                  <c:v>0.21</c:v>
                </c:pt>
                <c:pt idx="17">
                  <c:v>0.21</c:v>
                </c:pt>
                <c:pt idx="18">
                  <c:v>0.21</c:v>
                </c:pt>
                <c:pt idx="19">
                  <c:v>0.21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319091120"/>
        <c:axId val="319089552"/>
      </c:barChart>
      <c:catAx>
        <c:axId val="31909112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9089552"/>
        <c:crosses val="autoZero"/>
        <c:auto val="1"/>
        <c:lblAlgn val="ctr"/>
        <c:lblOffset val="100"/>
        <c:noMultiLvlLbl val="0"/>
      </c:catAx>
      <c:valAx>
        <c:axId val="3190895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dirty="0" smtClean="0"/>
                  <a:t>United</a:t>
                </a:r>
                <a:r>
                  <a:rPr lang="en-US" sz="1200" baseline="0" dirty="0" smtClean="0"/>
                  <a:t> States</a:t>
                </a:r>
                <a:endParaRPr lang="en-US" sz="1200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90911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6">
                <a:lumMod val="7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Sheet3!$E$24:$E$43</c:f>
              <c:strCache>
                <c:ptCount val="20"/>
                <c:pt idx="0">
                  <c:v>Foresters</c:v>
                </c:pt>
                <c:pt idx="1">
                  <c:v>Biomedical Engineers</c:v>
                </c:pt>
                <c:pt idx="2">
                  <c:v>Information Security Analysts</c:v>
                </c:pt>
                <c:pt idx="3">
                  <c:v>Market Research Analysts and Marketing Specialists</c:v>
                </c:pt>
                <c:pt idx="4">
                  <c:v>Interpreters and Translators</c:v>
                </c:pt>
                <c:pt idx="5">
                  <c:v>Operations Research Analysts</c:v>
                </c:pt>
                <c:pt idx="6">
                  <c:v>Cartographers and Photogrammetrists</c:v>
                </c:pt>
                <c:pt idx="7">
                  <c:v>Soil and Plant Scientists</c:v>
                </c:pt>
                <c:pt idx="8">
                  <c:v>Actuaries</c:v>
                </c:pt>
                <c:pt idx="9">
                  <c:v>Meeting, Convention, and Event Planners</c:v>
                </c:pt>
                <c:pt idx="10">
                  <c:v>Cost Estimators</c:v>
                </c:pt>
                <c:pt idx="11">
                  <c:v>Logisticians</c:v>
                </c:pt>
                <c:pt idx="12">
                  <c:v>Management Analysts</c:v>
                </c:pt>
                <c:pt idx="13">
                  <c:v>Environmental Scientists and Specialists, Including Health</c:v>
                </c:pt>
                <c:pt idx="14">
                  <c:v>Software Developers, Applications</c:v>
                </c:pt>
                <c:pt idx="15">
                  <c:v>Computer Systems Analysts</c:v>
                </c:pt>
                <c:pt idx="16">
                  <c:v>Environmental Engineers</c:v>
                </c:pt>
                <c:pt idx="17">
                  <c:v>Agents and Business Managers of Artists, Performers, and Athletes</c:v>
                </c:pt>
                <c:pt idx="18">
                  <c:v>Software Developers, Systems Software</c:v>
                </c:pt>
                <c:pt idx="19">
                  <c:v>Training and Development Specialists</c:v>
                </c:pt>
              </c:strCache>
            </c:strRef>
          </c:cat>
          <c:val>
            <c:numRef>
              <c:f>Sheet3!$F$24:$F$43</c:f>
              <c:numCache>
                <c:formatCode>0%</c:formatCode>
                <c:ptCount val="20"/>
                <c:pt idx="0">
                  <c:v>0.5</c:v>
                </c:pt>
                <c:pt idx="1">
                  <c:v>0.43</c:v>
                </c:pt>
                <c:pt idx="2">
                  <c:v>0.4</c:v>
                </c:pt>
                <c:pt idx="3">
                  <c:v>0.4</c:v>
                </c:pt>
                <c:pt idx="4">
                  <c:v>0.38</c:v>
                </c:pt>
                <c:pt idx="5">
                  <c:v>0.37</c:v>
                </c:pt>
                <c:pt idx="6">
                  <c:v>0.36</c:v>
                </c:pt>
                <c:pt idx="7">
                  <c:v>0.35</c:v>
                </c:pt>
                <c:pt idx="8">
                  <c:v>0.33</c:v>
                </c:pt>
                <c:pt idx="9">
                  <c:v>0.33</c:v>
                </c:pt>
                <c:pt idx="10">
                  <c:v>0.32</c:v>
                </c:pt>
                <c:pt idx="11">
                  <c:v>0.32</c:v>
                </c:pt>
                <c:pt idx="12">
                  <c:v>0.32</c:v>
                </c:pt>
                <c:pt idx="13">
                  <c:v>0.3</c:v>
                </c:pt>
                <c:pt idx="14">
                  <c:v>0.28999999999999998</c:v>
                </c:pt>
                <c:pt idx="15">
                  <c:v>0.27</c:v>
                </c:pt>
                <c:pt idx="16">
                  <c:v>0.25</c:v>
                </c:pt>
                <c:pt idx="17">
                  <c:v>0.24</c:v>
                </c:pt>
                <c:pt idx="18">
                  <c:v>0.24</c:v>
                </c:pt>
                <c:pt idx="19">
                  <c:v>0.24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319087200"/>
        <c:axId val="319086808"/>
      </c:barChart>
      <c:catAx>
        <c:axId val="31908720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9086808"/>
        <c:crosses val="autoZero"/>
        <c:auto val="1"/>
        <c:lblAlgn val="ctr"/>
        <c:lblOffset val="100"/>
        <c:noMultiLvlLbl val="0"/>
      </c:catAx>
      <c:valAx>
        <c:axId val="319086808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dirty="0" smtClean="0"/>
                  <a:t>California</a:t>
                </a:r>
                <a:endParaRPr lang="en-US" sz="1400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90872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811983E-23D2-451D-BB41-16DF9202C6AE}" type="datetimeFigureOut">
              <a:rPr lang="en-US" smtClean="0"/>
              <a:t>10/21/2014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27D16A8-1355-4F03-93CE-C0518ECC0F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1157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Data sourced from NCES Projections of Educational Statistics 2022 William J Hussar, National Center for Education Statistics and Tabitha M. Bailey, IHS Global Insight NCES 2014051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7D16A8-1355-4F03-93CE-C0518ECC0FC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7770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2EE88C-9FF2-46AF-B8D4-4EECC0FD99B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279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IntegratedPostsecondary</a:t>
            </a:r>
            <a:r>
              <a:rPr lang="en-US" dirty="0"/>
              <a:t> Education Data System (IPEDS), “Fall Enrollment Survey” (IPEDS-EF:97–99);IPEDS Spring 2001 through Spring 2012, Enrollment component; and Enrollment in Degree-Granting Institutions Model, 1980–2011. (This table was prepared February 2013.)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7D16A8-1355-4F03-93CE-C0518ECC0FC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6000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Actual and projected numbers for enrollment of U.S. residents in all postsecondary degree-granting institutions, by race/ethnicity: Fall 1997 through fall 2022</a:t>
            </a:r>
            <a:r>
              <a:rPr lang="en-US" dirty="0"/>
              <a:t>[</a:t>
            </a:r>
          </a:p>
          <a:p>
            <a:r>
              <a:rPr lang="en-US" dirty="0"/>
              <a:t>NOTE: Race categories exclude persons of Hispanic ethnicity. Because of underreporting </a:t>
            </a:r>
            <a:r>
              <a:rPr lang="en-US" dirty="0" err="1"/>
              <a:t>andnonreporting</a:t>
            </a:r>
            <a:r>
              <a:rPr lang="en-US" dirty="0"/>
              <a:t> of racial/ethnic data and nonresident aliens, totals are lower than corresponding </a:t>
            </a:r>
            <a:r>
              <a:rPr lang="en-US" dirty="0" err="1"/>
              <a:t>datain</a:t>
            </a:r>
            <a:r>
              <a:rPr lang="en-US" dirty="0"/>
              <a:t> other published tables. Enrollment data in the “race/ethnicity unknown” (all years) and “two </a:t>
            </a:r>
            <a:r>
              <a:rPr lang="en-US" dirty="0" err="1"/>
              <a:t>ormore</a:t>
            </a:r>
            <a:r>
              <a:rPr lang="en-US" dirty="0"/>
              <a:t> races” (2008 through 2011 only) categories of the Integrated Postsecondary </a:t>
            </a:r>
            <a:r>
              <a:rPr lang="en-US" dirty="0" err="1"/>
              <a:t>EducationData</a:t>
            </a:r>
            <a:r>
              <a:rPr lang="en-US" dirty="0"/>
              <a:t> System (IPEDS) “Enrollment component” have been prorated to the other racial/ethnic cate-</a:t>
            </a:r>
            <a:r>
              <a:rPr lang="en-US" dirty="0" err="1"/>
              <a:t>gories</a:t>
            </a:r>
            <a:r>
              <a:rPr lang="en-US" dirty="0"/>
              <a:t> at the institutional level. Detail may not sum to totals because of rounding. Mean </a:t>
            </a:r>
            <a:r>
              <a:rPr lang="en-US" dirty="0" err="1"/>
              <a:t>absolutepercentage</a:t>
            </a:r>
            <a:r>
              <a:rPr lang="en-US" dirty="0"/>
              <a:t> errors of selected education statistics can be found in table A-2, appendix A. </a:t>
            </a:r>
            <a:r>
              <a:rPr lang="en-US" dirty="0" err="1"/>
              <a:t>Somedata</a:t>
            </a:r>
            <a:r>
              <a:rPr lang="en-US" dirty="0"/>
              <a:t> have been revised from previously published </a:t>
            </a:r>
            <a:r>
              <a:rPr lang="en-US" dirty="0" err="1"/>
              <a:t>figures.SOURCE</a:t>
            </a:r>
            <a:r>
              <a:rPr lang="en-US" dirty="0"/>
              <a:t>: U.S. Department of Education, National Center for Education Statistics, </a:t>
            </a:r>
            <a:r>
              <a:rPr lang="en-US" dirty="0" err="1"/>
              <a:t>IntegratedPostsecondary</a:t>
            </a:r>
            <a:r>
              <a:rPr lang="en-US" dirty="0"/>
              <a:t> Education Data System (IPEDS), “Fall Enrollment Survey” (IPEDS-EF:97–99);IPEDS Spring 2001 through Spring 2012, Enrollment component; and Enrollment in Degree-Granting Institutions by Race/Ethnicity Model, 1980–2011. (This table was prepared March 2013.)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7D16A8-1355-4F03-93CE-C0518ECC0FC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3365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http://www.careerinfonet.org/oview1.asp?printer=&amp;next=oview1&amp;level=overall&amp;optstatus=&amp;id=1&amp;nodeid=3&amp;soccode=&amp;stfips=00&amp;jobfam=&amp;group=1&amp;showall=yes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7D16A8-1355-4F03-93CE-C0518ECC0FC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8784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3C22F-E531-4611-8714-AD8EBB754B9D}" type="datetimeFigureOut">
              <a:rPr lang="en-US" smtClean="0"/>
              <a:t>10/21/2014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C620C-C96F-4AB8-8381-823933795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946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3C22F-E531-4611-8714-AD8EBB754B9D}" type="datetimeFigureOut">
              <a:rPr lang="en-US" smtClean="0"/>
              <a:t>10/21/2014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C620C-C96F-4AB8-8381-823933795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872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3C22F-E531-4611-8714-AD8EBB754B9D}" type="datetimeFigureOut">
              <a:rPr lang="en-US" smtClean="0"/>
              <a:t>10/21/2014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C620C-C96F-4AB8-8381-823933795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713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3C22F-E531-4611-8714-AD8EBB754B9D}" type="datetimeFigureOut">
              <a:rPr lang="en-US" smtClean="0"/>
              <a:t>10/21/2014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C620C-C96F-4AB8-8381-823933795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689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3C22F-E531-4611-8714-AD8EBB754B9D}" type="datetimeFigureOut">
              <a:rPr lang="en-US" smtClean="0"/>
              <a:t>10/21/2014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C620C-C96F-4AB8-8381-823933795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476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3C22F-E531-4611-8714-AD8EBB754B9D}" type="datetimeFigureOut">
              <a:rPr lang="en-US" smtClean="0"/>
              <a:t>10/21/2014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C620C-C96F-4AB8-8381-823933795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241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3C22F-E531-4611-8714-AD8EBB754B9D}" type="datetimeFigureOut">
              <a:rPr lang="en-US" smtClean="0"/>
              <a:t>10/21/2014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C620C-C96F-4AB8-8381-823933795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926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3C22F-E531-4611-8714-AD8EBB754B9D}" type="datetimeFigureOut">
              <a:rPr lang="en-US" smtClean="0"/>
              <a:t>10/21/2014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C620C-C96F-4AB8-8381-823933795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714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3C22F-E531-4611-8714-AD8EBB754B9D}" type="datetimeFigureOut">
              <a:rPr lang="en-US" smtClean="0"/>
              <a:t>10/21/2014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C620C-C96F-4AB8-8381-823933795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653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3C22F-E531-4611-8714-AD8EBB754B9D}" type="datetimeFigureOut">
              <a:rPr lang="en-US" smtClean="0"/>
              <a:t>10/21/2014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C620C-C96F-4AB8-8381-823933795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591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3C22F-E531-4611-8714-AD8EBB754B9D}" type="datetimeFigureOut">
              <a:rPr lang="en-US" smtClean="0"/>
              <a:t>10/21/2014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C620C-C96F-4AB8-8381-823933795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834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23C22F-E531-4611-8714-AD8EBB754B9D}" type="datetimeFigureOut">
              <a:rPr lang="en-US" smtClean="0"/>
              <a:t>10/21/2014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7C620C-C96F-4AB8-8381-823933795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765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Horizon 2023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National Enrollment Projections and the Role of California</a:t>
            </a:r>
          </a:p>
          <a:p>
            <a:r>
              <a:rPr lang="en-US" sz="1400" dirty="0" smtClean="0"/>
              <a:t>Dr. Lisa Castellino</a:t>
            </a:r>
          </a:p>
          <a:p>
            <a:r>
              <a:rPr lang="en-US" sz="1400" dirty="0" smtClean="0"/>
              <a:t>Institutional Research and Planning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166813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1" name="Straight Connector 150"/>
          <p:cNvCxnSpPr/>
          <p:nvPr/>
        </p:nvCxnSpPr>
        <p:spPr>
          <a:xfrm>
            <a:off x="9083262" y="1278951"/>
            <a:ext cx="208454" cy="49203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5" name="Straight Connector 154"/>
          <p:cNvCxnSpPr/>
          <p:nvPr/>
        </p:nvCxnSpPr>
        <p:spPr>
          <a:xfrm>
            <a:off x="8814532" y="1511837"/>
            <a:ext cx="324171" cy="3379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4" name="Group 3"/>
          <p:cNvGrpSpPr/>
          <p:nvPr/>
        </p:nvGrpSpPr>
        <p:grpSpPr>
          <a:xfrm>
            <a:off x="2077946" y="1009100"/>
            <a:ext cx="8750535" cy="5015372"/>
            <a:chOff x="553946" y="775828"/>
            <a:chExt cx="8750535" cy="5015372"/>
          </a:xfrm>
        </p:grpSpPr>
        <p:grpSp>
          <p:nvGrpSpPr>
            <p:cNvPr id="36" name="Group 35"/>
            <p:cNvGrpSpPr/>
            <p:nvPr/>
          </p:nvGrpSpPr>
          <p:grpSpPr>
            <a:xfrm>
              <a:off x="553946" y="775828"/>
              <a:ext cx="8750535" cy="5015372"/>
              <a:chOff x="226565" y="775828"/>
              <a:chExt cx="8750535" cy="5015372"/>
            </a:xfrm>
          </p:grpSpPr>
          <p:grpSp>
            <p:nvGrpSpPr>
              <p:cNvPr id="32" name="Group 31"/>
              <p:cNvGrpSpPr/>
              <p:nvPr/>
            </p:nvGrpSpPr>
            <p:grpSpPr>
              <a:xfrm>
                <a:off x="226565" y="775828"/>
                <a:ext cx="8750535" cy="5015372"/>
                <a:chOff x="-170582" y="775828"/>
                <a:chExt cx="8750535" cy="5015372"/>
              </a:xfrm>
            </p:grpSpPr>
            <p:grpSp>
              <p:nvGrpSpPr>
                <p:cNvPr id="2" name="Group 1"/>
                <p:cNvGrpSpPr/>
                <p:nvPr/>
              </p:nvGrpSpPr>
              <p:grpSpPr>
                <a:xfrm>
                  <a:off x="-170582" y="777996"/>
                  <a:ext cx="7845593" cy="5013204"/>
                  <a:chOff x="-170582" y="777996"/>
                  <a:chExt cx="7845593" cy="5013204"/>
                </a:xfrm>
              </p:grpSpPr>
              <p:grpSp>
                <p:nvGrpSpPr>
                  <p:cNvPr id="3" name="Group 2"/>
                  <p:cNvGrpSpPr/>
                  <p:nvPr/>
                </p:nvGrpSpPr>
                <p:grpSpPr>
                  <a:xfrm>
                    <a:off x="-170582" y="777996"/>
                    <a:ext cx="7714382" cy="5013204"/>
                    <a:chOff x="304800" y="777996"/>
                    <a:chExt cx="7714382" cy="5013204"/>
                  </a:xfrm>
                </p:grpSpPr>
                <p:sp>
                  <p:nvSpPr>
                    <p:cNvPr id="114" name="Freeform 111"/>
                    <p:cNvSpPr>
                      <a:spLocks/>
                    </p:cNvSpPr>
                    <p:nvPr/>
                  </p:nvSpPr>
                  <p:spPr bwMode="auto">
                    <a:xfrm>
                      <a:off x="7387339" y="1836598"/>
                      <a:ext cx="455708" cy="244837"/>
                    </a:xfrm>
                    <a:custGeom>
                      <a:avLst/>
                      <a:gdLst>
                        <a:gd name="T0" fmla="*/ 948 w 968"/>
                        <a:gd name="T1" fmla="*/ 275 h 519"/>
                        <a:gd name="T2" fmla="*/ 915 w 968"/>
                        <a:gd name="T3" fmla="*/ 238 h 519"/>
                        <a:gd name="T4" fmla="*/ 885 w 968"/>
                        <a:gd name="T5" fmla="*/ 225 h 519"/>
                        <a:gd name="T6" fmla="*/ 850 w 968"/>
                        <a:gd name="T7" fmla="*/ 228 h 519"/>
                        <a:gd name="T8" fmla="*/ 844 w 968"/>
                        <a:gd name="T9" fmla="*/ 234 h 519"/>
                        <a:gd name="T10" fmla="*/ 861 w 968"/>
                        <a:gd name="T11" fmla="*/ 255 h 519"/>
                        <a:gd name="T12" fmla="*/ 885 w 968"/>
                        <a:gd name="T13" fmla="*/ 241 h 519"/>
                        <a:gd name="T14" fmla="*/ 918 w 968"/>
                        <a:gd name="T15" fmla="*/ 269 h 519"/>
                        <a:gd name="T16" fmla="*/ 932 w 968"/>
                        <a:gd name="T17" fmla="*/ 316 h 519"/>
                        <a:gd name="T18" fmla="*/ 901 w 968"/>
                        <a:gd name="T19" fmla="*/ 342 h 519"/>
                        <a:gd name="T20" fmla="*/ 864 w 968"/>
                        <a:gd name="T21" fmla="*/ 360 h 519"/>
                        <a:gd name="T22" fmla="*/ 807 w 968"/>
                        <a:gd name="T23" fmla="*/ 350 h 519"/>
                        <a:gd name="T24" fmla="*/ 743 w 968"/>
                        <a:gd name="T25" fmla="*/ 255 h 519"/>
                        <a:gd name="T26" fmla="*/ 706 w 968"/>
                        <a:gd name="T27" fmla="*/ 211 h 519"/>
                        <a:gd name="T28" fmla="*/ 676 w 968"/>
                        <a:gd name="T29" fmla="*/ 211 h 519"/>
                        <a:gd name="T30" fmla="*/ 659 w 968"/>
                        <a:gd name="T31" fmla="*/ 225 h 519"/>
                        <a:gd name="T32" fmla="*/ 629 w 968"/>
                        <a:gd name="T33" fmla="*/ 180 h 519"/>
                        <a:gd name="T34" fmla="*/ 632 w 968"/>
                        <a:gd name="T35" fmla="*/ 156 h 519"/>
                        <a:gd name="T36" fmla="*/ 673 w 968"/>
                        <a:gd name="T37" fmla="*/ 72 h 519"/>
                        <a:gd name="T38" fmla="*/ 626 w 968"/>
                        <a:gd name="T39" fmla="*/ 0 h 519"/>
                        <a:gd name="T40" fmla="*/ 562 w 968"/>
                        <a:gd name="T41" fmla="*/ 28 h 519"/>
                        <a:gd name="T42" fmla="*/ 527 w 968"/>
                        <a:gd name="T43" fmla="*/ 78 h 519"/>
                        <a:gd name="T44" fmla="*/ 491 w 968"/>
                        <a:gd name="T45" fmla="*/ 92 h 519"/>
                        <a:gd name="T46" fmla="*/ 10 w 968"/>
                        <a:gd name="T47" fmla="*/ 197 h 519"/>
                        <a:gd name="T48" fmla="*/ 0 w 968"/>
                        <a:gd name="T49" fmla="*/ 370 h 519"/>
                        <a:gd name="T50" fmla="*/ 16 w 968"/>
                        <a:gd name="T51" fmla="*/ 465 h 519"/>
                        <a:gd name="T52" fmla="*/ 548 w 968"/>
                        <a:gd name="T53" fmla="*/ 342 h 519"/>
                        <a:gd name="T54" fmla="*/ 574 w 968"/>
                        <a:gd name="T55" fmla="*/ 364 h 519"/>
                        <a:gd name="T56" fmla="*/ 632 w 968"/>
                        <a:gd name="T57" fmla="*/ 434 h 519"/>
                        <a:gd name="T58" fmla="*/ 676 w 968"/>
                        <a:gd name="T59" fmla="*/ 509 h 519"/>
                        <a:gd name="T60" fmla="*/ 723 w 968"/>
                        <a:gd name="T61" fmla="*/ 486 h 519"/>
                        <a:gd name="T62" fmla="*/ 716 w 968"/>
                        <a:gd name="T63" fmla="*/ 448 h 519"/>
                        <a:gd name="T64" fmla="*/ 730 w 968"/>
                        <a:gd name="T65" fmla="*/ 425 h 519"/>
                        <a:gd name="T66" fmla="*/ 777 w 968"/>
                        <a:gd name="T67" fmla="*/ 397 h 519"/>
                        <a:gd name="T68" fmla="*/ 791 w 968"/>
                        <a:gd name="T69" fmla="*/ 451 h 519"/>
                        <a:gd name="T70" fmla="*/ 780 w 968"/>
                        <a:gd name="T71" fmla="*/ 478 h 519"/>
                        <a:gd name="T72" fmla="*/ 743 w 968"/>
                        <a:gd name="T73" fmla="*/ 502 h 519"/>
                        <a:gd name="T74" fmla="*/ 743 w 968"/>
                        <a:gd name="T75" fmla="*/ 519 h 519"/>
                        <a:gd name="T76" fmla="*/ 773 w 968"/>
                        <a:gd name="T77" fmla="*/ 495 h 519"/>
                        <a:gd name="T78" fmla="*/ 838 w 968"/>
                        <a:gd name="T79" fmla="*/ 420 h 519"/>
                        <a:gd name="T80" fmla="*/ 968 w 968"/>
                        <a:gd name="T81" fmla="*/ 364 h 519"/>
                        <a:gd name="T82" fmla="*/ 948 w 968"/>
                        <a:gd name="T83" fmla="*/ 275 h 519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</a:cxnLst>
                      <a:rect l="0" t="0" r="r" b="b"/>
                      <a:pathLst>
                        <a:path w="968" h="519">
                          <a:moveTo>
                            <a:pt x="948" y="275"/>
                          </a:moveTo>
                          <a:lnTo>
                            <a:pt x="915" y="238"/>
                          </a:lnTo>
                          <a:lnTo>
                            <a:pt x="885" y="225"/>
                          </a:lnTo>
                          <a:lnTo>
                            <a:pt x="850" y="228"/>
                          </a:lnTo>
                          <a:lnTo>
                            <a:pt x="844" y="234"/>
                          </a:lnTo>
                          <a:lnTo>
                            <a:pt x="861" y="255"/>
                          </a:lnTo>
                          <a:lnTo>
                            <a:pt x="885" y="241"/>
                          </a:lnTo>
                          <a:lnTo>
                            <a:pt x="918" y="269"/>
                          </a:lnTo>
                          <a:lnTo>
                            <a:pt x="932" y="316"/>
                          </a:lnTo>
                          <a:lnTo>
                            <a:pt x="901" y="342"/>
                          </a:lnTo>
                          <a:lnTo>
                            <a:pt x="864" y="360"/>
                          </a:lnTo>
                          <a:lnTo>
                            <a:pt x="807" y="350"/>
                          </a:lnTo>
                          <a:lnTo>
                            <a:pt x="743" y="255"/>
                          </a:lnTo>
                          <a:lnTo>
                            <a:pt x="706" y="211"/>
                          </a:lnTo>
                          <a:lnTo>
                            <a:pt x="676" y="211"/>
                          </a:lnTo>
                          <a:lnTo>
                            <a:pt x="659" y="225"/>
                          </a:lnTo>
                          <a:lnTo>
                            <a:pt x="629" y="180"/>
                          </a:lnTo>
                          <a:lnTo>
                            <a:pt x="632" y="156"/>
                          </a:lnTo>
                          <a:lnTo>
                            <a:pt x="673" y="72"/>
                          </a:lnTo>
                          <a:lnTo>
                            <a:pt x="626" y="0"/>
                          </a:lnTo>
                          <a:lnTo>
                            <a:pt x="562" y="28"/>
                          </a:lnTo>
                          <a:lnTo>
                            <a:pt x="527" y="78"/>
                          </a:lnTo>
                          <a:lnTo>
                            <a:pt x="491" y="92"/>
                          </a:lnTo>
                          <a:lnTo>
                            <a:pt x="10" y="197"/>
                          </a:lnTo>
                          <a:lnTo>
                            <a:pt x="0" y="370"/>
                          </a:lnTo>
                          <a:lnTo>
                            <a:pt x="16" y="465"/>
                          </a:lnTo>
                          <a:lnTo>
                            <a:pt x="548" y="342"/>
                          </a:lnTo>
                          <a:lnTo>
                            <a:pt x="574" y="364"/>
                          </a:lnTo>
                          <a:lnTo>
                            <a:pt x="632" y="434"/>
                          </a:lnTo>
                          <a:lnTo>
                            <a:pt x="676" y="509"/>
                          </a:lnTo>
                          <a:lnTo>
                            <a:pt x="723" y="486"/>
                          </a:lnTo>
                          <a:lnTo>
                            <a:pt x="716" y="448"/>
                          </a:lnTo>
                          <a:lnTo>
                            <a:pt x="730" y="425"/>
                          </a:lnTo>
                          <a:lnTo>
                            <a:pt x="777" y="397"/>
                          </a:lnTo>
                          <a:lnTo>
                            <a:pt x="791" y="451"/>
                          </a:lnTo>
                          <a:lnTo>
                            <a:pt x="780" y="478"/>
                          </a:lnTo>
                          <a:lnTo>
                            <a:pt x="743" y="502"/>
                          </a:lnTo>
                          <a:lnTo>
                            <a:pt x="743" y="519"/>
                          </a:lnTo>
                          <a:lnTo>
                            <a:pt x="773" y="495"/>
                          </a:lnTo>
                          <a:lnTo>
                            <a:pt x="838" y="420"/>
                          </a:lnTo>
                          <a:lnTo>
                            <a:pt x="968" y="364"/>
                          </a:lnTo>
                          <a:lnTo>
                            <a:pt x="948" y="275"/>
                          </a:lnTo>
                          <a:close/>
                        </a:path>
                      </a:pathLst>
                    </a:custGeom>
                    <a:solidFill>
                      <a:srgbClr val="FF0000"/>
                    </a:solidFill>
                    <a:ln w="0">
                      <a:solidFill>
                        <a:schemeClr val="bg1">
                          <a:lumMod val="65000"/>
                        </a:schemeClr>
                      </a:solidFill>
                    </a:ln>
                    <a:ex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sz="900">
                        <a:latin typeface="Arial Black" pitchFamily="34" charset="0"/>
                      </a:endParaRPr>
                    </a:p>
                  </p:txBody>
                </p:sp>
                <p:sp>
                  <p:nvSpPr>
                    <p:cNvPr id="149" name="Freeform 48"/>
                    <p:cNvSpPr>
                      <a:spLocks/>
                    </p:cNvSpPr>
                    <p:nvPr/>
                  </p:nvSpPr>
                  <p:spPr bwMode="auto">
                    <a:xfrm>
                      <a:off x="2296158" y="957653"/>
                      <a:ext cx="1375616" cy="883112"/>
                    </a:xfrm>
                    <a:custGeom>
                      <a:avLst/>
                      <a:gdLst>
                        <a:gd name="T0" fmla="*/ 54 w 2916"/>
                        <a:gd name="T1" fmla="*/ 475 h 1872"/>
                        <a:gd name="T2" fmla="*/ 34 w 2916"/>
                        <a:gd name="T3" fmla="*/ 550 h 1872"/>
                        <a:gd name="T4" fmla="*/ 65 w 2916"/>
                        <a:gd name="T5" fmla="*/ 625 h 1872"/>
                        <a:gd name="T6" fmla="*/ 118 w 2916"/>
                        <a:gd name="T7" fmla="*/ 648 h 1872"/>
                        <a:gd name="T8" fmla="*/ 176 w 2916"/>
                        <a:gd name="T9" fmla="*/ 817 h 1872"/>
                        <a:gd name="T10" fmla="*/ 236 w 2916"/>
                        <a:gd name="T11" fmla="*/ 878 h 1872"/>
                        <a:gd name="T12" fmla="*/ 242 w 2916"/>
                        <a:gd name="T13" fmla="*/ 895 h 1872"/>
                        <a:gd name="T14" fmla="*/ 300 w 2916"/>
                        <a:gd name="T15" fmla="*/ 912 h 1872"/>
                        <a:gd name="T16" fmla="*/ 306 w 2916"/>
                        <a:gd name="T17" fmla="*/ 950 h 1872"/>
                        <a:gd name="T18" fmla="*/ 192 w 2916"/>
                        <a:gd name="T19" fmla="*/ 1237 h 1872"/>
                        <a:gd name="T20" fmla="*/ 192 w 2916"/>
                        <a:gd name="T21" fmla="*/ 1278 h 1872"/>
                        <a:gd name="T22" fmla="*/ 232 w 2916"/>
                        <a:gd name="T23" fmla="*/ 1333 h 1872"/>
                        <a:gd name="T24" fmla="*/ 246 w 2916"/>
                        <a:gd name="T25" fmla="*/ 1333 h 1872"/>
                        <a:gd name="T26" fmla="*/ 327 w 2916"/>
                        <a:gd name="T27" fmla="*/ 1282 h 1872"/>
                        <a:gd name="T28" fmla="*/ 336 w 2916"/>
                        <a:gd name="T29" fmla="*/ 1265 h 1872"/>
                        <a:gd name="T30" fmla="*/ 360 w 2916"/>
                        <a:gd name="T31" fmla="*/ 1275 h 1872"/>
                        <a:gd name="T32" fmla="*/ 356 w 2916"/>
                        <a:gd name="T33" fmla="*/ 1360 h 1872"/>
                        <a:gd name="T34" fmla="*/ 404 w 2916"/>
                        <a:gd name="T35" fmla="*/ 1567 h 1872"/>
                        <a:gd name="T36" fmla="*/ 468 w 2916"/>
                        <a:gd name="T37" fmla="*/ 1621 h 1872"/>
                        <a:gd name="T38" fmla="*/ 498 w 2916"/>
                        <a:gd name="T39" fmla="*/ 1659 h 1872"/>
                        <a:gd name="T40" fmla="*/ 488 w 2916"/>
                        <a:gd name="T41" fmla="*/ 1715 h 1872"/>
                        <a:gd name="T42" fmla="*/ 501 w 2916"/>
                        <a:gd name="T43" fmla="*/ 1773 h 1872"/>
                        <a:gd name="T44" fmla="*/ 518 w 2916"/>
                        <a:gd name="T45" fmla="*/ 1784 h 1872"/>
                        <a:gd name="T46" fmla="*/ 559 w 2916"/>
                        <a:gd name="T47" fmla="*/ 1750 h 1872"/>
                        <a:gd name="T48" fmla="*/ 602 w 2916"/>
                        <a:gd name="T49" fmla="*/ 1750 h 1872"/>
                        <a:gd name="T50" fmla="*/ 656 w 2916"/>
                        <a:gd name="T51" fmla="*/ 1777 h 1872"/>
                        <a:gd name="T52" fmla="*/ 693 w 2916"/>
                        <a:gd name="T53" fmla="*/ 1760 h 1872"/>
                        <a:gd name="T54" fmla="*/ 764 w 2916"/>
                        <a:gd name="T55" fmla="*/ 1760 h 1872"/>
                        <a:gd name="T56" fmla="*/ 821 w 2916"/>
                        <a:gd name="T57" fmla="*/ 1784 h 1872"/>
                        <a:gd name="T58" fmla="*/ 868 w 2916"/>
                        <a:gd name="T59" fmla="*/ 1781 h 1872"/>
                        <a:gd name="T60" fmla="*/ 874 w 2916"/>
                        <a:gd name="T61" fmla="*/ 1729 h 1872"/>
                        <a:gd name="T62" fmla="*/ 921 w 2916"/>
                        <a:gd name="T63" fmla="*/ 1720 h 1872"/>
                        <a:gd name="T64" fmla="*/ 945 w 2916"/>
                        <a:gd name="T65" fmla="*/ 1740 h 1872"/>
                        <a:gd name="T66" fmla="*/ 952 w 2916"/>
                        <a:gd name="T67" fmla="*/ 1793 h 1872"/>
                        <a:gd name="T68" fmla="*/ 996 w 2916"/>
                        <a:gd name="T69" fmla="*/ 1834 h 1872"/>
                        <a:gd name="T70" fmla="*/ 1020 w 2916"/>
                        <a:gd name="T71" fmla="*/ 1648 h 1872"/>
                        <a:gd name="T72" fmla="*/ 2787 w 2916"/>
                        <a:gd name="T73" fmla="*/ 1872 h 1872"/>
                        <a:gd name="T74" fmla="*/ 2916 w 2916"/>
                        <a:gd name="T75" fmla="*/ 434 h 1872"/>
                        <a:gd name="T76" fmla="*/ 908 w 2916"/>
                        <a:gd name="T77" fmla="*/ 170 h 1872"/>
                        <a:gd name="T78" fmla="*/ 74 w 2916"/>
                        <a:gd name="T79" fmla="*/ 0 h 1872"/>
                        <a:gd name="T80" fmla="*/ 0 w 2916"/>
                        <a:gd name="T81" fmla="*/ 350 h 1872"/>
                        <a:gd name="T82" fmla="*/ 54 w 2916"/>
                        <a:gd name="T83" fmla="*/ 475 h 187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</a:cxnLst>
                      <a:rect l="0" t="0" r="r" b="b"/>
                      <a:pathLst>
                        <a:path w="2916" h="1872">
                          <a:moveTo>
                            <a:pt x="54" y="475"/>
                          </a:moveTo>
                          <a:lnTo>
                            <a:pt x="34" y="550"/>
                          </a:lnTo>
                          <a:lnTo>
                            <a:pt x="65" y="625"/>
                          </a:lnTo>
                          <a:lnTo>
                            <a:pt x="118" y="648"/>
                          </a:lnTo>
                          <a:lnTo>
                            <a:pt x="176" y="817"/>
                          </a:lnTo>
                          <a:lnTo>
                            <a:pt x="236" y="878"/>
                          </a:lnTo>
                          <a:lnTo>
                            <a:pt x="242" y="895"/>
                          </a:lnTo>
                          <a:lnTo>
                            <a:pt x="300" y="912"/>
                          </a:lnTo>
                          <a:lnTo>
                            <a:pt x="306" y="950"/>
                          </a:lnTo>
                          <a:lnTo>
                            <a:pt x="192" y="1237"/>
                          </a:lnTo>
                          <a:lnTo>
                            <a:pt x="192" y="1278"/>
                          </a:lnTo>
                          <a:lnTo>
                            <a:pt x="232" y="1333"/>
                          </a:lnTo>
                          <a:lnTo>
                            <a:pt x="246" y="1333"/>
                          </a:lnTo>
                          <a:lnTo>
                            <a:pt x="327" y="1282"/>
                          </a:lnTo>
                          <a:lnTo>
                            <a:pt x="336" y="1265"/>
                          </a:lnTo>
                          <a:lnTo>
                            <a:pt x="360" y="1275"/>
                          </a:lnTo>
                          <a:lnTo>
                            <a:pt x="356" y="1360"/>
                          </a:lnTo>
                          <a:lnTo>
                            <a:pt x="404" y="1567"/>
                          </a:lnTo>
                          <a:lnTo>
                            <a:pt x="468" y="1621"/>
                          </a:lnTo>
                          <a:lnTo>
                            <a:pt x="498" y="1659"/>
                          </a:lnTo>
                          <a:lnTo>
                            <a:pt x="488" y="1715"/>
                          </a:lnTo>
                          <a:lnTo>
                            <a:pt x="501" y="1773"/>
                          </a:lnTo>
                          <a:lnTo>
                            <a:pt x="518" y="1784"/>
                          </a:lnTo>
                          <a:lnTo>
                            <a:pt x="559" y="1750"/>
                          </a:lnTo>
                          <a:lnTo>
                            <a:pt x="602" y="1750"/>
                          </a:lnTo>
                          <a:lnTo>
                            <a:pt x="656" y="1777"/>
                          </a:lnTo>
                          <a:lnTo>
                            <a:pt x="693" y="1760"/>
                          </a:lnTo>
                          <a:lnTo>
                            <a:pt x="764" y="1760"/>
                          </a:lnTo>
                          <a:lnTo>
                            <a:pt x="821" y="1784"/>
                          </a:lnTo>
                          <a:lnTo>
                            <a:pt x="868" y="1781"/>
                          </a:lnTo>
                          <a:lnTo>
                            <a:pt x="874" y="1729"/>
                          </a:lnTo>
                          <a:lnTo>
                            <a:pt x="921" y="1720"/>
                          </a:lnTo>
                          <a:lnTo>
                            <a:pt x="945" y="1740"/>
                          </a:lnTo>
                          <a:lnTo>
                            <a:pt x="952" y="1793"/>
                          </a:lnTo>
                          <a:lnTo>
                            <a:pt x="996" y="1834"/>
                          </a:lnTo>
                          <a:lnTo>
                            <a:pt x="1020" y="1648"/>
                          </a:lnTo>
                          <a:lnTo>
                            <a:pt x="2787" y="1872"/>
                          </a:lnTo>
                          <a:lnTo>
                            <a:pt x="2916" y="434"/>
                          </a:lnTo>
                          <a:lnTo>
                            <a:pt x="908" y="170"/>
                          </a:lnTo>
                          <a:lnTo>
                            <a:pt x="74" y="0"/>
                          </a:lnTo>
                          <a:lnTo>
                            <a:pt x="0" y="350"/>
                          </a:lnTo>
                          <a:lnTo>
                            <a:pt x="54" y="475"/>
                          </a:lnTo>
                          <a:close/>
                        </a:path>
                      </a:pathLst>
                    </a:custGeom>
                    <a:solidFill>
                      <a:schemeClr val="accent4">
                        <a:lumMod val="60000"/>
                        <a:lumOff val="40000"/>
                      </a:schemeClr>
                    </a:solidFill>
                    <a:ln w="0">
                      <a:solidFill>
                        <a:schemeClr val="bg1">
                          <a:lumMod val="65000"/>
                        </a:schemeClr>
                      </a:solidFill>
                    </a:ln>
                    <a:ex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sz="900">
                        <a:latin typeface="Arial Black" pitchFamily="34" charset="0"/>
                      </a:endParaRPr>
                    </a:p>
                  </p:txBody>
                </p:sp>
                <p:sp>
                  <p:nvSpPr>
                    <p:cNvPr id="26" name="Freeform 23"/>
                    <p:cNvSpPr>
                      <a:spLocks/>
                    </p:cNvSpPr>
                    <p:nvPr/>
                  </p:nvSpPr>
                  <p:spPr bwMode="auto">
                    <a:xfrm>
                      <a:off x="7590581" y="1997936"/>
                      <a:ext cx="104728" cy="125957"/>
                    </a:xfrm>
                    <a:custGeom>
                      <a:avLst/>
                      <a:gdLst>
                        <a:gd name="T0" fmla="*/ 27 w 222"/>
                        <a:gd name="T1" fmla="*/ 122 h 266"/>
                        <a:gd name="T2" fmla="*/ 47 w 222"/>
                        <a:gd name="T3" fmla="*/ 266 h 266"/>
                        <a:gd name="T4" fmla="*/ 97 w 222"/>
                        <a:gd name="T5" fmla="*/ 249 h 266"/>
                        <a:gd name="T6" fmla="*/ 135 w 222"/>
                        <a:gd name="T7" fmla="*/ 217 h 266"/>
                        <a:gd name="T8" fmla="*/ 152 w 222"/>
                        <a:gd name="T9" fmla="*/ 188 h 266"/>
                        <a:gd name="T10" fmla="*/ 175 w 222"/>
                        <a:gd name="T11" fmla="*/ 191 h 266"/>
                        <a:gd name="T12" fmla="*/ 222 w 222"/>
                        <a:gd name="T13" fmla="*/ 163 h 266"/>
                        <a:gd name="T14" fmla="*/ 117 w 222"/>
                        <a:gd name="T15" fmla="*/ 21 h 266"/>
                        <a:gd name="T16" fmla="*/ 91 w 222"/>
                        <a:gd name="T17" fmla="*/ 0 h 266"/>
                        <a:gd name="T18" fmla="*/ 0 w 222"/>
                        <a:gd name="T19" fmla="*/ 24 h 266"/>
                        <a:gd name="T20" fmla="*/ 27 w 222"/>
                        <a:gd name="T21" fmla="*/ 122 h 266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</a:cxnLst>
                      <a:rect l="0" t="0" r="r" b="b"/>
                      <a:pathLst>
                        <a:path w="222" h="266">
                          <a:moveTo>
                            <a:pt x="27" y="122"/>
                          </a:moveTo>
                          <a:lnTo>
                            <a:pt x="47" y="266"/>
                          </a:lnTo>
                          <a:lnTo>
                            <a:pt x="97" y="249"/>
                          </a:lnTo>
                          <a:lnTo>
                            <a:pt x="135" y="217"/>
                          </a:lnTo>
                          <a:lnTo>
                            <a:pt x="152" y="188"/>
                          </a:lnTo>
                          <a:lnTo>
                            <a:pt x="175" y="191"/>
                          </a:lnTo>
                          <a:lnTo>
                            <a:pt x="222" y="163"/>
                          </a:lnTo>
                          <a:lnTo>
                            <a:pt x="117" y="21"/>
                          </a:lnTo>
                          <a:lnTo>
                            <a:pt x="91" y="0"/>
                          </a:lnTo>
                          <a:lnTo>
                            <a:pt x="0" y="24"/>
                          </a:lnTo>
                          <a:lnTo>
                            <a:pt x="27" y="122"/>
                          </a:lnTo>
                          <a:close/>
                        </a:path>
                      </a:pathLst>
                    </a:custGeom>
                    <a:solidFill>
                      <a:srgbClr val="FF0000"/>
                    </a:solidFill>
                    <a:ln w="0">
                      <a:solidFill>
                        <a:schemeClr val="bg1">
                          <a:lumMod val="65000"/>
                        </a:schemeClr>
                      </a:solidFill>
                    </a:ln>
                    <a:ex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sz="900">
                        <a:latin typeface="Arial Black" pitchFamily="34" charset="0"/>
                      </a:endParaRPr>
                    </a:p>
                  </p:txBody>
                </p:sp>
                <p:sp>
                  <p:nvSpPr>
                    <p:cNvPr id="52" name="Freeform 49"/>
                    <p:cNvSpPr>
                      <a:spLocks/>
                    </p:cNvSpPr>
                    <p:nvPr/>
                  </p:nvSpPr>
                  <p:spPr bwMode="auto">
                    <a:xfrm>
                      <a:off x="1321055" y="777996"/>
                      <a:ext cx="901509" cy="662334"/>
                    </a:xfrm>
                    <a:custGeom>
                      <a:avLst/>
                      <a:gdLst>
                        <a:gd name="T0" fmla="*/ 1701 w 1912"/>
                        <a:gd name="T1" fmla="*/ 1244 h 1404"/>
                        <a:gd name="T2" fmla="*/ 578 w 1912"/>
                        <a:gd name="T3" fmla="*/ 0 h 1404"/>
                        <a:gd name="T4" fmla="*/ 551 w 1912"/>
                        <a:gd name="T5" fmla="*/ 27 h 1404"/>
                        <a:gd name="T6" fmla="*/ 581 w 1912"/>
                        <a:gd name="T7" fmla="*/ 207 h 1404"/>
                        <a:gd name="T8" fmla="*/ 592 w 1912"/>
                        <a:gd name="T9" fmla="*/ 268 h 1404"/>
                        <a:gd name="T10" fmla="*/ 588 w 1912"/>
                        <a:gd name="T11" fmla="*/ 349 h 1404"/>
                        <a:gd name="T12" fmla="*/ 601 w 1912"/>
                        <a:gd name="T13" fmla="*/ 390 h 1404"/>
                        <a:gd name="T14" fmla="*/ 548 w 1912"/>
                        <a:gd name="T15" fmla="*/ 322 h 1404"/>
                        <a:gd name="T16" fmla="*/ 524 w 1912"/>
                        <a:gd name="T17" fmla="*/ 265 h 1404"/>
                        <a:gd name="T18" fmla="*/ 557 w 1912"/>
                        <a:gd name="T19" fmla="*/ 227 h 1404"/>
                        <a:gd name="T20" fmla="*/ 494 w 1912"/>
                        <a:gd name="T21" fmla="*/ 248 h 1404"/>
                        <a:gd name="T22" fmla="*/ 457 w 1912"/>
                        <a:gd name="T23" fmla="*/ 291 h 1404"/>
                        <a:gd name="T24" fmla="*/ 356 w 1912"/>
                        <a:gd name="T25" fmla="*/ 251 h 1404"/>
                        <a:gd name="T26" fmla="*/ 231 w 1912"/>
                        <a:gd name="T27" fmla="*/ 207 h 1404"/>
                        <a:gd name="T28" fmla="*/ 131 w 1912"/>
                        <a:gd name="T29" fmla="*/ 132 h 1404"/>
                        <a:gd name="T30" fmla="*/ 57 w 1912"/>
                        <a:gd name="T31" fmla="*/ 74 h 1404"/>
                        <a:gd name="T32" fmla="*/ 50 w 1912"/>
                        <a:gd name="T33" fmla="*/ 282 h 1404"/>
                        <a:gd name="T34" fmla="*/ 40 w 1912"/>
                        <a:gd name="T35" fmla="*/ 462 h 1404"/>
                        <a:gd name="T36" fmla="*/ 110 w 1912"/>
                        <a:gd name="T37" fmla="*/ 624 h 1404"/>
                        <a:gd name="T38" fmla="*/ 37 w 1912"/>
                        <a:gd name="T39" fmla="*/ 695 h 1404"/>
                        <a:gd name="T40" fmla="*/ 50 w 1912"/>
                        <a:gd name="T41" fmla="*/ 780 h 1404"/>
                        <a:gd name="T42" fmla="*/ 0 w 1912"/>
                        <a:gd name="T43" fmla="*/ 834 h 1404"/>
                        <a:gd name="T44" fmla="*/ 66 w 1912"/>
                        <a:gd name="T45" fmla="*/ 865 h 1404"/>
                        <a:gd name="T46" fmla="*/ 137 w 1912"/>
                        <a:gd name="T47" fmla="*/ 899 h 1404"/>
                        <a:gd name="T48" fmla="*/ 215 w 1912"/>
                        <a:gd name="T49" fmla="*/ 946 h 1404"/>
                        <a:gd name="T50" fmla="*/ 248 w 1912"/>
                        <a:gd name="T51" fmla="*/ 1140 h 1404"/>
                        <a:gd name="T52" fmla="*/ 333 w 1912"/>
                        <a:gd name="T53" fmla="*/ 1221 h 1404"/>
                        <a:gd name="T54" fmla="*/ 468 w 1912"/>
                        <a:gd name="T55" fmla="*/ 1197 h 1404"/>
                        <a:gd name="T56" fmla="*/ 551 w 1912"/>
                        <a:gd name="T57" fmla="*/ 1218 h 1404"/>
                        <a:gd name="T58" fmla="*/ 665 w 1912"/>
                        <a:gd name="T59" fmla="*/ 1274 h 1404"/>
                        <a:gd name="T60" fmla="*/ 763 w 1912"/>
                        <a:gd name="T61" fmla="*/ 1268 h 1404"/>
                        <a:gd name="T62" fmla="*/ 874 w 1912"/>
                        <a:gd name="T63" fmla="*/ 1302 h 1404"/>
                        <a:gd name="T64" fmla="*/ 971 w 1912"/>
                        <a:gd name="T65" fmla="*/ 1291 h 1404"/>
                        <a:gd name="T66" fmla="*/ 1697 w 1912"/>
                        <a:gd name="T67" fmla="*/ 1404 h 140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</a:cxnLst>
                      <a:rect l="0" t="0" r="r" b="b"/>
                      <a:pathLst>
                        <a:path w="1912" h="1404">
                          <a:moveTo>
                            <a:pt x="1697" y="1404"/>
                          </a:moveTo>
                          <a:lnTo>
                            <a:pt x="1701" y="1244"/>
                          </a:lnTo>
                          <a:lnTo>
                            <a:pt x="1912" y="346"/>
                          </a:lnTo>
                          <a:lnTo>
                            <a:pt x="578" y="0"/>
                          </a:lnTo>
                          <a:lnTo>
                            <a:pt x="557" y="13"/>
                          </a:lnTo>
                          <a:lnTo>
                            <a:pt x="551" y="27"/>
                          </a:lnTo>
                          <a:lnTo>
                            <a:pt x="612" y="149"/>
                          </a:lnTo>
                          <a:lnTo>
                            <a:pt x="581" y="207"/>
                          </a:lnTo>
                          <a:lnTo>
                            <a:pt x="581" y="244"/>
                          </a:lnTo>
                          <a:lnTo>
                            <a:pt x="592" y="268"/>
                          </a:lnTo>
                          <a:lnTo>
                            <a:pt x="578" y="295"/>
                          </a:lnTo>
                          <a:lnTo>
                            <a:pt x="588" y="349"/>
                          </a:lnTo>
                          <a:lnTo>
                            <a:pt x="604" y="370"/>
                          </a:lnTo>
                          <a:lnTo>
                            <a:pt x="601" y="390"/>
                          </a:lnTo>
                          <a:lnTo>
                            <a:pt x="578" y="396"/>
                          </a:lnTo>
                          <a:lnTo>
                            <a:pt x="548" y="322"/>
                          </a:lnTo>
                          <a:lnTo>
                            <a:pt x="518" y="298"/>
                          </a:lnTo>
                          <a:lnTo>
                            <a:pt x="524" y="265"/>
                          </a:lnTo>
                          <a:lnTo>
                            <a:pt x="562" y="257"/>
                          </a:lnTo>
                          <a:lnTo>
                            <a:pt x="557" y="227"/>
                          </a:lnTo>
                          <a:lnTo>
                            <a:pt x="551" y="207"/>
                          </a:lnTo>
                          <a:lnTo>
                            <a:pt x="494" y="248"/>
                          </a:lnTo>
                          <a:lnTo>
                            <a:pt x="494" y="288"/>
                          </a:lnTo>
                          <a:lnTo>
                            <a:pt x="457" y="291"/>
                          </a:lnTo>
                          <a:lnTo>
                            <a:pt x="403" y="274"/>
                          </a:lnTo>
                          <a:lnTo>
                            <a:pt x="356" y="251"/>
                          </a:lnTo>
                          <a:lnTo>
                            <a:pt x="302" y="240"/>
                          </a:lnTo>
                          <a:lnTo>
                            <a:pt x="231" y="207"/>
                          </a:lnTo>
                          <a:lnTo>
                            <a:pt x="178" y="173"/>
                          </a:lnTo>
                          <a:lnTo>
                            <a:pt x="131" y="132"/>
                          </a:lnTo>
                          <a:lnTo>
                            <a:pt x="94" y="85"/>
                          </a:lnTo>
                          <a:lnTo>
                            <a:pt x="57" y="74"/>
                          </a:lnTo>
                          <a:lnTo>
                            <a:pt x="24" y="231"/>
                          </a:lnTo>
                          <a:lnTo>
                            <a:pt x="50" y="282"/>
                          </a:lnTo>
                          <a:lnTo>
                            <a:pt x="50" y="413"/>
                          </a:lnTo>
                          <a:lnTo>
                            <a:pt x="40" y="462"/>
                          </a:lnTo>
                          <a:lnTo>
                            <a:pt x="63" y="580"/>
                          </a:lnTo>
                          <a:lnTo>
                            <a:pt x="110" y="624"/>
                          </a:lnTo>
                          <a:lnTo>
                            <a:pt x="37" y="634"/>
                          </a:lnTo>
                          <a:lnTo>
                            <a:pt x="37" y="695"/>
                          </a:lnTo>
                          <a:lnTo>
                            <a:pt x="77" y="715"/>
                          </a:lnTo>
                          <a:lnTo>
                            <a:pt x="50" y="780"/>
                          </a:lnTo>
                          <a:lnTo>
                            <a:pt x="7" y="787"/>
                          </a:lnTo>
                          <a:lnTo>
                            <a:pt x="0" y="834"/>
                          </a:lnTo>
                          <a:lnTo>
                            <a:pt x="37" y="882"/>
                          </a:lnTo>
                          <a:lnTo>
                            <a:pt x="66" y="865"/>
                          </a:lnTo>
                          <a:lnTo>
                            <a:pt x="98" y="891"/>
                          </a:lnTo>
                          <a:lnTo>
                            <a:pt x="137" y="899"/>
                          </a:lnTo>
                          <a:lnTo>
                            <a:pt x="148" y="940"/>
                          </a:lnTo>
                          <a:lnTo>
                            <a:pt x="215" y="946"/>
                          </a:lnTo>
                          <a:lnTo>
                            <a:pt x="252" y="1013"/>
                          </a:lnTo>
                          <a:lnTo>
                            <a:pt x="248" y="1140"/>
                          </a:lnTo>
                          <a:lnTo>
                            <a:pt x="239" y="1152"/>
                          </a:lnTo>
                          <a:lnTo>
                            <a:pt x="333" y="1221"/>
                          </a:lnTo>
                          <a:lnTo>
                            <a:pt x="433" y="1227"/>
                          </a:lnTo>
                          <a:lnTo>
                            <a:pt x="468" y="1197"/>
                          </a:lnTo>
                          <a:lnTo>
                            <a:pt x="538" y="1221"/>
                          </a:lnTo>
                          <a:lnTo>
                            <a:pt x="551" y="1218"/>
                          </a:lnTo>
                          <a:lnTo>
                            <a:pt x="639" y="1254"/>
                          </a:lnTo>
                          <a:lnTo>
                            <a:pt x="665" y="1274"/>
                          </a:lnTo>
                          <a:lnTo>
                            <a:pt x="742" y="1279"/>
                          </a:lnTo>
                          <a:lnTo>
                            <a:pt x="763" y="1268"/>
                          </a:lnTo>
                          <a:lnTo>
                            <a:pt x="800" y="1291"/>
                          </a:lnTo>
                          <a:lnTo>
                            <a:pt x="874" y="1302"/>
                          </a:lnTo>
                          <a:lnTo>
                            <a:pt x="965" y="1271"/>
                          </a:lnTo>
                          <a:lnTo>
                            <a:pt x="971" y="1291"/>
                          </a:lnTo>
                          <a:lnTo>
                            <a:pt x="1224" y="1288"/>
                          </a:lnTo>
                          <a:lnTo>
                            <a:pt x="1697" y="1404"/>
                          </a:lnTo>
                          <a:close/>
                        </a:path>
                      </a:pathLst>
                    </a:custGeom>
                    <a:solidFill>
                      <a:schemeClr val="accent6">
                        <a:lumMod val="60000"/>
                        <a:lumOff val="40000"/>
                      </a:schemeClr>
                    </a:solidFill>
                    <a:ln w="0"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sz="900">
                        <a:latin typeface="Arial Black" pitchFamily="34" charset="0"/>
                      </a:endParaRPr>
                    </a:p>
                  </p:txBody>
                </p:sp>
                <p:sp>
                  <p:nvSpPr>
                    <p:cNvPr id="56" name="Freeform 53"/>
                    <p:cNvSpPr>
                      <a:spLocks/>
                    </p:cNvSpPr>
                    <p:nvPr/>
                  </p:nvSpPr>
                  <p:spPr bwMode="auto">
                    <a:xfrm>
                      <a:off x="1956499" y="942164"/>
                      <a:ext cx="809519" cy="1307685"/>
                    </a:xfrm>
                    <a:custGeom>
                      <a:avLst/>
                      <a:gdLst>
                        <a:gd name="T0" fmla="*/ 1025 w 1715"/>
                        <a:gd name="T1" fmla="*/ 997 h 2773"/>
                        <a:gd name="T2" fmla="*/ 1019 w 1715"/>
                        <a:gd name="T3" fmla="*/ 959 h 2773"/>
                        <a:gd name="T4" fmla="*/ 961 w 1715"/>
                        <a:gd name="T5" fmla="*/ 942 h 2773"/>
                        <a:gd name="T6" fmla="*/ 955 w 1715"/>
                        <a:gd name="T7" fmla="*/ 925 h 2773"/>
                        <a:gd name="T8" fmla="*/ 895 w 1715"/>
                        <a:gd name="T9" fmla="*/ 864 h 2773"/>
                        <a:gd name="T10" fmla="*/ 837 w 1715"/>
                        <a:gd name="T11" fmla="*/ 695 h 2773"/>
                        <a:gd name="T12" fmla="*/ 784 w 1715"/>
                        <a:gd name="T13" fmla="*/ 672 h 2773"/>
                        <a:gd name="T14" fmla="*/ 753 w 1715"/>
                        <a:gd name="T15" fmla="*/ 597 h 2773"/>
                        <a:gd name="T16" fmla="*/ 773 w 1715"/>
                        <a:gd name="T17" fmla="*/ 522 h 2773"/>
                        <a:gd name="T18" fmla="*/ 719 w 1715"/>
                        <a:gd name="T19" fmla="*/ 397 h 2773"/>
                        <a:gd name="T20" fmla="*/ 793 w 1715"/>
                        <a:gd name="T21" fmla="*/ 47 h 2773"/>
                        <a:gd name="T22" fmla="*/ 561 w 1715"/>
                        <a:gd name="T23" fmla="*/ 0 h 2773"/>
                        <a:gd name="T24" fmla="*/ 353 w 1715"/>
                        <a:gd name="T25" fmla="*/ 898 h 2773"/>
                        <a:gd name="T26" fmla="*/ 349 w 1715"/>
                        <a:gd name="T27" fmla="*/ 1058 h 2773"/>
                        <a:gd name="T28" fmla="*/ 370 w 1715"/>
                        <a:gd name="T29" fmla="*/ 1133 h 2773"/>
                        <a:gd name="T30" fmla="*/ 423 w 1715"/>
                        <a:gd name="T31" fmla="*/ 1173 h 2773"/>
                        <a:gd name="T32" fmla="*/ 420 w 1715"/>
                        <a:gd name="T33" fmla="*/ 1237 h 2773"/>
                        <a:gd name="T34" fmla="*/ 360 w 1715"/>
                        <a:gd name="T35" fmla="*/ 1305 h 2773"/>
                        <a:gd name="T36" fmla="*/ 293 w 1715"/>
                        <a:gd name="T37" fmla="*/ 1403 h 2773"/>
                        <a:gd name="T38" fmla="*/ 279 w 1715"/>
                        <a:gd name="T39" fmla="*/ 1414 h 2773"/>
                        <a:gd name="T40" fmla="*/ 272 w 1715"/>
                        <a:gd name="T41" fmla="*/ 1468 h 2773"/>
                        <a:gd name="T42" fmla="*/ 252 w 1715"/>
                        <a:gd name="T43" fmla="*/ 1484 h 2773"/>
                        <a:gd name="T44" fmla="*/ 222 w 1715"/>
                        <a:gd name="T45" fmla="*/ 1492 h 2773"/>
                        <a:gd name="T46" fmla="*/ 148 w 1715"/>
                        <a:gd name="T47" fmla="*/ 1583 h 2773"/>
                        <a:gd name="T48" fmla="*/ 144 w 1715"/>
                        <a:gd name="T49" fmla="*/ 1634 h 2773"/>
                        <a:gd name="T50" fmla="*/ 134 w 1715"/>
                        <a:gd name="T51" fmla="*/ 1651 h 2773"/>
                        <a:gd name="T52" fmla="*/ 148 w 1715"/>
                        <a:gd name="T53" fmla="*/ 1671 h 2773"/>
                        <a:gd name="T54" fmla="*/ 188 w 1715"/>
                        <a:gd name="T55" fmla="*/ 1668 h 2773"/>
                        <a:gd name="T56" fmla="*/ 211 w 1715"/>
                        <a:gd name="T57" fmla="*/ 1706 h 2773"/>
                        <a:gd name="T58" fmla="*/ 148 w 1715"/>
                        <a:gd name="T59" fmla="*/ 1871 h 2773"/>
                        <a:gd name="T60" fmla="*/ 0 w 1715"/>
                        <a:gd name="T61" fmla="*/ 2468 h 2773"/>
                        <a:gd name="T62" fmla="*/ 1570 w 1715"/>
                        <a:gd name="T63" fmla="*/ 2773 h 2773"/>
                        <a:gd name="T64" fmla="*/ 1715 w 1715"/>
                        <a:gd name="T65" fmla="*/ 1875 h 2773"/>
                        <a:gd name="T66" fmla="*/ 1671 w 1715"/>
                        <a:gd name="T67" fmla="*/ 1840 h 2773"/>
                        <a:gd name="T68" fmla="*/ 1664 w 1715"/>
                        <a:gd name="T69" fmla="*/ 1787 h 2773"/>
                        <a:gd name="T70" fmla="*/ 1640 w 1715"/>
                        <a:gd name="T71" fmla="*/ 1767 h 2773"/>
                        <a:gd name="T72" fmla="*/ 1593 w 1715"/>
                        <a:gd name="T73" fmla="*/ 1776 h 2773"/>
                        <a:gd name="T74" fmla="*/ 1587 w 1715"/>
                        <a:gd name="T75" fmla="*/ 1828 h 2773"/>
                        <a:gd name="T76" fmla="*/ 1540 w 1715"/>
                        <a:gd name="T77" fmla="*/ 1831 h 2773"/>
                        <a:gd name="T78" fmla="*/ 1483 w 1715"/>
                        <a:gd name="T79" fmla="*/ 1807 h 2773"/>
                        <a:gd name="T80" fmla="*/ 1412 w 1715"/>
                        <a:gd name="T81" fmla="*/ 1807 h 2773"/>
                        <a:gd name="T82" fmla="*/ 1375 w 1715"/>
                        <a:gd name="T83" fmla="*/ 1824 h 2773"/>
                        <a:gd name="T84" fmla="*/ 1321 w 1715"/>
                        <a:gd name="T85" fmla="*/ 1797 h 2773"/>
                        <a:gd name="T86" fmla="*/ 1278 w 1715"/>
                        <a:gd name="T87" fmla="*/ 1797 h 2773"/>
                        <a:gd name="T88" fmla="*/ 1237 w 1715"/>
                        <a:gd name="T89" fmla="*/ 1831 h 2773"/>
                        <a:gd name="T90" fmla="*/ 1220 w 1715"/>
                        <a:gd name="T91" fmla="*/ 1820 h 2773"/>
                        <a:gd name="T92" fmla="*/ 1207 w 1715"/>
                        <a:gd name="T93" fmla="*/ 1762 h 2773"/>
                        <a:gd name="T94" fmla="*/ 1217 w 1715"/>
                        <a:gd name="T95" fmla="*/ 1706 h 2773"/>
                        <a:gd name="T96" fmla="*/ 1187 w 1715"/>
                        <a:gd name="T97" fmla="*/ 1668 h 2773"/>
                        <a:gd name="T98" fmla="*/ 1123 w 1715"/>
                        <a:gd name="T99" fmla="*/ 1614 h 2773"/>
                        <a:gd name="T100" fmla="*/ 1075 w 1715"/>
                        <a:gd name="T101" fmla="*/ 1407 h 2773"/>
                        <a:gd name="T102" fmla="*/ 1079 w 1715"/>
                        <a:gd name="T103" fmla="*/ 1322 h 2773"/>
                        <a:gd name="T104" fmla="*/ 1055 w 1715"/>
                        <a:gd name="T105" fmla="*/ 1312 h 2773"/>
                        <a:gd name="T106" fmla="*/ 1046 w 1715"/>
                        <a:gd name="T107" fmla="*/ 1329 h 2773"/>
                        <a:gd name="T108" fmla="*/ 965 w 1715"/>
                        <a:gd name="T109" fmla="*/ 1380 h 2773"/>
                        <a:gd name="T110" fmla="*/ 951 w 1715"/>
                        <a:gd name="T111" fmla="*/ 1380 h 2773"/>
                        <a:gd name="T112" fmla="*/ 911 w 1715"/>
                        <a:gd name="T113" fmla="*/ 1325 h 2773"/>
                        <a:gd name="T114" fmla="*/ 911 w 1715"/>
                        <a:gd name="T115" fmla="*/ 1284 h 2773"/>
                        <a:gd name="T116" fmla="*/ 1025 w 1715"/>
                        <a:gd name="T117" fmla="*/ 997 h 2773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</a:cxnLst>
                      <a:rect l="0" t="0" r="r" b="b"/>
                      <a:pathLst>
                        <a:path w="1715" h="2773">
                          <a:moveTo>
                            <a:pt x="1025" y="997"/>
                          </a:moveTo>
                          <a:lnTo>
                            <a:pt x="1019" y="959"/>
                          </a:lnTo>
                          <a:lnTo>
                            <a:pt x="961" y="942"/>
                          </a:lnTo>
                          <a:lnTo>
                            <a:pt x="955" y="925"/>
                          </a:lnTo>
                          <a:lnTo>
                            <a:pt x="895" y="864"/>
                          </a:lnTo>
                          <a:lnTo>
                            <a:pt x="837" y="695"/>
                          </a:lnTo>
                          <a:lnTo>
                            <a:pt x="784" y="672"/>
                          </a:lnTo>
                          <a:lnTo>
                            <a:pt x="753" y="597"/>
                          </a:lnTo>
                          <a:lnTo>
                            <a:pt x="773" y="522"/>
                          </a:lnTo>
                          <a:lnTo>
                            <a:pt x="719" y="397"/>
                          </a:lnTo>
                          <a:lnTo>
                            <a:pt x="793" y="47"/>
                          </a:lnTo>
                          <a:lnTo>
                            <a:pt x="561" y="0"/>
                          </a:lnTo>
                          <a:lnTo>
                            <a:pt x="353" y="898"/>
                          </a:lnTo>
                          <a:lnTo>
                            <a:pt x="349" y="1058"/>
                          </a:lnTo>
                          <a:lnTo>
                            <a:pt x="370" y="1133"/>
                          </a:lnTo>
                          <a:lnTo>
                            <a:pt x="423" y="1173"/>
                          </a:lnTo>
                          <a:lnTo>
                            <a:pt x="420" y="1237"/>
                          </a:lnTo>
                          <a:lnTo>
                            <a:pt x="360" y="1305"/>
                          </a:lnTo>
                          <a:lnTo>
                            <a:pt x="293" y="1403"/>
                          </a:lnTo>
                          <a:lnTo>
                            <a:pt x="279" y="1414"/>
                          </a:lnTo>
                          <a:lnTo>
                            <a:pt x="272" y="1468"/>
                          </a:lnTo>
                          <a:lnTo>
                            <a:pt x="252" y="1484"/>
                          </a:lnTo>
                          <a:lnTo>
                            <a:pt x="222" y="1492"/>
                          </a:lnTo>
                          <a:lnTo>
                            <a:pt x="148" y="1583"/>
                          </a:lnTo>
                          <a:lnTo>
                            <a:pt x="144" y="1634"/>
                          </a:lnTo>
                          <a:lnTo>
                            <a:pt x="134" y="1651"/>
                          </a:lnTo>
                          <a:lnTo>
                            <a:pt x="148" y="1671"/>
                          </a:lnTo>
                          <a:lnTo>
                            <a:pt x="188" y="1668"/>
                          </a:lnTo>
                          <a:lnTo>
                            <a:pt x="211" y="1706"/>
                          </a:lnTo>
                          <a:lnTo>
                            <a:pt x="148" y="1871"/>
                          </a:lnTo>
                          <a:lnTo>
                            <a:pt x="0" y="2468"/>
                          </a:lnTo>
                          <a:lnTo>
                            <a:pt x="1570" y="2773"/>
                          </a:lnTo>
                          <a:lnTo>
                            <a:pt x="1715" y="1875"/>
                          </a:lnTo>
                          <a:lnTo>
                            <a:pt x="1671" y="1840"/>
                          </a:lnTo>
                          <a:lnTo>
                            <a:pt x="1664" y="1787"/>
                          </a:lnTo>
                          <a:lnTo>
                            <a:pt x="1640" y="1767"/>
                          </a:lnTo>
                          <a:lnTo>
                            <a:pt x="1593" y="1776"/>
                          </a:lnTo>
                          <a:lnTo>
                            <a:pt x="1587" y="1828"/>
                          </a:lnTo>
                          <a:lnTo>
                            <a:pt x="1540" y="1831"/>
                          </a:lnTo>
                          <a:lnTo>
                            <a:pt x="1483" y="1807"/>
                          </a:lnTo>
                          <a:lnTo>
                            <a:pt x="1412" y="1807"/>
                          </a:lnTo>
                          <a:lnTo>
                            <a:pt x="1375" y="1824"/>
                          </a:lnTo>
                          <a:lnTo>
                            <a:pt x="1321" y="1797"/>
                          </a:lnTo>
                          <a:lnTo>
                            <a:pt x="1278" y="1797"/>
                          </a:lnTo>
                          <a:lnTo>
                            <a:pt x="1237" y="1831"/>
                          </a:lnTo>
                          <a:lnTo>
                            <a:pt x="1220" y="1820"/>
                          </a:lnTo>
                          <a:lnTo>
                            <a:pt x="1207" y="1762"/>
                          </a:lnTo>
                          <a:lnTo>
                            <a:pt x="1217" y="1706"/>
                          </a:lnTo>
                          <a:lnTo>
                            <a:pt x="1187" y="1668"/>
                          </a:lnTo>
                          <a:lnTo>
                            <a:pt x="1123" y="1614"/>
                          </a:lnTo>
                          <a:lnTo>
                            <a:pt x="1075" y="1407"/>
                          </a:lnTo>
                          <a:lnTo>
                            <a:pt x="1079" y="1322"/>
                          </a:lnTo>
                          <a:lnTo>
                            <a:pt x="1055" y="1312"/>
                          </a:lnTo>
                          <a:lnTo>
                            <a:pt x="1046" y="1329"/>
                          </a:lnTo>
                          <a:lnTo>
                            <a:pt x="965" y="1380"/>
                          </a:lnTo>
                          <a:lnTo>
                            <a:pt x="951" y="1380"/>
                          </a:lnTo>
                          <a:lnTo>
                            <a:pt x="911" y="1325"/>
                          </a:lnTo>
                          <a:lnTo>
                            <a:pt x="911" y="1284"/>
                          </a:lnTo>
                          <a:lnTo>
                            <a:pt x="1025" y="997"/>
                          </a:lnTo>
                          <a:close/>
                        </a:path>
                      </a:pathLst>
                    </a:custGeom>
                    <a:solidFill>
                      <a:schemeClr val="accent6">
                        <a:lumMod val="50000"/>
                      </a:schemeClr>
                    </a:solidFill>
                    <a:ln w="0">
                      <a:solidFill>
                        <a:schemeClr val="bg1">
                          <a:lumMod val="65000"/>
                        </a:schemeClr>
                      </a:solidFill>
                    </a:ln>
                    <a:ex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sz="900">
                        <a:latin typeface="Arial Black" pitchFamily="34" charset="0"/>
                      </a:endParaRPr>
                    </a:p>
                  </p:txBody>
                </p:sp>
                <p:sp>
                  <p:nvSpPr>
                    <p:cNvPr id="58" name="Freeform 55"/>
                    <p:cNvSpPr>
                      <a:spLocks/>
                    </p:cNvSpPr>
                    <p:nvPr/>
                  </p:nvSpPr>
                  <p:spPr bwMode="auto">
                    <a:xfrm>
                      <a:off x="1073388" y="1198323"/>
                      <a:ext cx="1082660" cy="904341"/>
                    </a:xfrm>
                    <a:custGeom>
                      <a:avLst/>
                      <a:gdLst>
                        <a:gd name="T0" fmla="*/ 1076 w 2296"/>
                        <a:gd name="T1" fmla="*/ 327 h 1917"/>
                        <a:gd name="T2" fmla="*/ 1063 w 2296"/>
                        <a:gd name="T3" fmla="*/ 330 h 1917"/>
                        <a:gd name="T4" fmla="*/ 993 w 2296"/>
                        <a:gd name="T5" fmla="*/ 306 h 1917"/>
                        <a:gd name="T6" fmla="*/ 958 w 2296"/>
                        <a:gd name="T7" fmla="*/ 336 h 1917"/>
                        <a:gd name="T8" fmla="*/ 858 w 2296"/>
                        <a:gd name="T9" fmla="*/ 330 h 1917"/>
                        <a:gd name="T10" fmla="*/ 764 w 2296"/>
                        <a:gd name="T11" fmla="*/ 261 h 1917"/>
                        <a:gd name="T12" fmla="*/ 773 w 2296"/>
                        <a:gd name="T13" fmla="*/ 249 h 1917"/>
                        <a:gd name="T14" fmla="*/ 777 w 2296"/>
                        <a:gd name="T15" fmla="*/ 122 h 1917"/>
                        <a:gd name="T16" fmla="*/ 740 w 2296"/>
                        <a:gd name="T17" fmla="*/ 55 h 1917"/>
                        <a:gd name="T18" fmla="*/ 673 w 2296"/>
                        <a:gd name="T19" fmla="*/ 49 h 1917"/>
                        <a:gd name="T20" fmla="*/ 662 w 2296"/>
                        <a:gd name="T21" fmla="*/ 8 h 1917"/>
                        <a:gd name="T22" fmla="*/ 623 w 2296"/>
                        <a:gd name="T23" fmla="*/ 0 h 1917"/>
                        <a:gd name="T24" fmla="*/ 528 w 2296"/>
                        <a:gd name="T25" fmla="*/ 35 h 1917"/>
                        <a:gd name="T26" fmla="*/ 437 w 2296"/>
                        <a:gd name="T27" fmla="*/ 302 h 1917"/>
                        <a:gd name="T28" fmla="*/ 199 w 2296"/>
                        <a:gd name="T29" fmla="*/ 866 h 1917"/>
                        <a:gd name="T30" fmla="*/ 34 w 2296"/>
                        <a:gd name="T31" fmla="*/ 1119 h 1917"/>
                        <a:gd name="T32" fmla="*/ 20 w 2296"/>
                        <a:gd name="T33" fmla="*/ 1262 h 1917"/>
                        <a:gd name="T34" fmla="*/ 0 w 2296"/>
                        <a:gd name="T35" fmla="*/ 1356 h 1917"/>
                        <a:gd name="T36" fmla="*/ 38 w 2296"/>
                        <a:gd name="T37" fmla="*/ 1431 h 1917"/>
                        <a:gd name="T38" fmla="*/ 1106 w 2296"/>
                        <a:gd name="T39" fmla="*/ 1744 h 1917"/>
                        <a:gd name="T40" fmla="*/ 1876 w 2296"/>
                        <a:gd name="T41" fmla="*/ 1917 h 1917"/>
                        <a:gd name="T42" fmla="*/ 2021 w 2296"/>
                        <a:gd name="T43" fmla="*/ 1326 h 1917"/>
                        <a:gd name="T44" fmla="*/ 2084 w 2296"/>
                        <a:gd name="T45" fmla="*/ 1161 h 1917"/>
                        <a:gd name="T46" fmla="*/ 2061 w 2296"/>
                        <a:gd name="T47" fmla="*/ 1123 h 1917"/>
                        <a:gd name="T48" fmla="*/ 2021 w 2296"/>
                        <a:gd name="T49" fmla="*/ 1126 h 1917"/>
                        <a:gd name="T50" fmla="*/ 2007 w 2296"/>
                        <a:gd name="T51" fmla="*/ 1106 h 1917"/>
                        <a:gd name="T52" fmla="*/ 2017 w 2296"/>
                        <a:gd name="T53" fmla="*/ 1089 h 1917"/>
                        <a:gd name="T54" fmla="*/ 2021 w 2296"/>
                        <a:gd name="T55" fmla="*/ 1038 h 1917"/>
                        <a:gd name="T56" fmla="*/ 2095 w 2296"/>
                        <a:gd name="T57" fmla="*/ 947 h 1917"/>
                        <a:gd name="T58" fmla="*/ 2125 w 2296"/>
                        <a:gd name="T59" fmla="*/ 939 h 1917"/>
                        <a:gd name="T60" fmla="*/ 2145 w 2296"/>
                        <a:gd name="T61" fmla="*/ 923 h 1917"/>
                        <a:gd name="T62" fmla="*/ 2152 w 2296"/>
                        <a:gd name="T63" fmla="*/ 869 h 1917"/>
                        <a:gd name="T64" fmla="*/ 2166 w 2296"/>
                        <a:gd name="T65" fmla="*/ 858 h 1917"/>
                        <a:gd name="T66" fmla="*/ 2233 w 2296"/>
                        <a:gd name="T67" fmla="*/ 760 h 1917"/>
                        <a:gd name="T68" fmla="*/ 2293 w 2296"/>
                        <a:gd name="T69" fmla="*/ 692 h 1917"/>
                        <a:gd name="T70" fmla="*/ 2296 w 2296"/>
                        <a:gd name="T71" fmla="*/ 628 h 1917"/>
                        <a:gd name="T72" fmla="*/ 2243 w 2296"/>
                        <a:gd name="T73" fmla="*/ 588 h 1917"/>
                        <a:gd name="T74" fmla="*/ 2226 w 2296"/>
                        <a:gd name="T75" fmla="*/ 516 h 1917"/>
                        <a:gd name="T76" fmla="*/ 1749 w 2296"/>
                        <a:gd name="T77" fmla="*/ 397 h 1917"/>
                        <a:gd name="T78" fmla="*/ 1496 w 2296"/>
                        <a:gd name="T79" fmla="*/ 400 h 1917"/>
                        <a:gd name="T80" fmla="*/ 1490 w 2296"/>
                        <a:gd name="T81" fmla="*/ 380 h 1917"/>
                        <a:gd name="T82" fmla="*/ 1399 w 2296"/>
                        <a:gd name="T83" fmla="*/ 411 h 1917"/>
                        <a:gd name="T84" fmla="*/ 1325 w 2296"/>
                        <a:gd name="T85" fmla="*/ 400 h 1917"/>
                        <a:gd name="T86" fmla="*/ 1288 w 2296"/>
                        <a:gd name="T87" fmla="*/ 377 h 1917"/>
                        <a:gd name="T88" fmla="*/ 1267 w 2296"/>
                        <a:gd name="T89" fmla="*/ 388 h 1917"/>
                        <a:gd name="T90" fmla="*/ 1190 w 2296"/>
                        <a:gd name="T91" fmla="*/ 383 h 1917"/>
                        <a:gd name="T92" fmla="*/ 1164 w 2296"/>
                        <a:gd name="T93" fmla="*/ 363 h 1917"/>
                        <a:gd name="T94" fmla="*/ 1076 w 2296"/>
                        <a:gd name="T95" fmla="*/ 327 h 1917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</a:cxnLst>
                      <a:rect l="0" t="0" r="r" b="b"/>
                      <a:pathLst>
                        <a:path w="2296" h="1917">
                          <a:moveTo>
                            <a:pt x="1076" y="327"/>
                          </a:moveTo>
                          <a:lnTo>
                            <a:pt x="1063" y="330"/>
                          </a:lnTo>
                          <a:lnTo>
                            <a:pt x="993" y="306"/>
                          </a:lnTo>
                          <a:lnTo>
                            <a:pt x="958" y="336"/>
                          </a:lnTo>
                          <a:lnTo>
                            <a:pt x="858" y="330"/>
                          </a:lnTo>
                          <a:lnTo>
                            <a:pt x="764" y="261"/>
                          </a:lnTo>
                          <a:lnTo>
                            <a:pt x="773" y="249"/>
                          </a:lnTo>
                          <a:lnTo>
                            <a:pt x="777" y="122"/>
                          </a:lnTo>
                          <a:lnTo>
                            <a:pt x="740" y="55"/>
                          </a:lnTo>
                          <a:lnTo>
                            <a:pt x="673" y="49"/>
                          </a:lnTo>
                          <a:lnTo>
                            <a:pt x="662" y="8"/>
                          </a:lnTo>
                          <a:lnTo>
                            <a:pt x="623" y="0"/>
                          </a:lnTo>
                          <a:lnTo>
                            <a:pt x="528" y="35"/>
                          </a:lnTo>
                          <a:lnTo>
                            <a:pt x="437" y="302"/>
                          </a:lnTo>
                          <a:lnTo>
                            <a:pt x="199" y="866"/>
                          </a:lnTo>
                          <a:lnTo>
                            <a:pt x="34" y="1119"/>
                          </a:lnTo>
                          <a:lnTo>
                            <a:pt x="20" y="1262"/>
                          </a:lnTo>
                          <a:lnTo>
                            <a:pt x="0" y="1356"/>
                          </a:lnTo>
                          <a:lnTo>
                            <a:pt x="38" y="1431"/>
                          </a:lnTo>
                          <a:lnTo>
                            <a:pt x="1106" y="1744"/>
                          </a:lnTo>
                          <a:lnTo>
                            <a:pt x="1876" y="1917"/>
                          </a:lnTo>
                          <a:lnTo>
                            <a:pt x="2021" y="1326"/>
                          </a:lnTo>
                          <a:lnTo>
                            <a:pt x="2084" y="1161"/>
                          </a:lnTo>
                          <a:lnTo>
                            <a:pt x="2061" y="1123"/>
                          </a:lnTo>
                          <a:lnTo>
                            <a:pt x="2021" y="1126"/>
                          </a:lnTo>
                          <a:lnTo>
                            <a:pt x="2007" y="1106"/>
                          </a:lnTo>
                          <a:lnTo>
                            <a:pt x="2017" y="1089"/>
                          </a:lnTo>
                          <a:lnTo>
                            <a:pt x="2021" y="1038"/>
                          </a:lnTo>
                          <a:lnTo>
                            <a:pt x="2095" y="947"/>
                          </a:lnTo>
                          <a:lnTo>
                            <a:pt x="2125" y="939"/>
                          </a:lnTo>
                          <a:lnTo>
                            <a:pt x="2145" y="923"/>
                          </a:lnTo>
                          <a:lnTo>
                            <a:pt x="2152" y="869"/>
                          </a:lnTo>
                          <a:lnTo>
                            <a:pt x="2166" y="858"/>
                          </a:lnTo>
                          <a:lnTo>
                            <a:pt x="2233" y="760"/>
                          </a:lnTo>
                          <a:lnTo>
                            <a:pt x="2293" y="692"/>
                          </a:lnTo>
                          <a:lnTo>
                            <a:pt x="2296" y="628"/>
                          </a:lnTo>
                          <a:lnTo>
                            <a:pt x="2243" y="588"/>
                          </a:lnTo>
                          <a:lnTo>
                            <a:pt x="2226" y="516"/>
                          </a:lnTo>
                          <a:lnTo>
                            <a:pt x="1749" y="397"/>
                          </a:lnTo>
                          <a:lnTo>
                            <a:pt x="1496" y="400"/>
                          </a:lnTo>
                          <a:lnTo>
                            <a:pt x="1490" y="380"/>
                          </a:lnTo>
                          <a:lnTo>
                            <a:pt x="1399" y="411"/>
                          </a:lnTo>
                          <a:lnTo>
                            <a:pt x="1325" y="400"/>
                          </a:lnTo>
                          <a:lnTo>
                            <a:pt x="1288" y="377"/>
                          </a:lnTo>
                          <a:lnTo>
                            <a:pt x="1267" y="388"/>
                          </a:lnTo>
                          <a:lnTo>
                            <a:pt x="1190" y="383"/>
                          </a:lnTo>
                          <a:lnTo>
                            <a:pt x="1164" y="363"/>
                          </a:lnTo>
                          <a:lnTo>
                            <a:pt x="1076" y="327"/>
                          </a:lnTo>
                          <a:close/>
                        </a:path>
                      </a:pathLst>
                    </a:custGeom>
                    <a:solidFill>
                      <a:schemeClr val="accent4">
                        <a:lumMod val="60000"/>
                        <a:lumOff val="40000"/>
                      </a:schemeClr>
                    </a:solidFill>
                    <a:ln w="0"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sz="900">
                        <a:latin typeface="Arial Black" pitchFamily="34" charset="0"/>
                      </a:endParaRPr>
                    </a:p>
                  </p:txBody>
                </p:sp>
                <p:sp>
                  <p:nvSpPr>
                    <p:cNvPr id="60" name="Freeform 57"/>
                    <p:cNvSpPr>
                      <a:spLocks/>
                    </p:cNvSpPr>
                    <p:nvPr/>
                  </p:nvSpPr>
                  <p:spPr bwMode="auto">
                    <a:xfrm>
                      <a:off x="3630731" y="1168603"/>
                      <a:ext cx="881696" cy="556191"/>
                    </a:xfrm>
                    <a:custGeom>
                      <a:avLst/>
                      <a:gdLst>
                        <a:gd name="T0" fmla="*/ 1738 w 1869"/>
                        <a:gd name="T1" fmla="*/ 397 h 1180"/>
                        <a:gd name="T2" fmla="*/ 1738 w 1869"/>
                        <a:gd name="T3" fmla="*/ 227 h 1180"/>
                        <a:gd name="T4" fmla="*/ 1748 w 1869"/>
                        <a:gd name="T5" fmla="*/ 163 h 1180"/>
                        <a:gd name="T6" fmla="*/ 1714 w 1869"/>
                        <a:gd name="T7" fmla="*/ 75 h 1180"/>
                        <a:gd name="T8" fmla="*/ 88 w 1869"/>
                        <a:gd name="T9" fmla="*/ 0 h 1180"/>
                        <a:gd name="T10" fmla="*/ 0 w 1869"/>
                        <a:gd name="T11" fmla="*/ 1092 h 1180"/>
                        <a:gd name="T12" fmla="*/ 917 w 1869"/>
                        <a:gd name="T13" fmla="*/ 1153 h 1180"/>
                        <a:gd name="T14" fmla="*/ 1869 w 1869"/>
                        <a:gd name="T15" fmla="*/ 1180 h 1180"/>
                        <a:gd name="T16" fmla="*/ 1860 w 1869"/>
                        <a:gd name="T17" fmla="*/ 1041 h 1180"/>
                        <a:gd name="T18" fmla="*/ 1829 w 1869"/>
                        <a:gd name="T19" fmla="*/ 919 h 1180"/>
                        <a:gd name="T20" fmla="*/ 1792 w 1869"/>
                        <a:gd name="T21" fmla="*/ 536 h 1180"/>
                        <a:gd name="T22" fmla="*/ 1761 w 1869"/>
                        <a:gd name="T23" fmla="*/ 478 h 1180"/>
                        <a:gd name="T24" fmla="*/ 1738 w 1869"/>
                        <a:gd name="T25" fmla="*/ 397 h 118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</a:cxnLst>
                      <a:rect l="0" t="0" r="r" b="b"/>
                      <a:pathLst>
                        <a:path w="1869" h="1180">
                          <a:moveTo>
                            <a:pt x="1738" y="397"/>
                          </a:moveTo>
                          <a:lnTo>
                            <a:pt x="1738" y="227"/>
                          </a:lnTo>
                          <a:lnTo>
                            <a:pt x="1748" y="163"/>
                          </a:lnTo>
                          <a:lnTo>
                            <a:pt x="1714" y="75"/>
                          </a:lnTo>
                          <a:lnTo>
                            <a:pt x="88" y="0"/>
                          </a:lnTo>
                          <a:lnTo>
                            <a:pt x="0" y="1092"/>
                          </a:lnTo>
                          <a:lnTo>
                            <a:pt x="917" y="1153"/>
                          </a:lnTo>
                          <a:lnTo>
                            <a:pt x="1869" y="1180"/>
                          </a:lnTo>
                          <a:lnTo>
                            <a:pt x="1860" y="1041"/>
                          </a:lnTo>
                          <a:lnTo>
                            <a:pt x="1829" y="919"/>
                          </a:lnTo>
                          <a:lnTo>
                            <a:pt x="1792" y="536"/>
                          </a:lnTo>
                          <a:lnTo>
                            <a:pt x="1761" y="478"/>
                          </a:lnTo>
                          <a:lnTo>
                            <a:pt x="1738" y="397"/>
                          </a:lnTo>
                          <a:close/>
                        </a:path>
                      </a:pathLst>
                    </a:custGeom>
                    <a:solidFill>
                      <a:schemeClr val="accent6">
                        <a:lumMod val="50000"/>
                      </a:schemeClr>
                    </a:solidFill>
                    <a:ln w="0">
                      <a:solidFill>
                        <a:schemeClr val="bg1">
                          <a:lumMod val="65000"/>
                        </a:schemeClr>
                      </a:solidFill>
                    </a:ln>
                    <a:ex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sz="900">
                        <a:latin typeface="Arial Black" pitchFamily="34" charset="0"/>
                      </a:endParaRPr>
                    </a:p>
                  </p:txBody>
                </p:sp>
                <p:sp>
                  <p:nvSpPr>
                    <p:cNvPr id="62" name="Freeform 59"/>
                    <p:cNvSpPr>
                      <a:spLocks/>
                    </p:cNvSpPr>
                    <p:nvPr/>
                  </p:nvSpPr>
                  <p:spPr bwMode="auto">
                    <a:xfrm>
                      <a:off x="978566" y="1873394"/>
                      <a:ext cx="1081246" cy="1859629"/>
                    </a:xfrm>
                    <a:custGeom>
                      <a:avLst/>
                      <a:gdLst>
                        <a:gd name="T0" fmla="*/ 1289 w 2294"/>
                        <a:gd name="T1" fmla="*/ 3662 h 3940"/>
                        <a:gd name="T2" fmla="*/ 1295 w 2294"/>
                        <a:gd name="T3" fmla="*/ 3846 h 3940"/>
                        <a:gd name="T4" fmla="*/ 2089 w 2294"/>
                        <a:gd name="T5" fmla="*/ 3927 h 3940"/>
                        <a:gd name="T6" fmla="*/ 2122 w 2294"/>
                        <a:gd name="T7" fmla="*/ 3849 h 3940"/>
                        <a:gd name="T8" fmla="*/ 2054 w 2294"/>
                        <a:gd name="T9" fmla="*/ 3825 h 3940"/>
                        <a:gd name="T10" fmla="*/ 2062 w 2294"/>
                        <a:gd name="T11" fmla="*/ 3699 h 3940"/>
                        <a:gd name="T12" fmla="*/ 2145 w 2294"/>
                        <a:gd name="T13" fmla="*/ 3645 h 3940"/>
                        <a:gd name="T14" fmla="*/ 2176 w 2294"/>
                        <a:gd name="T15" fmla="*/ 3503 h 3940"/>
                        <a:gd name="T16" fmla="*/ 2263 w 2294"/>
                        <a:gd name="T17" fmla="*/ 3442 h 3940"/>
                        <a:gd name="T18" fmla="*/ 2294 w 2294"/>
                        <a:gd name="T19" fmla="*/ 3384 h 3940"/>
                        <a:gd name="T20" fmla="*/ 2263 w 2294"/>
                        <a:gd name="T21" fmla="*/ 3357 h 3940"/>
                        <a:gd name="T22" fmla="*/ 2200 w 2294"/>
                        <a:gd name="T23" fmla="*/ 3181 h 3940"/>
                        <a:gd name="T24" fmla="*/ 1036 w 2294"/>
                        <a:gd name="T25" fmla="*/ 1361 h 3940"/>
                        <a:gd name="T26" fmla="*/ 240 w 2294"/>
                        <a:gd name="T27" fmla="*/ 0 h 3940"/>
                        <a:gd name="T28" fmla="*/ 209 w 2294"/>
                        <a:gd name="T29" fmla="*/ 200 h 3940"/>
                        <a:gd name="T30" fmla="*/ 75 w 2294"/>
                        <a:gd name="T31" fmla="*/ 438 h 3940"/>
                        <a:gd name="T32" fmla="*/ 41 w 2294"/>
                        <a:gd name="T33" fmla="*/ 469 h 3940"/>
                        <a:gd name="T34" fmla="*/ 47 w 2294"/>
                        <a:gd name="T35" fmla="*/ 661 h 3940"/>
                        <a:gd name="T36" fmla="*/ 88 w 2294"/>
                        <a:gd name="T37" fmla="*/ 895 h 3940"/>
                        <a:gd name="T38" fmla="*/ 47 w 2294"/>
                        <a:gd name="T39" fmla="*/ 1042 h 3940"/>
                        <a:gd name="T40" fmla="*/ 61 w 2294"/>
                        <a:gd name="T41" fmla="*/ 1167 h 3940"/>
                        <a:gd name="T42" fmla="*/ 166 w 2294"/>
                        <a:gd name="T43" fmla="*/ 1387 h 3940"/>
                        <a:gd name="T44" fmla="*/ 155 w 2294"/>
                        <a:gd name="T45" fmla="*/ 1448 h 3940"/>
                        <a:gd name="T46" fmla="*/ 246 w 2294"/>
                        <a:gd name="T47" fmla="*/ 1587 h 3940"/>
                        <a:gd name="T48" fmla="*/ 216 w 2294"/>
                        <a:gd name="T49" fmla="*/ 1695 h 3940"/>
                        <a:gd name="T50" fmla="*/ 287 w 2294"/>
                        <a:gd name="T51" fmla="*/ 1933 h 3940"/>
                        <a:gd name="T52" fmla="*/ 346 w 2294"/>
                        <a:gd name="T53" fmla="*/ 1987 h 3940"/>
                        <a:gd name="T54" fmla="*/ 293 w 2294"/>
                        <a:gd name="T55" fmla="*/ 2072 h 3940"/>
                        <a:gd name="T56" fmla="*/ 263 w 2294"/>
                        <a:gd name="T57" fmla="*/ 2137 h 3940"/>
                        <a:gd name="T58" fmla="*/ 323 w 2294"/>
                        <a:gd name="T59" fmla="*/ 2256 h 3940"/>
                        <a:gd name="T60" fmla="*/ 394 w 2294"/>
                        <a:gd name="T61" fmla="*/ 2472 h 3940"/>
                        <a:gd name="T62" fmla="*/ 481 w 2294"/>
                        <a:gd name="T63" fmla="*/ 2656 h 3940"/>
                        <a:gd name="T64" fmla="*/ 508 w 2294"/>
                        <a:gd name="T65" fmla="*/ 2713 h 3940"/>
                        <a:gd name="T66" fmla="*/ 458 w 2294"/>
                        <a:gd name="T67" fmla="*/ 2893 h 3940"/>
                        <a:gd name="T68" fmla="*/ 566 w 2294"/>
                        <a:gd name="T69" fmla="*/ 2946 h 3940"/>
                        <a:gd name="T70" fmla="*/ 704 w 2294"/>
                        <a:gd name="T71" fmla="*/ 3012 h 3940"/>
                        <a:gd name="T72" fmla="*/ 798 w 2294"/>
                        <a:gd name="T73" fmla="*/ 3062 h 3940"/>
                        <a:gd name="T74" fmla="*/ 922 w 2294"/>
                        <a:gd name="T75" fmla="*/ 3212 h 3940"/>
                        <a:gd name="T76" fmla="*/ 1026 w 2294"/>
                        <a:gd name="T77" fmla="*/ 3259 h 3940"/>
                        <a:gd name="T78" fmla="*/ 1013 w 2294"/>
                        <a:gd name="T79" fmla="*/ 3323 h 3940"/>
                        <a:gd name="T80" fmla="*/ 1069 w 2294"/>
                        <a:gd name="T81" fmla="*/ 3354 h 3940"/>
                        <a:gd name="T82" fmla="*/ 1164 w 2294"/>
                        <a:gd name="T83" fmla="*/ 3432 h 3940"/>
                        <a:gd name="T84" fmla="*/ 1242 w 2294"/>
                        <a:gd name="T85" fmla="*/ 3540 h 394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</a:cxnLst>
                      <a:rect l="0" t="0" r="r" b="b"/>
                      <a:pathLst>
                        <a:path w="2294" h="3940">
                          <a:moveTo>
                            <a:pt x="1281" y="3608"/>
                          </a:moveTo>
                          <a:lnTo>
                            <a:pt x="1289" y="3662"/>
                          </a:lnTo>
                          <a:lnTo>
                            <a:pt x="1289" y="3815"/>
                          </a:lnTo>
                          <a:lnTo>
                            <a:pt x="1295" y="3846"/>
                          </a:lnTo>
                          <a:lnTo>
                            <a:pt x="2018" y="3940"/>
                          </a:lnTo>
                          <a:lnTo>
                            <a:pt x="2089" y="3927"/>
                          </a:lnTo>
                          <a:lnTo>
                            <a:pt x="2112" y="3890"/>
                          </a:lnTo>
                          <a:lnTo>
                            <a:pt x="2122" y="3849"/>
                          </a:lnTo>
                          <a:lnTo>
                            <a:pt x="2062" y="3838"/>
                          </a:lnTo>
                          <a:lnTo>
                            <a:pt x="2054" y="3825"/>
                          </a:lnTo>
                          <a:lnTo>
                            <a:pt x="2062" y="3794"/>
                          </a:lnTo>
                          <a:lnTo>
                            <a:pt x="2062" y="3699"/>
                          </a:lnTo>
                          <a:lnTo>
                            <a:pt x="2098" y="3690"/>
                          </a:lnTo>
                          <a:lnTo>
                            <a:pt x="2145" y="3645"/>
                          </a:lnTo>
                          <a:lnTo>
                            <a:pt x="2153" y="3563"/>
                          </a:lnTo>
                          <a:lnTo>
                            <a:pt x="2176" y="3503"/>
                          </a:lnTo>
                          <a:lnTo>
                            <a:pt x="2209" y="3469"/>
                          </a:lnTo>
                          <a:lnTo>
                            <a:pt x="2263" y="3442"/>
                          </a:lnTo>
                          <a:lnTo>
                            <a:pt x="2290" y="3421"/>
                          </a:lnTo>
                          <a:lnTo>
                            <a:pt x="2294" y="3384"/>
                          </a:lnTo>
                          <a:lnTo>
                            <a:pt x="2277" y="3374"/>
                          </a:lnTo>
                          <a:lnTo>
                            <a:pt x="2263" y="3357"/>
                          </a:lnTo>
                          <a:lnTo>
                            <a:pt x="2243" y="3259"/>
                          </a:lnTo>
                          <a:lnTo>
                            <a:pt x="2200" y="3181"/>
                          </a:lnTo>
                          <a:lnTo>
                            <a:pt x="2206" y="3126"/>
                          </a:lnTo>
                          <a:lnTo>
                            <a:pt x="1036" y="1361"/>
                          </a:lnTo>
                          <a:lnTo>
                            <a:pt x="1308" y="306"/>
                          </a:lnTo>
                          <a:lnTo>
                            <a:pt x="240" y="0"/>
                          </a:lnTo>
                          <a:lnTo>
                            <a:pt x="213" y="78"/>
                          </a:lnTo>
                          <a:lnTo>
                            <a:pt x="209" y="200"/>
                          </a:lnTo>
                          <a:lnTo>
                            <a:pt x="125" y="394"/>
                          </a:lnTo>
                          <a:lnTo>
                            <a:pt x="75" y="438"/>
                          </a:lnTo>
                          <a:lnTo>
                            <a:pt x="67" y="455"/>
                          </a:lnTo>
                          <a:lnTo>
                            <a:pt x="41" y="469"/>
                          </a:lnTo>
                          <a:lnTo>
                            <a:pt x="0" y="591"/>
                          </a:lnTo>
                          <a:lnTo>
                            <a:pt x="47" y="661"/>
                          </a:lnTo>
                          <a:lnTo>
                            <a:pt x="94" y="791"/>
                          </a:lnTo>
                          <a:lnTo>
                            <a:pt x="88" y="895"/>
                          </a:lnTo>
                          <a:lnTo>
                            <a:pt x="58" y="947"/>
                          </a:lnTo>
                          <a:lnTo>
                            <a:pt x="47" y="1042"/>
                          </a:lnTo>
                          <a:lnTo>
                            <a:pt x="34" y="1103"/>
                          </a:lnTo>
                          <a:lnTo>
                            <a:pt x="61" y="1167"/>
                          </a:lnTo>
                          <a:lnTo>
                            <a:pt x="108" y="1242"/>
                          </a:lnTo>
                          <a:lnTo>
                            <a:pt x="166" y="1387"/>
                          </a:lnTo>
                          <a:lnTo>
                            <a:pt x="158" y="1442"/>
                          </a:lnTo>
                          <a:lnTo>
                            <a:pt x="155" y="1448"/>
                          </a:lnTo>
                          <a:lnTo>
                            <a:pt x="155" y="1482"/>
                          </a:lnTo>
                          <a:lnTo>
                            <a:pt x="246" y="1587"/>
                          </a:lnTo>
                          <a:lnTo>
                            <a:pt x="229" y="1662"/>
                          </a:lnTo>
                          <a:lnTo>
                            <a:pt x="216" y="1695"/>
                          </a:lnTo>
                          <a:lnTo>
                            <a:pt x="219" y="1831"/>
                          </a:lnTo>
                          <a:lnTo>
                            <a:pt x="287" y="1933"/>
                          </a:lnTo>
                          <a:lnTo>
                            <a:pt x="330" y="1940"/>
                          </a:lnTo>
                          <a:lnTo>
                            <a:pt x="346" y="1987"/>
                          </a:lnTo>
                          <a:lnTo>
                            <a:pt x="326" y="2045"/>
                          </a:lnTo>
                          <a:lnTo>
                            <a:pt x="293" y="2072"/>
                          </a:lnTo>
                          <a:lnTo>
                            <a:pt x="276" y="2072"/>
                          </a:lnTo>
                          <a:lnTo>
                            <a:pt x="263" y="2137"/>
                          </a:lnTo>
                          <a:lnTo>
                            <a:pt x="269" y="2184"/>
                          </a:lnTo>
                          <a:lnTo>
                            <a:pt x="323" y="2256"/>
                          </a:lnTo>
                          <a:lnTo>
                            <a:pt x="373" y="2421"/>
                          </a:lnTo>
                          <a:lnTo>
                            <a:pt x="394" y="2472"/>
                          </a:lnTo>
                          <a:lnTo>
                            <a:pt x="475" y="2607"/>
                          </a:lnTo>
                          <a:lnTo>
                            <a:pt x="481" y="2656"/>
                          </a:lnTo>
                          <a:lnTo>
                            <a:pt x="508" y="2673"/>
                          </a:lnTo>
                          <a:lnTo>
                            <a:pt x="508" y="2713"/>
                          </a:lnTo>
                          <a:lnTo>
                            <a:pt x="495" y="2743"/>
                          </a:lnTo>
                          <a:lnTo>
                            <a:pt x="458" y="2893"/>
                          </a:lnTo>
                          <a:lnTo>
                            <a:pt x="498" y="2940"/>
                          </a:lnTo>
                          <a:lnTo>
                            <a:pt x="566" y="2946"/>
                          </a:lnTo>
                          <a:lnTo>
                            <a:pt x="639" y="2974"/>
                          </a:lnTo>
                          <a:lnTo>
                            <a:pt x="704" y="3012"/>
                          </a:lnTo>
                          <a:lnTo>
                            <a:pt x="751" y="3012"/>
                          </a:lnTo>
                          <a:lnTo>
                            <a:pt x="798" y="3062"/>
                          </a:lnTo>
                          <a:lnTo>
                            <a:pt x="858" y="3177"/>
                          </a:lnTo>
                          <a:lnTo>
                            <a:pt x="922" y="3212"/>
                          </a:lnTo>
                          <a:lnTo>
                            <a:pt x="1002" y="3224"/>
                          </a:lnTo>
                          <a:lnTo>
                            <a:pt x="1026" y="3259"/>
                          </a:lnTo>
                          <a:lnTo>
                            <a:pt x="1036" y="3313"/>
                          </a:lnTo>
                          <a:lnTo>
                            <a:pt x="1013" y="3323"/>
                          </a:lnTo>
                          <a:lnTo>
                            <a:pt x="1016" y="3340"/>
                          </a:lnTo>
                          <a:lnTo>
                            <a:pt x="1069" y="3354"/>
                          </a:lnTo>
                          <a:lnTo>
                            <a:pt x="1116" y="3357"/>
                          </a:lnTo>
                          <a:lnTo>
                            <a:pt x="1164" y="3432"/>
                          </a:lnTo>
                          <a:lnTo>
                            <a:pt x="1228" y="3503"/>
                          </a:lnTo>
                          <a:lnTo>
                            <a:pt x="1242" y="3540"/>
                          </a:lnTo>
                          <a:lnTo>
                            <a:pt x="1281" y="3608"/>
                          </a:lnTo>
                          <a:close/>
                        </a:path>
                      </a:pathLst>
                    </a:custGeom>
                    <a:solidFill>
                      <a:schemeClr val="accent4">
                        <a:lumMod val="60000"/>
                        <a:lumOff val="40000"/>
                      </a:schemeClr>
                    </a:solidFill>
                    <a:ln w="0">
                      <a:solidFill>
                        <a:schemeClr val="bg1">
                          <a:lumMod val="65000"/>
                        </a:schemeClr>
                      </a:solidFill>
                    </a:ln>
                    <a:ex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sz="900">
                        <a:latin typeface="Arial Black" pitchFamily="34" charset="0"/>
                      </a:endParaRPr>
                    </a:p>
                  </p:txBody>
                </p:sp>
                <p:sp>
                  <p:nvSpPr>
                    <p:cNvPr id="63" name="Freeform 60"/>
                    <p:cNvSpPr>
                      <a:spLocks/>
                    </p:cNvSpPr>
                    <p:nvPr/>
                  </p:nvSpPr>
                  <p:spPr bwMode="auto">
                    <a:xfrm>
                      <a:off x="1223403" y="3342416"/>
                      <a:ext cx="33966" cy="22644"/>
                    </a:xfrm>
                    <a:custGeom>
                      <a:avLst/>
                      <a:gdLst>
                        <a:gd name="T0" fmla="*/ 73 w 73"/>
                        <a:gd name="T1" fmla="*/ 24 h 47"/>
                        <a:gd name="T2" fmla="*/ 53 w 73"/>
                        <a:gd name="T3" fmla="*/ 0 h 47"/>
                        <a:gd name="T4" fmla="*/ 0 w 73"/>
                        <a:gd name="T5" fmla="*/ 3 h 47"/>
                        <a:gd name="T6" fmla="*/ 9 w 73"/>
                        <a:gd name="T7" fmla="*/ 24 h 47"/>
                        <a:gd name="T8" fmla="*/ 16 w 73"/>
                        <a:gd name="T9" fmla="*/ 47 h 47"/>
                        <a:gd name="T10" fmla="*/ 70 w 73"/>
                        <a:gd name="T11" fmla="*/ 47 h 47"/>
                        <a:gd name="T12" fmla="*/ 73 w 73"/>
                        <a:gd name="T13" fmla="*/ 24 h 47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</a:cxnLst>
                      <a:rect l="0" t="0" r="r" b="b"/>
                      <a:pathLst>
                        <a:path w="73" h="47">
                          <a:moveTo>
                            <a:pt x="73" y="24"/>
                          </a:moveTo>
                          <a:lnTo>
                            <a:pt x="53" y="0"/>
                          </a:lnTo>
                          <a:lnTo>
                            <a:pt x="0" y="3"/>
                          </a:lnTo>
                          <a:lnTo>
                            <a:pt x="9" y="24"/>
                          </a:lnTo>
                          <a:lnTo>
                            <a:pt x="16" y="47"/>
                          </a:lnTo>
                          <a:lnTo>
                            <a:pt x="70" y="47"/>
                          </a:lnTo>
                          <a:lnTo>
                            <a:pt x="73" y="24"/>
                          </a:lnTo>
                          <a:close/>
                        </a:path>
                      </a:pathLst>
                    </a:custGeom>
                    <a:gradFill>
                      <a:gsLst>
                        <a:gs pos="0">
                          <a:srgbClr val="FF0000"/>
                        </a:gs>
                        <a:gs pos="100000">
                          <a:srgbClr val="C00000"/>
                        </a:gs>
                      </a:gsLst>
                      <a:path path="circle">
                        <a:fillToRect l="50000" t="50000" r="50000" b="50000"/>
                      </a:path>
                    </a:gradFill>
                    <a:ln w="0">
                      <a:solidFill>
                        <a:schemeClr val="bg1">
                          <a:lumMod val="65000"/>
                        </a:schemeClr>
                      </a:solidFill>
                    </a:ln>
                    <a:ex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sz="900">
                        <a:latin typeface="Arial Black" pitchFamily="34" charset="0"/>
                      </a:endParaRPr>
                    </a:p>
                  </p:txBody>
                </p:sp>
                <p:sp>
                  <p:nvSpPr>
                    <p:cNvPr id="64" name="Freeform 61"/>
                    <p:cNvSpPr>
                      <a:spLocks/>
                    </p:cNvSpPr>
                    <p:nvPr/>
                  </p:nvSpPr>
                  <p:spPr bwMode="auto">
                    <a:xfrm>
                      <a:off x="1261615" y="3338170"/>
                      <a:ext cx="62271" cy="29721"/>
                    </a:xfrm>
                    <a:custGeom>
                      <a:avLst/>
                      <a:gdLst>
                        <a:gd name="T0" fmla="*/ 78 w 132"/>
                        <a:gd name="T1" fmla="*/ 34 h 64"/>
                        <a:gd name="T2" fmla="*/ 20 w 132"/>
                        <a:gd name="T3" fmla="*/ 0 h 64"/>
                        <a:gd name="T4" fmla="*/ 0 w 132"/>
                        <a:gd name="T5" fmla="*/ 10 h 64"/>
                        <a:gd name="T6" fmla="*/ 14 w 132"/>
                        <a:gd name="T7" fmla="*/ 34 h 64"/>
                        <a:gd name="T8" fmla="*/ 41 w 132"/>
                        <a:gd name="T9" fmla="*/ 61 h 64"/>
                        <a:gd name="T10" fmla="*/ 114 w 132"/>
                        <a:gd name="T11" fmla="*/ 64 h 64"/>
                        <a:gd name="T12" fmla="*/ 132 w 132"/>
                        <a:gd name="T13" fmla="*/ 54 h 64"/>
                        <a:gd name="T14" fmla="*/ 78 w 132"/>
                        <a:gd name="T15" fmla="*/ 34 h 6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132" h="64">
                          <a:moveTo>
                            <a:pt x="78" y="34"/>
                          </a:moveTo>
                          <a:lnTo>
                            <a:pt x="20" y="0"/>
                          </a:lnTo>
                          <a:lnTo>
                            <a:pt x="0" y="10"/>
                          </a:lnTo>
                          <a:lnTo>
                            <a:pt x="14" y="34"/>
                          </a:lnTo>
                          <a:lnTo>
                            <a:pt x="41" y="61"/>
                          </a:lnTo>
                          <a:lnTo>
                            <a:pt x="114" y="64"/>
                          </a:lnTo>
                          <a:lnTo>
                            <a:pt x="132" y="54"/>
                          </a:lnTo>
                          <a:lnTo>
                            <a:pt x="78" y="34"/>
                          </a:lnTo>
                          <a:close/>
                        </a:path>
                      </a:pathLst>
                    </a:custGeom>
                    <a:gradFill>
                      <a:gsLst>
                        <a:gs pos="0">
                          <a:srgbClr val="FF0000"/>
                        </a:gs>
                        <a:gs pos="100000">
                          <a:srgbClr val="C00000"/>
                        </a:gs>
                      </a:gsLst>
                      <a:path path="circle">
                        <a:fillToRect l="50000" t="50000" r="50000" b="50000"/>
                      </a:path>
                    </a:gradFill>
                    <a:ln w="0">
                      <a:solidFill>
                        <a:schemeClr val="bg1">
                          <a:lumMod val="65000"/>
                        </a:schemeClr>
                      </a:solidFill>
                    </a:ln>
                    <a:ex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sz="900">
                        <a:latin typeface="Arial Black" pitchFamily="34" charset="0"/>
                      </a:endParaRPr>
                    </a:p>
                  </p:txBody>
                </p:sp>
                <p:sp>
                  <p:nvSpPr>
                    <p:cNvPr id="65" name="Freeform 62"/>
                    <p:cNvSpPr>
                      <a:spLocks/>
                    </p:cNvSpPr>
                    <p:nvPr/>
                  </p:nvSpPr>
                  <p:spPr bwMode="auto">
                    <a:xfrm>
                      <a:off x="1422952" y="3485356"/>
                      <a:ext cx="33966" cy="41042"/>
                    </a:xfrm>
                    <a:custGeom>
                      <a:avLst/>
                      <a:gdLst>
                        <a:gd name="T0" fmla="*/ 0 w 74"/>
                        <a:gd name="T1" fmla="*/ 3 h 88"/>
                        <a:gd name="T2" fmla="*/ 0 w 74"/>
                        <a:gd name="T3" fmla="*/ 23 h 88"/>
                        <a:gd name="T4" fmla="*/ 40 w 74"/>
                        <a:gd name="T5" fmla="*/ 78 h 88"/>
                        <a:gd name="T6" fmla="*/ 68 w 74"/>
                        <a:gd name="T7" fmla="*/ 88 h 88"/>
                        <a:gd name="T8" fmla="*/ 74 w 74"/>
                        <a:gd name="T9" fmla="*/ 64 h 88"/>
                        <a:gd name="T10" fmla="*/ 60 w 74"/>
                        <a:gd name="T11" fmla="*/ 34 h 88"/>
                        <a:gd name="T12" fmla="*/ 16 w 74"/>
                        <a:gd name="T13" fmla="*/ 0 h 88"/>
                        <a:gd name="T14" fmla="*/ 0 w 74"/>
                        <a:gd name="T15" fmla="*/ 3 h 88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74" h="88">
                          <a:moveTo>
                            <a:pt x="0" y="3"/>
                          </a:moveTo>
                          <a:lnTo>
                            <a:pt x="0" y="23"/>
                          </a:lnTo>
                          <a:lnTo>
                            <a:pt x="40" y="78"/>
                          </a:lnTo>
                          <a:lnTo>
                            <a:pt x="68" y="88"/>
                          </a:lnTo>
                          <a:lnTo>
                            <a:pt x="74" y="64"/>
                          </a:lnTo>
                          <a:lnTo>
                            <a:pt x="60" y="34"/>
                          </a:lnTo>
                          <a:lnTo>
                            <a:pt x="16" y="0"/>
                          </a:lnTo>
                          <a:lnTo>
                            <a:pt x="0" y="3"/>
                          </a:lnTo>
                          <a:close/>
                        </a:path>
                      </a:pathLst>
                    </a:custGeom>
                    <a:gradFill>
                      <a:gsLst>
                        <a:gs pos="0">
                          <a:srgbClr val="FF0000"/>
                        </a:gs>
                        <a:gs pos="100000">
                          <a:srgbClr val="C00000"/>
                        </a:gs>
                      </a:gsLst>
                      <a:path path="circle">
                        <a:fillToRect l="50000" t="50000" r="50000" b="50000"/>
                      </a:path>
                    </a:gradFill>
                    <a:ln w="0">
                      <a:solidFill>
                        <a:schemeClr val="bg1">
                          <a:lumMod val="65000"/>
                        </a:schemeClr>
                      </a:solidFill>
                    </a:ln>
                    <a:ex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sz="900">
                        <a:latin typeface="Arial Black" pitchFamily="34" charset="0"/>
                      </a:endParaRPr>
                    </a:p>
                  </p:txBody>
                </p:sp>
                <p:sp>
                  <p:nvSpPr>
                    <p:cNvPr id="66" name="Freeform 63"/>
                    <p:cNvSpPr>
                      <a:spLocks/>
                    </p:cNvSpPr>
                    <p:nvPr/>
                  </p:nvSpPr>
                  <p:spPr bwMode="auto">
                    <a:xfrm>
                      <a:off x="1405969" y="3563194"/>
                      <a:ext cx="28305" cy="41042"/>
                    </a:xfrm>
                    <a:custGeom>
                      <a:avLst/>
                      <a:gdLst>
                        <a:gd name="T0" fmla="*/ 34 w 58"/>
                        <a:gd name="T1" fmla="*/ 88 h 88"/>
                        <a:gd name="T2" fmla="*/ 58 w 58"/>
                        <a:gd name="T3" fmla="*/ 81 h 88"/>
                        <a:gd name="T4" fmla="*/ 11 w 58"/>
                        <a:gd name="T5" fmla="*/ 0 h 88"/>
                        <a:gd name="T6" fmla="*/ 0 w 58"/>
                        <a:gd name="T7" fmla="*/ 0 h 88"/>
                        <a:gd name="T8" fmla="*/ 0 w 58"/>
                        <a:gd name="T9" fmla="*/ 37 h 88"/>
                        <a:gd name="T10" fmla="*/ 0 w 58"/>
                        <a:gd name="T11" fmla="*/ 40 h 88"/>
                        <a:gd name="T12" fmla="*/ 3 w 58"/>
                        <a:gd name="T13" fmla="*/ 48 h 88"/>
                        <a:gd name="T14" fmla="*/ 6 w 58"/>
                        <a:gd name="T15" fmla="*/ 56 h 88"/>
                        <a:gd name="T16" fmla="*/ 14 w 58"/>
                        <a:gd name="T17" fmla="*/ 68 h 88"/>
                        <a:gd name="T18" fmla="*/ 34 w 58"/>
                        <a:gd name="T19" fmla="*/ 88 h 88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</a:cxnLst>
                      <a:rect l="0" t="0" r="r" b="b"/>
                      <a:pathLst>
                        <a:path w="58" h="88">
                          <a:moveTo>
                            <a:pt x="34" y="88"/>
                          </a:moveTo>
                          <a:lnTo>
                            <a:pt x="58" y="81"/>
                          </a:lnTo>
                          <a:lnTo>
                            <a:pt x="11" y="0"/>
                          </a:lnTo>
                          <a:lnTo>
                            <a:pt x="0" y="0"/>
                          </a:lnTo>
                          <a:lnTo>
                            <a:pt x="0" y="37"/>
                          </a:lnTo>
                          <a:lnTo>
                            <a:pt x="0" y="40"/>
                          </a:lnTo>
                          <a:lnTo>
                            <a:pt x="3" y="48"/>
                          </a:lnTo>
                          <a:lnTo>
                            <a:pt x="6" y="56"/>
                          </a:lnTo>
                          <a:lnTo>
                            <a:pt x="14" y="68"/>
                          </a:lnTo>
                          <a:lnTo>
                            <a:pt x="34" y="88"/>
                          </a:lnTo>
                          <a:close/>
                        </a:path>
                      </a:pathLst>
                    </a:custGeom>
                    <a:gradFill>
                      <a:gsLst>
                        <a:gs pos="0">
                          <a:srgbClr val="FF0000"/>
                        </a:gs>
                        <a:gs pos="100000">
                          <a:srgbClr val="C00000"/>
                        </a:gs>
                      </a:gsLst>
                      <a:path path="circle">
                        <a:fillToRect l="50000" t="50000" r="50000" b="50000"/>
                      </a:path>
                    </a:gradFill>
                    <a:ln w="0">
                      <a:solidFill>
                        <a:schemeClr val="bg1">
                          <a:lumMod val="65000"/>
                        </a:schemeClr>
                      </a:solidFill>
                    </a:ln>
                    <a:ex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sz="900">
                        <a:latin typeface="Arial Black" pitchFamily="34" charset="0"/>
                      </a:endParaRPr>
                    </a:p>
                  </p:txBody>
                </p:sp>
                <p:sp>
                  <p:nvSpPr>
                    <p:cNvPr id="68" name="Freeform 65"/>
                    <p:cNvSpPr>
                      <a:spLocks/>
                    </p:cNvSpPr>
                    <p:nvPr/>
                  </p:nvSpPr>
                  <p:spPr bwMode="auto">
                    <a:xfrm>
                      <a:off x="1466825" y="2019164"/>
                      <a:ext cx="860468" cy="1327498"/>
                    </a:xfrm>
                    <a:custGeom>
                      <a:avLst/>
                      <a:gdLst>
                        <a:gd name="T0" fmla="*/ 1042 w 1823"/>
                        <a:gd name="T1" fmla="*/ 183 h 2814"/>
                        <a:gd name="T2" fmla="*/ 269 w 1823"/>
                        <a:gd name="T3" fmla="*/ 0 h 2814"/>
                        <a:gd name="T4" fmla="*/ 0 w 1823"/>
                        <a:gd name="T5" fmla="*/ 1052 h 2814"/>
                        <a:gd name="T6" fmla="*/ 1130 w 1823"/>
                        <a:gd name="T7" fmla="*/ 2764 h 2814"/>
                        <a:gd name="T8" fmla="*/ 1170 w 1823"/>
                        <a:gd name="T9" fmla="*/ 2814 h 2814"/>
                        <a:gd name="T10" fmla="*/ 1197 w 1823"/>
                        <a:gd name="T11" fmla="*/ 2781 h 2814"/>
                        <a:gd name="T12" fmla="*/ 1207 w 1823"/>
                        <a:gd name="T13" fmla="*/ 2573 h 2814"/>
                        <a:gd name="T14" fmla="*/ 1211 w 1823"/>
                        <a:gd name="T15" fmla="*/ 2547 h 2814"/>
                        <a:gd name="T16" fmla="*/ 1211 w 1823"/>
                        <a:gd name="T17" fmla="*/ 2431 h 2814"/>
                        <a:gd name="T18" fmla="*/ 1258 w 1823"/>
                        <a:gd name="T19" fmla="*/ 2404 h 2814"/>
                        <a:gd name="T20" fmla="*/ 1271 w 1823"/>
                        <a:gd name="T21" fmla="*/ 2404 h 2814"/>
                        <a:gd name="T22" fmla="*/ 1288 w 1823"/>
                        <a:gd name="T23" fmla="*/ 2425 h 2814"/>
                        <a:gd name="T24" fmla="*/ 1332 w 1823"/>
                        <a:gd name="T25" fmla="*/ 2431 h 2814"/>
                        <a:gd name="T26" fmla="*/ 1352 w 1823"/>
                        <a:gd name="T27" fmla="*/ 2475 h 2814"/>
                        <a:gd name="T28" fmla="*/ 1392 w 1823"/>
                        <a:gd name="T29" fmla="*/ 2475 h 2814"/>
                        <a:gd name="T30" fmla="*/ 1429 w 1823"/>
                        <a:gd name="T31" fmla="*/ 2425 h 2814"/>
                        <a:gd name="T32" fmla="*/ 1823 w 1823"/>
                        <a:gd name="T33" fmla="*/ 352 h 2814"/>
                        <a:gd name="T34" fmla="*/ 1039 w 1823"/>
                        <a:gd name="T35" fmla="*/ 183 h 2814"/>
                        <a:gd name="T36" fmla="*/ 1042 w 1823"/>
                        <a:gd name="T37" fmla="*/ 183 h 281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</a:cxnLst>
                      <a:rect l="0" t="0" r="r" b="b"/>
                      <a:pathLst>
                        <a:path w="1823" h="2814">
                          <a:moveTo>
                            <a:pt x="1042" y="183"/>
                          </a:moveTo>
                          <a:lnTo>
                            <a:pt x="269" y="0"/>
                          </a:lnTo>
                          <a:lnTo>
                            <a:pt x="0" y="1052"/>
                          </a:lnTo>
                          <a:lnTo>
                            <a:pt x="1130" y="2764"/>
                          </a:lnTo>
                          <a:lnTo>
                            <a:pt x="1170" y="2814"/>
                          </a:lnTo>
                          <a:lnTo>
                            <a:pt x="1197" y="2781"/>
                          </a:lnTo>
                          <a:lnTo>
                            <a:pt x="1207" y="2573"/>
                          </a:lnTo>
                          <a:lnTo>
                            <a:pt x="1211" y="2547"/>
                          </a:lnTo>
                          <a:lnTo>
                            <a:pt x="1211" y="2431"/>
                          </a:lnTo>
                          <a:lnTo>
                            <a:pt x="1258" y="2404"/>
                          </a:lnTo>
                          <a:lnTo>
                            <a:pt x="1271" y="2404"/>
                          </a:lnTo>
                          <a:lnTo>
                            <a:pt x="1288" y="2425"/>
                          </a:lnTo>
                          <a:lnTo>
                            <a:pt x="1332" y="2431"/>
                          </a:lnTo>
                          <a:lnTo>
                            <a:pt x="1352" y="2475"/>
                          </a:lnTo>
                          <a:lnTo>
                            <a:pt x="1392" y="2475"/>
                          </a:lnTo>
                          <a:lnTo>
                            <a:pt x="1429" y="2425"/>
                          </a:lnTo>
                          <a:lnTo>
                            <a:pt x="1823" y="352"/>
                          </a:lnTo>
                          <a:lnTo>
                            <a:pt x="1039" y="183"/>
                          </a:lnTo>
                          <a:lnTo>
                            <a:pt x="1042" y="183"/>
                          </a:lnTo>
                          <a:close/>
                        </a:path>
                      </a:pathLst>
                    </a:custGeom>
                    <a:solidFill>
                      <a:schemeClr val="accent6">
                        <a:lumMod val="50000"/>
                      </a:schemeClr>
                    </a:solidFill>
                    <a:ln w="0">
                      <a:solidFill>
                        <a:schemeClr val="bg1">
                          <a:lumMod val="65000"/>
                        </a:schemeClr>
                      </a:solidFill>
                    </a:ln>
                    <a:ex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sz="900">
                        <a:latin typeface="Arial Black" pitchFamily="34" charset="0"/>
                      </a:endParaRPr>
                    </a:p>
                  </p:txBody>
                </p:sp>
                <p:sp>
                  <p:nvSpPr>
                    <p:cNvPr id="70" name="Freeform 67"/>
                    <p:cNvSpPr>
                      <a:spLocks/>
                    </p:cNvSpPr>
                    <p:nvPr/>
                  </p:nvSpPr>
                  <p:spPr bwMode="auto">
                    <a:xfrm>
                      <a:off x="2163125" y="2186162"/>
                      <a:ext cx="759985" cy="952459"/>
                    </a:xfrm>
                    <a:custGeom>
                      <a:avLst/>
                      <a:gdLst>
                        <a:gd name="T0" fmla="*/ 1079 w 1611"/>
                        <a:gd name="T1" fmla="*/ 509 h 2021"/>
                        <a:gd name="T2" fmla="*/ 1133 w 1611"/>
                        <a:gd name="T3" fmla="*/ 136 h 2021"/>
                        <a:gd name="T4" fmla="*/ 347 w 1611"/>
                        <a:gd name="T5" fmla="*/ 0 h 2021"/>
                        <a:gd name="T6" fmla="*/ 0 w 1611"/>
                        <a:gd name="T7" fmla="*/ 1777 h 2021"/>
                        <a:gd name="T8" fmla="*/ 1412 w 1611"/>
                        <a:gd name="T9" fmla="*/ 2021 h 2021"/>
                        <a:gd name="T10" fmla="*/ 1611 w 1611"/>
                        <a:gd name="T11" fmla="*/ 581 h 2021"/>
                        <a:gd name="T12" fmla="*/ 1079 w 1611"/>
                        <a:gd name="T13" fmla="*/ 509 h 202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</a:cxnLst>
                      <a:rect l="0" t="0" r="r" b="b"/>
                      <a:pathLst>
                        <a:path w="1611" h="2021">
                          <a:moveTo>
                            <a:pt x="1079" y="509"/>
                          </a:moveTo>
                          <a:lnTo>
                            <a:pt x="1133" y="136"/>
                          </a:lnTo>
                          <a:lnTo>
                            <a:pt x="347" y="0"/>
                          </a:lnTo>
                          <a:lnTo>
                            <a:pt x="0" y="1777"/>
                          </a:lnTo>
                          <a:lnTo>
                            <a:pt x="1412" y="2021"/>
                          </a:lnTo>
                          <a:lnTo>
                            <a:pt x="1611" y="581"/>
                          </a:lnTo>
                          <a:lnTo>
                            <a:pt x="1079" y="509"/>
                          </a:lnTo>
                          <a:close/>
                        </a:path>
                      </a:pathLst>
                    </a:custGeom>
                    <a:solidFill>
                      <a:schemeClr val="accent6">
                        <a:lumMod val="50000"/>
                      </a:schemeClr>
                    </a:solidFill>
                    <a:ln w="0">
                      <a:solidFill>
                        <a:schemeClr val="bg1">
                          <a:lumMod val="65000"/>
                        </a:schemeClr>
                      </a:solidFill>
                    </a:ln>
                    <a:ex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sz="900">
                        <a:latin typeface="Arial Black" pitchFamily="34" charset="0"/>
                      </a:endParaRPr>
                    </a:p>
                  </p:txBody>
                </p:sp>
                <p:sp>
                  <p:nvSpPr>
                    <p:cNvPr id="72" name="Freeform 69"/>
                    <p:cNvSpPr>
                      <a:spLocks/>
                    </p:cNvSpPr>
                    <p:nvPr/>
                  </p:nvSpPr>
                  <p:spPr bwMode="auto">
                    <a:xfrm>
                      <a:off x="2672612" y="1741776"/>
                      <a:ext cx="938306" cy="785460"/>
                    </a:xfrm>
                    <a:custGeom>
                      <a:avLst/>
                      <a:gdLst>
                        <a:gd name="T0" fmla="*/ 1990 w 1990"/>
                        <a:gd name="T1" fmla="*/ 220 h 1665"/>
                        <a:gd name="T2" fmla="*/ 1278 w 1990"/>
                        <a:gd name="T3" fmla="*/ 150 h 1665"/>
                        <a:gd name="T4" fmla="*/ 223 w 1990"/>
                        <a:gd name="T5" fmla="*/ 0 h 1665"/>
                        <a:gd name="T6" fmla="*/ 0 w 1990"/>
                        <a:gd name="T7" fmla="*/ 1451 h 1665"/>
                        <a:gd name="T8" fmla="*/ 1873 w 1990"/>
                        <a:gd name="T9" fmla="*/ 1665 h 1665"/>
                        <a:gd name="T10" fmla="*/ 1990 w 1990"/>
                        <a:gd name="T11" fmla="*/ 220 h 1665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</a:cxnLst>
                      <a:rect l="0" t="0" r="r" b="b"/>
                      <a:pathLst>
                        <a:path w="1990" h="1665">
                          <a:moveTo>
                            <a:pt x="1990" y="220"/>
                          </a:moveTo>
                          <a:lnTo>
                            <a:pt x="1278" y="150"/>
                          </a:lnTo>
                          <a:lnTo>
                            <a:pt x="223" y="0"/>
                          </a:lnTo>
                          <a:lnTo>
                            <a:pt x="0" y="1451"/>
                          </a:lnTo>
                          <a:lnTo>
                            <a:pt x="1873" y="1665"/>
                          </a:lnTo>
                          <a:lnTo>
                            <a:pt x="1990" y="220"/>
                          </a:lnTo>
                          <a:close/>
                        </a:path>
                      </a:pathLst>
                    </a:custGeom>
                    <a:solidFill>
                      <a:schemeClr val="accent6">
                        <a:lumMod val="50000"/>
                      </a:schemeClr>
                    </a:solidFill>
                    <a:ln w="0"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sz="900">
                        <a:latin typeface="Arial Black" pitchFamily="34" charset="0"/>
                      </a:endParaRPr>
                    </a:p>
                  </p:txBody>
                </p:sp>
                <p:sp>
                  <p:nvSpPr>
                    <p:cNvPr id="74" name="Freeform 71"/>
                    <p:cNvSpPr>
                      <a:spLocks/>
                    </p:cNvSpPr>
                    <p:nvPr/>
                  </p:nvSpPr>
                  <p:spPr bwMode="auto">
                    <a:xfrm>
                      <a:off x="1911212" y="3022571"/>
                      <a:ext cx="918492" cy="1078415"/>
                    </a:xfrm>
                    <a:custGeom>
                      <a:avLst/>
                      <a:gdLst>
                        <a:gd name="T0" fmla="*/ 121 w 1947"/>
                        <a:gd name="T1" fmla="*/ 1255 h 2286"/>
                        <a:gd name="T2" fmla="*/ 85 w 1947"/>
                        <a:gd name="T3" fmla="*/ 1264 h 2286"/>
                        <a:gd name="T4" fmla="*/ 85 w 1947"/>
                        <a:gd name="T5" fmla="*/ 1359 h 2286"/>
                        <a:gd name="T6" fmla="*/ 77 w 1947"/>
                        <a:gd name="T7" fmla="*/ 1390 h 2286"/>
                        <a:gd name="T8" fmla="*/ 85 w 1947"/>
                        <a:gd name="T9" fmla="*/ 1403 h 2286"/>
                        <a:gd name="T10" fmla="*/ 145 w 1947"/>
                        <a:gd name="T11" fmla="*/ 1414 h 2286"/>
                        <a:gd name="T12" fmla="*/ 135 w 1947"/>
                        <a:gd name="T13" fmla="*/ 1455 h 2286"/>
                        <a:gd name="T14" fmla="*/ 112 w 1947"/>
                        <a:gd name="T15" fmla="*/ 1492 h 2286"/>
                        <a:gd name="T16" fmla="*/ 51 w 1947"/>
                        <a:gd name="T17" fmla="*/ 1508 h 2286"/>
                        <a:gd name="T18" fmla="*/ 7 w 1947"/>
                        <a:gd name="T19" fmla="*/ 1542 h 2286"/>
                        <a:gd name="T20" fmla="*/ 0 w 1947"/>
                        <a:gd name="T21" fmla="*/ 1566 h 2286"/>
                        <a:gd name="T22" fmla="*/ 7 w 1947"/>
                        <a:gd name="T23" fmla="*/ 1583 h 2286"/>
                        <a:gd name="T24" fmla="*/ 1029 w 1947"/>
                        <a:gd name="T25" fmla="*/ 2187 h 2286"/>
                        <a:gd name="T26" fmla="*/ 1668 w 1947"/>
                        <a:gd name="T27" fmla="*/ 2286 h 2286"/>
                        <a:gd name="T28" fmla="*/ 1947 w 1947"/>
                        <a:gd name="T29" fmla="*/ 244 h 2286"/>
                        <a:gd name="T30" fmla="*/ 535 w 1947"/>
                        <a:gd name="T31" fmla="*/ 0 h 2286"/>
                        <a:gd name="T32" fmla="*/ 488 w 1947"/>
                        <a:gd name="T33" fmla="*/ 299 h 2286"/>
                        <a:gd name="T34" fmla="*/ 451 w 1947"/>
                        <a:gd name="T35" fmla="*/ 349 h 2286"/>
                        <a:gd name="T36" fmla="*/ 411 w 1947"/>
                        <a:gd name="T37" fmla="*/ 349 h 2286"/>
                        <a:gd name="T38" fmla="*/ 391 w 1947"/>
                        <a:gd name="T39" fmla="*/ 305 h 2286"/>
                        <a:gd name="T40" fmla="*/ 347 w 1947"/>
                        <a:gd name="T41" fmla="*/ 299 h 2286"/>
                        <a:gd name="T42" fmla="*/ 330 w 1947"/>
                        <a:gd name="T43" fmla="*/ 278 h 2286"/>
                        <a:gd name="T44" fmla="*/ 317 w 1947"/>
                        <a:gd name="T45" fmla="*/ 278 h 2286"/>
                        <a:gd name="T46" fmla="*/ 270 w 1947"/>
                        <a:gd name="T47" fmla="*/ 305 h 2286"/>
                        <a:gd name="T48" fmla="*/ 270 w 1947"/>
                        <a:gd name="T49" fmla="*/ 421 h 2286"/>
                        <a:gd name="T50" fmla="*/ 266 w 1947"/>
                        <a:gd name="T51" fmla="*/ 447 h 2286"/>
                        <a:gd name="T52" fmla="*/ 256 w 1947"/>
                        <a:gd name="T53" fmla="*/ 655 h 2286"/>
                        <a:gd name="T54" fmla="*/ 229 w 1947"/>
                        <a:gd name="T55" fmla="*/ 688 h 2286"/>
                        <a:gd name="T56" fmla="*/ 223 w 1947"/>
                        <a:gd name="T57" fmla="*/ 746 h 2286"/>
                        <a:gd name="T58" fmla="*/ 266 w 1947"/>
                        <a:gd name="T59" fmla="*/ 824 h 2286"/>
                        <a:gd name="T60" fmla="*/ 286 w 1947"/>
                        <a:gd name="T61" fmla="*/ 922 h 2286"/>
                        <a:gd name="T62" fmla="*/ 300 w 1947"/>
                        <a:gd name="T63" fmla="*/ 939 h 2286"/>
                        <a:gd name="T64" fmla="*/ 317 w 1947"/>
                        <a:gd name="T65" fmla="*/ 949 h 2286"/>
                        <a:gd name="T66" fmla="*/ 313 w 1947"/>
                        <a:gd name="T67" fmla="*/ 986 h 2286"/>
                        <a:gd name="T68" fmla="*/ 286 w 1947"/>
                        <a:gd name="T69" fmla="*/ 1007 h 2286"/>
                        <a:gd name="T70" fmla="*/ 232 w 1947"/>
                        <a:gd name="T71" fmla="*/ 1034 h 2286"/>
                        <a:gd name="T72" fmla="*/ 199 w 1947"/>
                        <a:gd name="T73" fmla="*/ 1068 h 2286"/>
                        <a:gd name="T74" fmla="*/ 176 w 1947"/>
                        <a:gd name="T75" fmla="*/ 1128 h 2286"/>
                        <a:gd name="T76" fmla="*/ 165 w 1947"/>
                        <a:gd name="T77" fmla="*/ 1210 h 2286"/>
                        <a:gd name="T78" fmla="*/ 121 w 1947"/>
                        <a:gd name="T79" fmla="*/ 1255 h 2286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</a:cxnLst>
                      <a:rect l="0" t="0" r="r" b="b"/>
                      <a:pathLst>
                        <a:path w="1947" h="2286">
                          <a:moveTo>
                            <a:pt x="121" y="1255"/>
                          </a:moveTo>
                          <a:lnTo>
                            <a:pt x="85" y="1264"/>
                          </a:lnTo>
                          <a:lnTo>
                            <a:pt x="85" y="1359"/>
                          </a:lnTo>
                          <a:lnTo>
                            <a:pt x="77" y="1390"/>
                          </a:lnTo>
                          <a:lnTo>
                            <a:pt x="85" y="1403"/>
                          </a:lnTo>
                          <a:lnTo>
                            <a:pt x="145" y="1414"/>
                          </a:lnTo>
                          <a:lnTo>
                            <a:pt x="135" y="1455"/>
                          </a:lnTo>
                          <a:lnTo>
                            <a:pt x="112" y="1492"/>
                          </a:lnTo>
                          <a:lnTo>
                            <a:pt x="51" y="1508"/>
                          </a:lnTo>
                          <a:lnTo>
                            <a:pt x="7" y="1542"/>
                          </a:lnTo>
                          <a:lnTo>
                            <a:pt x="0" y="1566"/>
                          </a:lnTo>
                          <a:lnTo>
                            <a:pt x="7" y="1583"/>
                          </a:lnTo>
                          <a:lnTo>
                            <a:pt x="1029" y="2187"/>
                          </a:lnTo>
                          <a:lnTo>
                            <a:pt x="1668" y="2286"/>
                          </a:lnTo>
                          <a:lnTo>
                            <a:pt x="1947" y="244"/>
                          </a:lnTo>
                          <a:lnTo>
                            <a:pt x="535" y="0"/>
                          </a:lnTo>
                          <a:lnTo>
                            <a:pt x="488" y="299"/>
                          </a:lnTo>
                          <a:lnTo>
                            <a:pt x="451" y="349"/>
                          </a:lnTo>
                          <a:lnTo>
                            <a:pt x="411" y="349"/>
                          </a:lnTo>
                          <a:lnTo>
                            <a:pt x="391" y="305"/>
                          </a:lnTo>
                          <a:lnTo>
                            <a:pt x="347" y="299"/>
                          </a:lnTo>
                          <a:lnTo>
                            <a:pt x="330" y="278"/>
                          </a:lnTo>
                          <a:lnTo>
                            <a:pt x="317" y="278"/>
                          </a:lnTo>
                          <a:lnTo>
                            <a:pt x="270" y="305"/>
                          </a:lnTo>
                          <a:lnTo>
                            <a:pt x="270" y="421"/>
                          </a:lnTo>
                          <a:lnTo>
                            <a:pt x="266" y="447"/>
                          </a:lnTo>
                          <a:lnTo>
                            <a:pt x="256" y="655"/>
                          </a:lnTo>
                          <a:lnTo>
                            <a:pt x="229" y="688"/>
                          </a:lnTo>
                          <a:lnTo>
                            <a:pt x="223" y="746"/>
                          </a:lnTo>
                          <a:lnTo>
                            <a:pt x="266" y="824"/>
                          </a:lnTo>
                          <a:lnTo>
                            <a:pt x="286" y="922"/>
                          </a:lnTo>
                          <a:lnTo>
                            <a:pt x="300" y="939"/>
                          </a:lnTo>
                          <a:lnTo>
                            <a:pt x="317" y="949"/>
                          </a:lnTo>
                          <a:lnTo>
                            <a:pt x="313" y="986"/>
                          </a:lnTo>
                          <a:lnTo>
                            <a:pt x="286" y="1007"/>
                          </a:lnTo>
                          <a:lnTo>
                            <a:pt x="232" y="1034"/>
                          </a:lnTo>
                          <a:lnTo>
                            <a:pt x="199" y="1068"/>
                          </a:lnTo>
                          <a:lnTo>
                            <a:pt x="176" y="1128"/>
                          </a:lnTo>
                          <a:lnTo>
                            <a:pt x="165" y="1210"/>
                          </a:lnTo>
                          <a:lnTo>
                            <a:pt x="121" y="1255"/>
                          </a:lnTo>
                          <a:close/>
                        </a:path>
                      </a:pathLst>
                    </a:custGeom>
                    <a:solidFill>
                      <a:schemeClr val="accent6">
                        <a:lumMod val="50000"/>
                      </a:schemeClr>
                    </a:solidFill>
                    <a:ln w="0">
                      <a:solidFill>
                        <a:schemeClr val="bg1">
                          <a:lumMod val="65000"/>
                        </a:schemeClr>
                      </a:solidFill>
                    </a:ln>
                    <a:ex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sz="900">
                        <a:latin typeface="Arial Black" pitchFamily="34" charset="0"/>
                      </a:endParaRPr>
                    </a:p>
                  </p:txBody>
                </p:sp>
                <p:sp>
                  <p:nvSpPr>
                    <p:cNvPr id="76" name="Freeform 73"/>
                    <p:cNvSpPr>
                      <a:spLocks/>
                    </p:cNvSpPr>
                    <p:nvPr/>
                  </p:nvSpPr>
                  <p:spPr bwMode="auto">
                    <a:xfrm>
                      <a:off x="2829704" y="2459305"/>
                      <a:ext cx="983593" cy="771308"/>
                    </a:xfrm>
                    <a:custGeom>
                      <a:avLst/>
                      <a:gdLst>
                        <a:gd name="T0" fmla="*/ 1166 w 2085"/>
                        <a:gd name="T1" fmla="*/ 1579 h 1634"/>
                        <a:gd name="T2" fmla="*/ 1991 w 2085"/>
                        <a:gd name="T3" fmla="*/ 1634 h 1634"/>
                        <a:gd name="T4" fmla="*/ 2085 w 2085"/>
                        <a:gd name="T5" fmla="*/ 186 h 1634"/>
                        <a:gd name="T6" fmla="*/ 192 w 2085"/>
                        <a:gd name="T7" fmla="*/ 0 h 1634"/>
                        <a:gd name="T8" fmla="*/ 0 w 2085"/>
                        <a:gd name="T9" fmla="*/ 1437 h 1634"/>
                        <a:gd name="T10" fmla="*/ 1166 w 2085"/>
                        <a:gd name="T11" fmla="*/ 1579 h 163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</a:cxnLst>
                      <a:rect l="0" t="0" r="r" b="b"/>
                      <a:pathLst>
                        <a:path w="2085" h="1634">
                          <a:moveTo>
                            <a:pt x="1166" y="1579"/>
                          </a:moveTo>
                          <a:lnTo>
                            <a:pt x="1991" y="1634"/>
                          </a:lnTo>
                          <a:lnTo>
                            <a:pt x="2085" y="186"/>
                          </a:lnTo>
                          <a:lnTo>
                            <a:pt x="192" y="0"/>
                          </a:lnTo>
                          <a:lnTo>
                            <a:pt x="0" y="1437"/>
                          </a:lnTo>
                          <a:lnTo>
                            <a:pt x="1166" y="1579"/>
                          </a:lnTo>
                          <a:close/>
                        </a:path>
                      </a:pathLst>
                    </a:custGeom>
                    <a:solidFill>
                      <a:schemeClr val="accent6">
                        <a:lumMod val="50000"/>
                      </a:schemeClr>
                    </a:solidFill>
                    <a:ln w="0">
                      <a:solidFill>
                        <a:schemeClr val="bg1">
                          <a:lumMod val="65000"/>
                        </a:schemeClr>
                      </a:solidFill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sz="900">
                        <a:latin typeface="Arial Black" pitchFamily="34" charset="0"/>
                      </a:endParaRPr>
                    </a:p>
                  </p:txBody>
                </p:sp>
                <p:sp>
                  <p:nvSpPr>
                    <p:cNvPr id="78" name="Freeform 75"/>
                    <p:cNvSpPr>
                      <a:spLocks/>
                    </p:cNvSpPr>
                    <p:nvPr/>
                  </p:nvSpPr>
                  <p:spPr bwMode="auto">
                    <a:xfrm>
                      <a:off x="3588274" y="1682336"/>
                      <a:ext cx="939721" cy="629784"/>
                    </a:xfrm>
                    <a:custGeom>
                      <a:avLst/>
                      <a:gdLst>
                        <a:gd name="T0" fmla="*/ 88 w 1990"/>
                        <a:gd name="T1" fmla="*/ 0 h 1336"/>
                        <a:gd name="T2" fmla="*/ 74 w 1990"/>
                        <a:gd name="T3" fmla="*/ 88 h 1336"/>
                        <a:gd name="T4" fmla="*/ 0 w 1990"/>
                        <a:gd name="T5" fmla="*/ 1064 h 1336"/>
                        <a:gd name="T6" fmla="*/ 1440 w 1990"/>
                        <a:gd name="T7" fmla="*/ 1132 h 1336"/>
                        <a:gd name="T8" fmla="*/ 1473 w 1990"/>
                        <a:gd name="T9" fmla="*/ 1170 h 1336"/>
                        <a:gd name="T10" fmla="*/ 1551 w 1990"/>
                        <a:gd name="T11" fmla="*/ 1217 h 1336"/>
                        <a:gd name="T12" fmla="*/ 1571 w 1990"/>
                        <a:gd name="T13" fmla="*/ 1234 h 1336"/>
                        <a:gd name="T14" fmla="*/ 1642 w 1990"/>
                        <a:gd name="T15" fmla="*/ 1210 h 1336"/>
                        <a:gd name="T16" fmla="*/ 1749 w 1990"/>
                        <a:gd name="T17" fmla="*/ 1200 h 1336"/>
                        <a:gd name="T18" fmla="*/ 1779 w 1990"/>
                        <a:gd name="T19" fmla="*/ 1220 h 1336"/>
                        <a:gd name="T20" fmla="*/ 1860 w 1990"/>
                        <a:gd name="T21" fmla="*/ 1247 h 1336"/>
                        <a:gd name="T22" fmla="*/ 1910 w 1990"/>
                        <a:gd name="T23" fmla="*/ 1275 h 1336"/>
                        <a:gd name="T24" fmla="*/ 1917 w 1990"/>
                        <a:gd name="T25" fmla="*/ 1301 h 1336"/>
                        <a:gd name="T26" fmla="*/ 1934 w 1990"/>
                        <a:gd name="T27" fmla="*/ 1336 h 1336"/>
                        <a:gd name="T28" fmla="*/ 1960 w 1990"/>
                        <a:gd name="T29" fmla="*/ 1336 h 1336"/>
                        <a:gd name="T30" fmla="*/ 1984 w 1990"/>
                        <a:gd name="T31" fmla="*/ 1332 h 1336"/>
                        <a:gd name="T32" fmla="*/ 1940 w 1990"/>
                        <a:gd name="T33" fmla="*/ 1251 h 1336"/>
                        <a:gd name="T34" fmla="*/ 1971 w 1990"/>
                        <a:gd name="T35" fmla="*/ 1179 h 1336"/>
                        <a:gd name="T36" fmla="*/ 1990 w 1990"/>
                        <a:gd name="T37" fmla="*/ 1084 h 1336"/>
                        <a:gd name="T38" fmla="*/ 1948 w 1990"/>
                        <a:gd name="T39" fmla="*/ 1051 h 1336"/>
                        <a:gd name="T40" fmla="*/ 1940 w 1990"/>
                        <a:gd name="T41" fmla="*/ 1006 h 1336"/>
                        <a:gd name="T42" fmla="*/ 1954 w 1990"/>
                        <a:gd name="T43" fmla="*/ 966 h 1336"/>
                        <a:gd name="T44" fmla="*/ 1984 w 1990"/>
                        <a:gd name="T45" fmla="*/ 966 h 1336"/>
                        <a:gd name="T46" fmla="*/ 1987 w 1990"/>
                        <a:gd name="T47" fmla="*/ 356 h 1336"/>
                        <a:gd name="T48" fmla="*/ 1981 w 1990"/>
                        <a:gd name="T49" fmla="*/ 305 h 1336"/>
                        <a:gd name="T50" fmla="*/ 1913 w 1990"/>
                        <a:gd name="T51" fmla="*/ 250 h 1336"/>
                        <a:gd name="T52" fmla="*/ 1896 w 1990"/>
                        <a:gd name="T53" fmla="*/ 217 h 1336"/>
                        <a:gd name="T54" fmla="*/ 1896 w 1990"/>
                        <a:gd name="T55" fmla="*/ 192 h 1336"/>
                        <a:gd name="T56" fmla="*/ 1931 w 1990"/>
                        <a:gd name="T57" fmla="*/ 166 h 1336"/>
                        <a:gd name="T58" fmla="*/ 1951 w 1990"/>
                        <a:gd name="T59" fmla="*/ 142 h 1336"/>
                        <a:gd name="T60" fmla="*/ 1957 w 1990"/>
                        <a:gd name="T61" fmla="*/ 91 h 1336"/>
                        <a:gd name="T62" fmla="*/ 1005 w 1990"/>
                        <a:gd name="T63" fmla="*/ 64 h 1336"/>
                        <a:gd name="T64" fmla="*/ 88 w 1990"/>
                        <a:gd name="T65" fmla="*/ 0 h 1336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</a:cxnLst>
                      <a:rect l="0" t="0" r="r" b="b"/>
                      <a:pathLst>
                        <a:path w="1990" h="1336">
                          <a:moveTo>
                            <a:pt x="88" y="0"/>
                          </a:moveTo>
                          <a:lnTo>
                            <a:pt x="74" y="88"/>
                          </a:lnTo>
                          <a:lnTo>
                            <a:pt x="0" y="1064"/>
                          </a:lnTo>
                          <a:lnTo>
                            <a:pt x="1440" y="1132"/>
                          </a:lnTo>
                          <a:lnTo>
                            <a:pt x="1473" y="1170"/>
                          </a:lnTo>
                          <a:lnTo>
                            <a:pt x="1551" y="1217"/>
                          </a:lnTo>
                          <a:lnTo>
                            <a:pt x="1571" y="1234"/>
                          </a:lnTo>
                          <a:lnTo>
                            <a:pt x="1642" y="1210"/>
                          </a:lnTo>
                          <a:lnTo>
                            <a:pt x="1749" y="1200"/>
                          </a:lnTo>
                          <a:lnTo>
                            <a:pt x="1779" y="1220"/>
                          </a:lnTo>
                          <a:lnTo>
                            <a:pt x="1860" y="1247"/>
                          </a:lnTo>
                          <a:lnTo>
                            <a:pt x="1910" y="1275"/>
                          </a:lnTo>
                          <a:lnTo>
                            <a:pt x="1917" y="1301"/>
                          </a:lnTo>
                          <a:lnTo>
                            <a:pt x="1934" y="1336"/>
                          </a:lnTo>
                          <a:lnTo>
                            <a:pt x="1960" y="1336"/>
                          </a:lnTo>
                          <a:lnTo>
                            <a:pt x="1984" y="1332"/>
                          </a:lnTo>
                          <a:lnTo>
                            <a:pt x="1940" y="1251"/>
                          </a:lnTo>
                          <a:lnTo>
                            <a:pt x="1971" y="1179"/>
                          </a:lnTo>
                          <a:lnTo>
                            <a:pt x="1990" y="1084"/>
                          </a:lnTo>
                          <a:lnTo>
                            <a:pt x="1948" y="1051"/>
                          </a:lnTo>
                          <a:lnTo>
                            <a:pt x="1940" y="1006"/>
                          </a:lnTo>
                          <a:lnTo>
                            <a:pt x="1954" y="966"/>
                          </a:lnTo>
                          <a:lnTo>
                            <a:pt x="1984" y="966"/>
                          </a:lnTo>
                          <a:lnTo>
                            <a:pt x="1987" y="356"/>
                          </a:lnTo>
                          <a:lnTo>
                            <a:pt x="1981" y="305"/>
                          </a:lnTo>
                          <a:lnTo>
                            <a:pt x="1913" y="250"/>
                          </a:lnTo>
                          <a:lnTo>
                            <a:pt x="1896" y="217"/>
                          </a:lnTo>
                          <a:lnTo>
                            <a:pt x="1896" y="192"/>
                          </a:lnTo>
                          <a:lnTo>
                            <a:pt x="1931" y="166"/>
                          </a:lnTo>
                          <a:lnTo>
                            <a:pt x="1951" y="142"/>
                          </a:lnTo>
                          <a:lnTo>
                            <a:pt x="1957" y="91"/>
                          </a:lnTo>
                          <a:lnTo>
                            <a:pt x="1005" y="64"/>
                          </a:lnTo>
                          <a:lnTo>
                            <a:pt x="88" y="0"/>
                          </a:lnTo>
                          <a:close/>
                        </a:path>
                      </a:pathLst>
                    </a:custGeom>
                    <a:solidFill>
                      <a:schemeClr val="accent6">
                        <a:lumMod val="50000"/>
                      </a:schemeClr>
                    </a:solidFill>
                    <a:ln w="0">
                      <a:solidFill>
                        <a:schemeClr val="bg1">
                          <a:lumMod val="65000"/>
                        </a:schemeClr>
                      </a:solidFill>
                    </a:ln>
                    <a:ex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sz="900">
                        <a:latin typeface="Arial Black" pitchFamily="34" charset="0"/>
                      </a:endParaRPr>
                    </a:p>
                  </p:txBody>
                </p:sp>
                <p:sp>
                  <p:nvSpPr>
                    <p:cNvPr id="80" name="Freeform 77"/>
                    <p:cNvSpPr>
                      <a:spLocks/>
                    </p:cNvSpPr>
                    <p:nvPr/>
                  </p:nvSpPr>
                  <p:spPr bwMode="auto">
                    <a:xfrm>
                      <a:off x="4440250" y="1138883"/>
                      <a:ext cx="884526" cy="999162"/>
                    </a:xfrm>
                    <a:custGeom>
                      <a:avLst/>
                      <a:gdLst>
                        <a:gd name="T0" fmla="*/ 1432 w 1873"/>
                        <a:gd name="T1" fmla="*/ 450 h 2119"/>
                        <a:gd name="T2" fmla="*/ 1338 w 1873"/>
                        <a:gd name="T3" fmla="*/ 434 h 2119"/>
                        <a:gd name="T4" fmla="*/ 1318 w 1873"/>
                        <a:gd name="T5" fmla="*/ 397 h 2119"/>
                        <a:gd name="T6" fmla="*/ 1268 w 1873"/>
                        <a:gd name="T7" fmla="*/ 383 h 2119"/>
                        <a:gd name="T8" fmla="*/ 1234 w 1873"/>
                        <a:gd name="T9" fmla="*/ 342 h 2119"/>
                        <a:gd name="T10" fmla="*/ 1186 w 1873"/>
                        <a:gd name="T11" fmla="*/ 352 h 2119"/>
                        <a:gd name="T12" fmla="*/ 1039 w 1873"/>
                        <a:gd name="T13" fmla="*/ 271 h 2119"/>
                        <a:gd name="T14" fmla="*/ 968 w 1873"/>
                        <a:gd name="T15" fmla="*/ 255 h 2119"/>
                        <a:gd name="T16" fmla="*/ 912 w 1873"/>
                        <a:gd name="T17" fmla="*/ 285 h 2119"/>
                        <a:gd name="T18" fmla="*/ 827 w 1873"/>
                        <a:gd name="T19" fmla="*/ 305 h 2119"/>
                        <a:gd name="T20" fmla="*/ 723 w 1873"/>
                        <a:gd name="T21" fmla="*/ 264 h 2119"/>
                        <a:gd name="T22" fmla="*/ 642 w 1873"/>
                        <a:gd name="T23" fmla="*/ 241 h 2119"/>
                        <a:gd name="T24" fmla="*/ 578 w 1873"/>
                        <a:gd name="T25" fmla="*/ 24 h 2119"/>
                        <a:gd name="T26" fmla="*/ 498 w 1873"/>
                        <a:gd name="T27" fmla="*/ 3 h 2119"/>
                        <a:gd name="T28" fmla="*/ 0 w 1873"/>
                        <a:gd name="T29" fmla="*/ 139 h 2119"/>
                        <a:gd name="T30" fmla="*/ 20 w 1873"/>
                        <a:gd name="T31" fmla="*/ 291 h 2119"/>
                        <a:gd name="T32" fmla="*/ 43 w 1873"/>
                        <a:gd name="T33" fmla="*/ 542 h 2119"/>
                        <a:gd name="T34" fmla="*/ 111 w 1873"/>
                        <a:gd name="T35" fmla="*/ 983 h 2119"/>
                        <a:gd name="T36" fmla="*/ 151 w 1873"/>
                        <a:gd name="T37" fmla="*/ 1244 h 2119"/>
                        <a:gd name="T38" fmla="*/ 125 w 1873"/>
                        <a:gd name="T39" fmla="*/ 1319 h 2119"/>
                        <a:gd name="T40" fmla="*/ 90 w 1873"/>
                        <a:gd name="T41" fmla="*/ 1370 h 2119"/>
                        <a:gd name="T42" fmla="*/ 175 w 1873"/>
                        <a:gd name="T43" fmla="*/ 1458 h 2119"/>
                        <a:gd name="T44" fmla="*/ 178 w 1873"/>
                        <a:gd name="T45" fmla="*/ 2119 h 2119"/>
                        <a:gd name="T46" fmla="*/ 1523 w 1873"/>
                        <a:gd name="T47" fmla="*/ 1973 h 2119"/>
                        <a:gd name="T48" fmla="*/ 1375 w 1873"/>
                        <a:gd name="T49" fmla="*/ 1861 h 2119"/>
                        <a:gd name="T50" fmla="*/ 1257 w 1873"/>
                        <a:gd name="T51" fmla="*/ 1756 h 2119"/>
                        <a:gd name="T52" fmla="*/ 1170 w 1873"/>
                        <a:gd name="T53" fmla="*/ 1706 h 2119"/>
                        <a:gd name="T54" fmla="*/ 1113 w 1873"/>
                        <a:gd name="T55" fmla="*/ 1484 h 2119"/>
                        <a:gd name="T56" fmla="*/ 1133 w 1873"/>
                        <a:gd name="T57" fmla="*/ 1380 h 2119"/>
                        <a:gd name="T58" fmla="*/ 1083 w 1873"/>
                        <a:gd name="T59" fmla="*/ 1339 h 2119"/>
                        <a:gd name="T60" fmla="*/ 1207 w 1873"/>
                        <a:gd name="T61" fmla="*/ 1180 h 2119"/>
                        <a:gd name="T62" fmla="*/ 1230 w 1873"/>
                        <a:gd name="T63" fmla="*/ 970 h 2119"/>
                        <a:gd name="T64" fmla="*/ 1265 w 1873"/>
                        <a:gd name="T65" fmla="*/ 915 h 2119"/>
                        <a:gd name="T66" fmla="*/ 1342 w 1873"/>
                        <a:gd name="T67" fmla="*/ 864 h 2119"/>
                        <a:gd name="T68" fmla="*/ 1445 w 1873"/>
                        <a:gd name="T69" fmla="*/ 766 h 2119"/>
                        <a:gd name="T70" fmla="*/ 1520 w 1873"/>
                        <a:gd name="T71" fmla="*/ 644 h 2119"/>
                        <a:gd name="T72" fmla="*/ 1866 w 1873"/>
                        <a:gd name="T73" fmla="*/ 471 h 2119"/>
                        <a:gd name="T74" fmla="*/ 1802 w 1873"/>
                        <a:gd name="T75" fmla="*/ 441 h 2119"/>
                        <a:gd name="T76" fmla="*/ 1779 w 1873"/>
                        <a:gd name="T77" fmla="*/ 458 h 2119"/>
                        <a:gd name="T78" fmla="*/ 1604 w 1873"/>
                        <a:gd name="T79" fmla="*/ 414 h 2119"/>
                        <a:gd name="T80" fmla="*/ 1574 w 1873"/>
                        <a:gd name="T81" fmla="*/ 427 h 2119"/>
                        <a:gd name="T82" fmla="*/ 1509 w 1873"/>
                        <a:gd name="T83" fmla="*/ 383 h 2119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</a:cxnLst>
                      <a:rect l="0" t="0" r="r" b="b"/>
                      <a:pathLst>
                        <a:path w="1873" h="2119">
                          <a:moveTo>
                            <a:pt x="1459" y="437"/>
                          </a:moveTo>
                          <a:lnTo>
                            <a:pt x="1432" y="450"/>
                          </a:lnTo>
                          <a:lnTo>
                            <a:pt x="1379" y="450"/>
                          </a:lnTo>
                          <a:lnTo>
                            <a:pt x="1338" y="434"/>
                          </a:lnTo>
                          <a:lnTo>
                            <a:pt x="1338" y="400"/>
                          </a:lnTo>
                          <a:lnTo>
                            <a:pt x="1318" y="397"/>
                          </a:lnTo>
                          <a:lnTo>
                            <a:pt x="1312" y="403"/>
                          </a:lnTo>
                          <a:lnTo>
                            <a:pt x="1268" y="383"/>
                          </a:lnTo>
                          <a:lnTo>
                            <a:pt x="1257" y="336"/>
                          </a:lnTo>
                          <a:lnTo>
                            <a:pt x="1234" y="342"/>
                          </a:lnTo>
                          <a:lnTo>
                            <a:pt x="1227" y="359"/>
                          </a:lnTo>
                          <a:lnTo>
                            <a:pt x="1186" y="352"/>
                          </a:lnTo>
                          <a:lnTo>
                            <a:pt x="1100" y="311"/>
                          </a:lnTo>
                          <a:lnTo>
                            <a:pt x="1039" y="271"/>
                          </a:lnTo>
                          <a:lnTo>
                            <a:pt x="992" y="271"/>
                          </a:lnTo>
                          <a:lnTo>
                            <a:pt x="968" y="255"/>
                          </a:lnTo>
                          <a:lnTo>
                            <a:pt x="931" y="264"/>
                          </a:lnTo>
                          <a:lnTo>
                            <a:pt x="912" y="285"/>
                          </a:lnTo>
                          <a:lnTo>
                            <a:pt x="907" y="305"/>
                          </a:lnTo>
                          <a:lnTo>
                            <a:pt x="827" y="305"/>
                          </a:lnTo>
                          <a:lnTo>
                            <a:pt x="827" y="271"/>
                          </a:lnTo>
                          <a:lnTo>
                            <a:pt x="723" y="264"/>
                          </a:lnTo>
                          <a:lnTo>
                            <a:pt x="719" y="241"/>
                          </a:lnTo>
                          <a:lnTo>
                            <a:pt x="642" y="241"/>
                          </a:lnTo>
                          <a:lnTo>
                            <a:pt x="615" y="213"/>
                          </a:lnTo>
                          <a:lnTo>
                            <a:pt x="578" y="24"/>
                          </a:lnTo>
                          <a:lnTo>
                            <a:pt x="507" y="0"/>
                          </a:lnTo>
                          <a:lnTo>
                            <a:pt x="498" y="3"/>
                          </a:lnTo>
                          <a:lnTo>
                            <a:pt x="491" y="139"/>
                          </a:lnTo>
                          <a:lnTo>
                            <a:pt x="0" y="139"/>
                          </a:lnTo>
                          <a:lnTo>
                            <a:pt x="30" y="227"/>
                          </a:lnTo>
                          <a:lnTo>
                            <a:pt x="20" y="291"/>
                          </a:lnTo>
                          <a:lnTo>
                            <a:pt x="20" y="461"/>
                          </a:lnTo>
                          <a:lnTo>
                            <a:pt x="43" y="542"/>
                          </a:lnTo>
                          <a:lnTo>
                            <a:pt x="74" y="600"/>
                          </a:lnTo>
                          <a:lnTo>
                            <a:pt x="111" y="983"/>
                          </a:lnTo>
                          <a:lnTo>
                            <a:pt x="142" y="1105"/>
                          </a:lnTo>
                          <a:lnTo>
                            <a:pt x="151" y="1244"/>
                          </a:lnTo>
                          <a:lnTo>
                            <a:pt x="145" y="1298"/>
                          </a:lnTo>
                          <a:lnTo>
                            <a:pt x="125" y="1319"/>
                          </a:lnTo>
                          <a:lnTo>
                            <a:pt x="90" y="1345"/>
                          </a:lnTo>
                          <a:lnTo>
                            <a:pt x="90" y="1370"/>
                          </a:lnTo>
                          <a:lnTo>
                            <a:pt x="107" y="1403"/>
                          </a:lnTo>
                          <a:lnTo>
                            <a:pt x="175" y="1458"/>
                          </a:lnTo>
                          <a:lnTo>
                            <a:pt x="181" y="1509"/>
                          </a:lnTo>
                          <a:lnTo>
                            <a:pt x="178" y="2119"/>
                          </a:lnTo>
                          <a:lnTo>
                            <a:pt x="1539" y="2095"/>
                          </a:lnTo>
                          <a:lnTo>
                            <a:pt x="1523" y="1973"/>
                          </a:lnTo>
                          <a:lnTo>
                            <a:pt x="1489" y="1929"/>
                          </a:lnTo>
                          <a:lnTo>
                            <a:pt x="1375" y="1861"/>
                          </a:lnTo>
                          <a:lnTo>
                            <a:pt x="1312" y="1767"/>
                          </a:lnTo>
                          <a:lnTo>
                            <a:pt x="1257" y="1756"/>
                          </a:lnTo>
                          <a:lnTo>
                            <a:pt x="1227" y="1706"/>
                          </a:lnTo>
                          <a:lnTo>
                            <a:pt x="1170" y="1706"/>
                          </a:lnTo>
                          <a:lnTo>
                            <a:pt x="1123" y="1654"/>
                          </a:lnTo>
                          <a:lnTo>
                            <a:pt x="1113" y="1484"/>
                          </a:lnTo>
                          <a:lnTo>
                            <a:pt x="1143" y="1431"/>
                          </a:lnTo>
                          <a:lnTo>
                            <a:pt x="1133" y="1380"/>
                          </a:lnTo>
                          <a:lnTo>
                            <a:pt x="1092" y="1345"/>
                          </a:lnTo>
                          <a:lnTo>
                            <a:pt x="1083" y="1339"/>
                          </a:lnTo>
                          <a:lnTo>
                            <a:pt x="1123" y="1244"/>
                          </a:lnTo>
                          <a:lnTo>
                            <a:pt x="1207" y="1180"/>
                          </a:lnTo>
                          <a:lnTo>
                            <a:pt x="1227" y="1153"/>
                          </a:lnTo>
                          <a:lnTo>
                            <a:pt x="1230" y="970"/>
                          </a:lnTo>
                          <a:lnTo>
                            <a:pt x="1274" y="925"/>
                          </a:lnTo>
                          <a:lnTo>
                            <a:pt x="1265" y="915"/>
                          </a:lnTo>
                          <a:lnTo>
                            <a:pt x="1318" y="864"/>
                          </a:lnTo>
                          <a:lnTo>
                            <a:pt x="1342" y="864"/>
                          </a:lnTo>
                          <a:lnTo>
                            <a:pt x="1415" y="780"/>
                          </a:lnTo>
                          <a:lnTo>
                            <a:pt x="1445" y="766"/>
                          </a:lnTo>
                          <a:lnTo>
                            <a:pt x="1479" y="702"/>
                          </a:lnTo>
                          <a:lnTo>
                            <a:pt x="1520" y="644"/>
                          </a:lnTo>
                          <a:lnTo>
                            <a:pt x="1570" y="600"/>
                          </a:lnTo>
                          <a:lnTo>
                            <a:pt x="1866" y="471"/>
                          </a:lnTo>
                          <a:lnTo>
                            <a:pt x="1873" y="434"/>
                          </a:lnTo>
                          <a:lnTo>
                            <a:pt x="1802" y="441"/>
                          </a:lnTo>
                          <a:lnTo>
                            <a:pt x="1792" y="458"/>
                          </a:lnTo>
                          <a:lnTo>
                            <a:pt x="1779" y="458"/>
                          </a:lnTo>
                          <a:lnTo>
                            <a:pt x="1752" y="406"/>
                          </a:lnTo>
                          <a:lnTo>
                            <a:pt x="1604" y="414"/>
                          </a:lnTo>
                          <a:lnTo>
                            <a:pt x="1591" y="427"/>
                          </a:lnTo>
                          <a:lnTo>
                            <a:pt x="1574" y="427"/>
                          </a:lnTo>
                          <a:lnTo>
                            <a:pt x="1553" y="377"/>
                          </a:lnTo>
                          <a:lnTo>
                            <a:pt x="1509" y="383"/>
                          </a:lnTo>
                          <a:lnTo>
                            <a:pt x="1459" y="437"/>
                          </a:lnTo>
                          <a:close/>
                        </a:path>
                      </a:pathLst>
                    </a:custGeom>
                    <a:solidFill>
                      <a:schemeClr val="accent6">
                        <a:lumMod val="60000"/>
                        <a:lumOff val="40000"/>
                      </a:schemeClr>
                    </a:solidFill>
                    <a:ln w="0">
                      <a:solidFill>
                        <a:schemeClr val="bg1">
                          <a:lumMod val="65000"/>
                        </a:schemeClr>
                      </a:solidFill>
                    </a:ln>
                    <a:ex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sz="900">
                        <a:latin typeface="Arial Black" pitchFamily="34" charset="0"/>
                      </a:endParaRPr>
                    </a:p>
                  </p:txBody>
                </p:sp>
                <p:sp>
                  <p:nvSpPr>
                    <p:cNvPr id="82" name="Freeform 79"/>
                    <p:cNvSpPr>
                      <a:spLocks/>
                    </p:cNvSpPr>
                    <p:nvPr/>
                  </p:nvSpPr>
                  <p:spPr bwMode="auto">
                    <a:xfrm>
                      <a:off x="4963028" y="1533736"/>
                      <a:ext cx="707621" cy="754325"/>
                    </a:xfrm>
                    <a:custGeom>
                      <a:avLst/>
                      <a:gdLst>
                        <a:gd name="T0" fmla="*/ 147 w 1499"/>
                        <a:gd name="T1" fmla="*/ 133 h 1600"/>
                        <a:gd name="T2" fmla="*/ 124 w 1499"/>
                        <a:gd name="T3" fmla="*/ 343 h 1600"/>
                        <a:gd name="T4" fmla="*/ 0 w 1499"/>
                        <a:gd name="T5" fmla="*/ 502 h 1600"/>
                        <a:gd name="T6" fmla="*/ 50 w 1499"/>
                        <a:gd name="T7" fmla="*/ 543 h 1600"/>
                        <a:gd name="T8" fmla="*/ 30 w 1499"/>
                        <a:gd name="T9" fmla="*/ 647 h 1600"/>
                        <a:gd name="T10" fmla="*/ 87 w 1499"/>
                        <a:gd name="T11" fmla="*/ 869 h 1600"/>
                        <a:gd name="T12" fmla="*/ 174 w 1499"/>
                        <a:gd name="T13" fmla="*/ 919 h 1600"/>
                        <a:gd name="T14" fmla="*/ 292 w 1499"/>
                        <a:gd name="T15" fmla="*/ 1024 h 1600"/>
                        <a:gd name="T16" fmla="*/ 440 w 1499"/>
                        <a:gd name="T17" fmla="*/ 1136 h 1600"/>
                        <a:gd name="T18" fmla="*/ 508 w 1499"/>
                        <a:gd name="T19" fmla="*/ 1339 h 1600"/>
                        <a:gd name="T20" fmla="*/ 477 w 1499"/>
                        <a:gd name="T21" fmla="*/ 1417 h 1600"/>
                        <a:gd name="T22" fmla="*/ 521 w 1499"/>
                        <a:gd name="T23" fmla="*/ 1533 h 1600"/>
                        <a:gd name="T24" fmla="*/ 611 w 1499"/>
                        <a:gd name="T25" fmla="*/ 1560 h 1600"/>
                        <a:gd name="T26" fmla="*/ 1378 w 1499"/>
                        <a:gd name="T27" fmla="*/ 1556 h 1600"/>
                        <a:gd name="T28" fmla="*/ 1351 w 1499"/>
                        <a:gd name="T29" fmla="*/ 1411 h 1600"/>
                        <a:gd name="T30" fmla="*/ 1325 w 1499"/>
                        <a:gd name="T31" fmla="*/ 1272 h 1600"/>
                        <a:gd name="T32" fmla="*/ 1378 w 1499"/>
                        <a:gd name="T33" fmla="*/ 1130 h 1600"/>
                        <a:gd name="T34" fmla="*/ 1364 w 1499"/>
                        <a:gd name="T35" fmla="*/ 986 h 1600"/>
                        <a:gd name="T36" fmla="*/ 1399 w 1499"/>
                        <a:gd name="T37" fmla="*/ 902 h 1600"/>
                        <a:gd name="T38" fmla="*/ 1405 w 1499"/>
                        <a:gd name="T39" fmla="*/ 783 h 1600"/>
                        <a:gd name="T40" fmla="*/ 1499 w 1499"/>
                        <a:gd name="T41" fmla="*/ 543 h 1600"/>
                        <a:gd name="T42" fmla="*/ 1479 w 1499"/>
                        <a:gd name="T43" fmla="*/ 536 h 1600"/>
                        <a:gd name="T44" fmla="*/ 1334 w 1499"/>
                        <a:gd name="T45" fmla="*/ 736 h 1600"/>
                        <a:gd name="T46" fmla="*/ 1297 w 1499"/>
                        <a:gd name="T47" fmla="*/ 783 h 1600"/>
                        <a:gd name="T48" fmla="*/ 1254 w 1499"/>
                        <a:gd name="T49" fmla="*/ 811 h 1600"/>
                        <a:gd name="T50" fmla="*/ 1273 w 1499"/>
                        <a:gd name="T51" fmla="*/ 743 h 1600"/>
                        <a:gd name="T52" fmla="*/ 1338 w 1499"/>
                        <a:gd name="T53" fmla="*/ 638 h 1600"/>
                        <a:gd name="T54" fmla="*/ 1328 w 1499"/>
                        <a:gd name="T55" fmla="*/ 586 h 1600"/>
                        <a:gd name="T56" fmla="*/ 1281 w 1499"/>
                        <a:gd name="T57" fmla="*/ 394 h 1600"/>
                        <a:gd name="T58" fmla="*/ 1196 w 1499"/>
                        <a:gd name="T59" fmla="*/ 339 h 1600"/>
                        <a:gd name="T60" fmla="*/ 952 w 1499"/>
                        <a:gd name="T61" fmla="*/ 275 h 1600"/>
                        <a:gd name="T62" fmla="*/ 611 w 1499"/>
                        <a:gd name="T63" fmla="*/ 129 h 1600"/>
                        <a:gd name="T64" fmla="*/ 585 w 1499"/>
                        <a:gd name="T65" fmla="*/ 149 h 1600"/>
                        <a:gd name="T66" fmla="*/ 531 w 1499"/>
                        <a:gd name="T67" fmla="*/ 116 h 1600"/>
                        <a:gd name="T68" fmla="*/ 484 w 1499"/>
                        <a:gd name="T69" fmla="*/ 136 h 1600"/>
                        <a:gd name="T70" fmla="*/ 477 w 1499"/>
                        <a:gd name="T71" fmla="*/ 91 h 1600"/>
                        <a:gd name="T72" fmla="*/ 527 w 1499"/>
                        <a:gd name="T73" fmla="*/ 21 h 1600"/>
                        <a:gd name="T74" fmla="*/ 464 w 1499"/>
                        <a:gd name="T75" fmla="*/ 14 h 1600"/>
                        <a:gd name="T76" fmla="*/ 292 w 1499"/>
                        <a:gd name="T77" fmla="*/ 96 h 1600"/>
                        <a:gd name="T78" fmla="*/ 194 w 1499"/>
                        <a:gd name="T79" fmla="*/ 102 h 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</a:cxnLst>
                      <a:rect l="0" t="0" r="r" b="b"/>
                      <a:pathLst>
                        <a:path w="1499" h="1600">
                          <a:moveTo>
                            <a:pt x="182" y="85"/>
                          </a:moveTo>
                          <a:lnTo>
                            <a:pt x="147" y="133"/>
                          </a:lnTo>
                          <a:lnTo>
                            <a:pt x="144" y="316"/>
                          </a:lnTo>
                          <a:lnTo>
                            <a:pt x="124" y="343"/>
                          </a:lnTo>
                          <a:lnTo>
                            <a:pt x="40" y="407"/>
                          </a:lnTo>
                          <a:lnTo>
                            <a:pt x="0" y="502"/>
                          </a:lnTo>
                          <a:lnTo>
                            <a:pt x="9" y="508"/>
                          </a:lnTo>
                          <a:lnTo>
                            <a:pt x="50" y="543"/>
                          </a:lnTo>
                          <a:lnTo>
                            <a:pt x="60" y="594"/>
                          </a:lnTo>
                          <a:lnTo>
                            <a:pt x="30" y="647"/>
                          </a:lnTo>
                          <a:lnTo>
                            <a:pt x="40" y="817"/>
                          </a:lnTo>
                          <a:lnTo>
                            <a:pt x="87" y="869"/>
                          </a:lnTo>
                          <a:lnTo>
                            <a:pt x="144" y="869"/>
                          </a:lnTo>
                          <a:lnTo>
                            <a:pt x="174" y="919"/>
                          </a:lnTo>
                          <a:lnTo>
                            <a:pt x="229" y="930"/>
                          </a:lnTo>
                          <a:lnTo>
                            <a:pt x="292" y="1024"/>
                          </a:lnTo>
                          <a:lnTo>
                            <a:pt x="406" y="1092"/>
                          </a:lnTo>
                          <a:lnTo>
                            <a:pt x="440" y="1136"/>
                          </a:lnTo>
                          <a:lnTo>
                            <a:pt x="467" y="1313"/>
                          </a:lnTo>
                          <a:lnTo>
                            <a:pt x="508" y="1339"/>
                          </a:lnTo>
                          <a:lnTo>
                            <a:pt x="511" y="1363"/>
                          </a:lnTo>
                          <a:lnTo>
                            <a:pt x="477" y="1417"/>
                          </a:lnTo>
                          <a:lnTo>
                            <a:pt x="480" y="1472"/>
                          </a:lnTo>
                          <a:lnTo>
                            <a:pt x="521" y="1533"/>
                          </a:lnTo>
                          <a:lnTo>
                            <a:pt x="561" y="1553"/>
                          </a:lnTo>
                          <a:lnTo>
                            <a:pt x="611" y="1560"/>
                          </a:lnTo>
                          <a:lnTo>
                            <a:pt x="629" y="1600"/>
                          </a:lnTo>
                          <a:lnTo>
                            <a:pt x="1378" y="1556"/>
                          </a:lnTo>
                          <a:lnTo>
                            <a:pt x="1378" y="1486"/>
                          </a:lnTo>
                          <a:lnTo>
                            <a:pt x="1351" y="1411"/>
                          </a:lnTo>
                          <a:lnTo>
                            <a:pt x="1341" y="1313"/>
                          </a:lnTo>
                          <a:lnTo>
                            <a:pt x="1325" y="1272"/>
                          </a:lnTo>
                          <a:lnTo>
                            <a:pt x="1351" y="1174"/>
                          </a:lnTo>
                          <a:lnTo>
                            <a:pt x="1378" y="1130"/>
                          </a:lnTo>
                          <a:lnTo>
                            <a:pt x="1355" y="1017"/>
                          </a:lnTo>
                          <a:lnTo>
                            <a:pt x="1364" y="986"/>
                          </a:lnTo>
                          <a:lnTo>
                            <a:pt x="1395" y="946"/>
                          </a:lnTo>
                          <a:lnTo>
                            <a:pt x="1399" y="902"/>
                          </a:lnTo>
                          <a:lnTo>
                            <a:pt x="1385" y="882"/>
                          </a:lnTo>
                          <a:lnTo>
                            <a:pt x="1405" y="783"/>
                          </a:lnTo>
                          <a:lnTo>
                            <a:pt x="1496" y="580"/>
                          </a:lnTo>
                          <a:lnTo>
                            <a:pt x="1499" y="543"/>
                          </a:lnTo>
                          <a:lnTo>
                            <a:pt x="1493" y="525"/>
                          </a:lnTo>
                          <a:lnTo>
                            <a:pt x="1479" y="536"/>
                          </a:lnTo>
                          <a:lnTo>
                            <a:pt x="1364" y="705"/>
                          </a:lnTo>
                          <a:lnTo>
                            <a:pt x="1334" y="736"/>
                          </a:lnTo>
                          <a:lnTo>
                            <a:pt x="1320" y="770"/>
                          </a:lnTo>
                          <a:lnTo>
                            <a:pt x="1297" y="783"/>
                          </a:lnTo>
                          <a:lnTo>
                            <a:pt x="1278" y="817"/>
                          </a:lnTo>
                          <a:lnTo>
                            <a:pt x="1254" y="811"/>
                          </a:lnTo>
                          <a:lnTo>
                            <a:pt x="1250" y="783"/>
                          </a:lnTo>
                          <a:lnTo>
                            <a:pt x="1273" y="743"/>
                          </a:lnTo>
                          <a:lnTo>
                            <a:pt x="1308" y="665"/>
                          </a:lnTo>
                          <a:lnTo>
                            <a:pt x="1338" y="638"/>
                          </a:lnTo>
                          <a:lnTo>
                            <a:pt x="1355" y="600"/>
                          </a:lnTo>
                          <a:lnTo>
                            <a:pt x="1328" y="586"/>
                          </a:lnTo>
                          <a:lnTo>
                            <a:pt x="1304" y="566"/>
                          </a:lnTo>
                          <a:lnTo>
                            <a:pt x="1281" y="394"/>
                          </a:lnTo>
                          <a:lnTo>
                            <a:pt x="1220" y="377"/>
                          </a:lnTo>
                          <a:lnTo>
                            <a:pt x="1196" y="339"/>
                          </a:lnTo>
                          <a:lnTo>
                            <a:pt x="991" y="292"/>
                          </a:lnTo>
                          <a:lnTo>
                            <a:pt x="952" y="275"/>
                          </a:lnTo>
                          <a:lnTo>
                            <a:pt x="682" y="218"/>
                          </a:lnTo>
                          <a:lnTo>
                            <a:pt x="611" y="129"/>
                          </a:lnTo>
                          <a:lnTo>
                            <a:pt x="605" y="149"/>
                          </a:lnTo>
                          <a:lnTo>
                            <a:pt x="585" y="149"/>
                          </a:lnTo>
                          <a:lnTo>
                            <a:pt x="575" y="129"/>
                          </a:lnTo>
                          <a:lnTo>
                            <a:pt x="531" y="116"/>
                          </a:lnTo>
                          <a:lnTo>
                            <a:pt x="511" y="119"/>
                          </a:lnTo>
                          <a:lnTo>
                            <a:pt x="484" y="136"/>
                          </a:lnTo>
                          <a:lnTo>
                            <a:pt x="467" y="122"/>
                          </a:lnTo>
                          <a:lnTo>
                            <a:pt x="477" y="91"/>
                          </a:lnTo>
                          <a:lnTo>
                            <a:pt x="511" y="41"/>
                          </a:lnTo>
                          <a:lnTo>
                            <a:pt x="527" y="21"/>
                          </a:lnTo>
                          <a:lnTo>
                            <a:pt x="497" y="0"/>
                          </a:lnTo>
                          <a:lnTo>
                            <a:pt x="464" y="14"/>
                          </a:lnTo>
                          <a:lnTo>
                            <a:pt x="417" y="44"/>
                          </a:lnTo>
                          <a:lnTo>
                            <a:pt x="292" y="96"/>
                          </a:lnTo>
                          <a:lnTo>
                            <a:pt x="245" y="108"/>
                          </a:lnTo>
                          <a:lnTo>
                            <a:pt x="194" y="102"/>
                          </a:lnTo>
                          <a:lnTo>
                            <a:pt x="182" y="85"/>
                          </a:lnTo>
                          <a:close/>
                        </a:path>
                      </a:pathLst>
                    </a:custGeom>
                    <a:solidFill>
                      <a:srgbClr val="FF0000"/>
                    </a:solidFill>
                    <a:ln w="0">
                      <a:solidFill>
                        <a:schemeClr val="bg1">
                          <a:lumMod val="65000"/>
                        </a:schemeClr>
                      </a:solidFill>
                    </a:ln>
                    <a:ex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sz="900">
                        <a:latin typeface="Arial Black" pitchFamily="34" charset="0"/>
                      </a:endParaRPr>
                    </a:p>
                  </p:txBody>
                </p:sp>
                <p:sp>
                  <p:nvSpPr>
                    <p:cNvPr id="84" name="Freeform 81"/>
                    <p:cNvSpPr>
                      <a:spLocks/>
                    </p:cNvSpPr>
                    <p:nvPr/>
                  </p:nvSpPr>
                  <p:spPr bwMode="auto">
                    <a:xfrm>
                      <a:off x="5251738" y="1419101"/>
                      <a:ext cx="781214" cy="399099"/>
                    </a:xfrm>
                    <a:custGeom>
                      <a:avLst/>
                      <a:gdLst>
                        <a:gd name="T0" fmla="*/ 1079 w 1655"/>
                        <a:gd name="T1" fmla="*/ 247 h 847"/>
                        <a:gd name="T2" fmla="*/ 959 w 1655"/>
                        <a:gd name="T3" fmla="*/ 325 h 847"/>
                        <a:gd name="T4" fmla="*/ 912 w 1655"/>
                        <a:gd name="T5" fmla="*/ 339 h 847"/>
                        <a:gd name="T6" fmla="*/ 865 w 1655"/>
                        <a:gd name="T7" fmla="*/ 345 h 847"/>
                        <a:gd name="T8" fmla="*/ 814 w 1655"/>
                        <a:gd name="T9" fmla="*/ 339 h 847"/>
                        <a:gd name="T10" fmla="*/ 706 w 1655"/>
                        <a:gd name="T11" fmla="*/ 298 h 847"/>
                        <a:gd name="T12" fmla="*/ 659 w 1655"/>
                        <a:gd name="T13" fmla="*/ 230 h 847"/>
                        <a:gd name="T14" fmla="*/ 568 w 1655"/>
                        <a:gd name="T15" fmla="*/ 212 h 847"/>
                        <a:gd name="T16" fmla="*/ 474 w 1655"/>
                        <a:gd name="T17" fmla="*/ 257 h 847"/>
                        <a:gd name="T18" fmla="*/ 465 w 1655"/>
                        <a:gd name="T19" fmla="*/ 209 h 847"/>
                        <a:gd name="T20" fmla="*/ 512 w 1655"/>
                        <a:gd name="T21" fmla="*/ 114 h 847"/>
                        <a:gd name="T22" fmla="*/ 573 w 1655"/>
                        <a:gd name="T23" fmla="*/ 50 h 847"/>
                        <a:gd name="T24" fmla="*/ 639 w 1655"/>
                        <a:gd name="T25" fmla="*/ 20 h 847"/>
                        <a:gd name="T26" fmla="*/ 545 w 1655"/>
                        <a:gd name="T27" fmla="*/ 6 h 847"/>
                        <a:gd name="T28" fmla="*/ 438 w 1655"/>
                        <a:gd name="T29" fmla="*/ 84 h 847"/>
                        <a:gd name="T30" fmla="*/ 388 w 1655"/>
                        <a:gd name="T31" fmla="*/ 128 h 847"/>
                        <a:gd name="T32" fmla="*/ 353 w 1655"/>
                        <a:gd name="T33" fmla="*/ 195 h 847"/>
                        <a:gd name="T34" fmla="*/ 242 w 1655"/>
                        <a:gd name="T35" fmla="*/ 264 h 847"/>
                        <a:gd name="T36" fmla="*/ 132 w 1655"/>
                        <a:gd name="T37" fmla="*/ 290 h 847"/>
                        <a:gd name="T38" fmla="*/ 74 w 1655"/>
                        <a:gd name="T39" fmla="*/ 345 h 847"/>
                        <a:gd name="T40" fmla="*/ 0 w 1655"/>
                        <a:gd name="T41" fmla="*/ 372 h 847"/>
                        <a:gd name="T42" fmla="*/ 341 w 1655"/>
                        <a:gd name="T43" fmla="*/ 518 h 847"/>
                        <a:gd name="T44" fmla="*/ 585 w 1655"/>
                        <a:gd name="T45" fmla="*/ 582 h 847"/>
                        <a:gd name="T46" fmla="*/ 670 w 1655"/>
                        <a:gd name="T47" fmla="*/ 637 h 847"/>
                        <a:gd name="T48" fmla="*/ 717 w 1655"/>
                        <a:gd name="T49" fmla="*/ 829 h 847"/>
                        <a:gd name="T50" fmla="*/ 804 w 1655"/>
                        <a:gd name="T51" fmla="*/ 715 h 847"/>
                        <a:gd name="T52" fmla="*/ 851 w 1655"/>
                        <a:gd name="T53" fmla="*/ 576 h 847"/>
                        <a:gd name="T54" fmla="*/ 885 w 1655"/>
                        <a:gd name="T55" fmla="*/ 600 h 847"/>
                        <a:gd name="T56" fmla="*/ 969 w 1655"/>
                        <a:gd name="T57" fmla="*/ 562 h 847"/>
                        <a:gd name="T58" fmla="*/ 999 w 1655"/>
                        <a:gd name="T59" fmla="*/ 589 h 847"/>
                        <a:gd name="T60" fmla="*/ 1040 w 1655"/>
                        <a:gd name="T61" fmla="*/ 521 h 847"/>
                        <a:gd name="T62" fmla="*/ 1194 w 1655"/>
                        <a:gd name="T63" fmla="*/ 498 h 847"/>
                        <a:gd name="T64" fmla="*/ 1308 w 1655"/>
                        <a:gd name="T65" fmla="*/ 453 h 847"/>
                        <a:gd name="T66" fmla="*/ 1432 w 1655"/>
                        <a:gd name="T67" fmla="*/ 473 h 847"/>
                        <a:gd name="T68" fmla="*/ 1523 w 1655"/>
                        <a:gd name="T69" fmla="*/ 453 h 847"/>
                        <a:gd name="T70" fmla="*/ 1631 w 1655"/>
                        <a:gd name="T71" fmla="*/ 453 h 847"/>
                        <a:gd name="T72" fmla="*/ 1631 w 1655"/>
                        <a:gd name="T73" fmla="*/ 433 h 847"/>
                        <a:gd name="T74" fmla="*/ 1558 w 1655"/>
                        <a:gd name="T75" fmla="*/ 372 h 847"/>
                        <a:gd name="T76" fmla="*/ 1534 w 1655"/>
                        <a:gd name="T77" fmla="*/ 250 h 847"/>
                        <a:gd name="T78" fmla="*/ 1382 w 1655"/>
                        <a:gd name="T79" fmla="*/ 304 h 847"/>
                        <a:gd name="T80" fmla="*/ 1329 w 1655"/>
                        <a:gd name="T81" fmla="*/ 284 h 847"/>
                        <a:gd name="T82" fmla="*/ 1305 w 1655"/>
                        <a:gd name="T83" fmla="*/ 189 h 847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</a:cxnLst>
                      <a:rect l="0" t="0" r="r" b="b"/>
                      <a:pathLst>
                        <a:path w="1655" h="847">
                          <a:moveTo>
                            <a:pt x="1187" y="243"/>
                          </a:moveTo>
                          <a:lnTo>
                            <a:pt x="1079" y="247"/>
                          </a:lnTo>
                          <a:lnTo>
                            <a:pt x="1023" y="264"/>
                          </a:lnTo>
                          <a:lnTo>
                            <a:pt x="959" y="325"/>
                          </a:lnTo>
                          <a:lnTo>
                            <a:pt x="932" y="339"/>
                          </a:lnTo>
                          <a:lnTo>
                            <a:pt x="912" y="339"/>
                          </a:lnTo>
                          <a:lnTo>
                            <a:pt x="891" y="351"/>
                          </a:lnTo>
                          <a:lnTo>
                            <a:pt x="865" y="345"/>
                          </a:lnTo>
                          <a:lnTo>
                            <a:pt x="838" y="325"/>
                          </a:lnTo>
                          <a:lnTo>
                            <a:pt x="814" y="339"/>
                          </a:lnTo>
                          <a:lnTo>
                            <a:pt x="753" y="345"/>
                          </a:lnTo>
                          <a:lnTo>
                            <a:pt x="706" y="298"/>
                          </a:lnTo>
                          <a:lnTo>
                            <a:pt x="683" y="247"/>
                          </a:lnTo>
                          <a:lnTo>
                            <a:pt x="659" y="230"/>
                          </a:lnTo>
                          <a:lnTo>
                            <a:pt x="606" y="212"/>
                          </a:lnTo>
                          <a:lnTo>
                            <a:pt x="568" y="212"/>
                          </a:lnTo>
                          <a:lnTo>
                            <a:pt x="549" y="189"/>
                          </a:lnTo>
                          <a:lnTo>
                            <a:pt x="474" y="257"/>
                          </a:lnTo>
                          <a:lnTo>
                            <a:pt x="461" y="250"/>
                          </a:lnTo>
                          <a:lnTo>
                            <a:pt x="465" y="209"/>
                          </a:lnTo>
                          <a:lnTo>
                            <a:pt x="505" y="155"/>
                          </a:lnTo>
                          <a:lnTo>
                            <a:pt x="512" y="114"/>
                          </a:lnTo>
                          <a:lnTo>
                            <a:pt x="552" y="101"/>
                          </a:lnTo>
                          <a:lnTo>
                            <a:pt x="573" y="50"/>
                          </a:lnTo>
                          <a:lnTo>
                            <a:pt x="636" y="33"/>
                          </a:lnTo>
                          <a:lnTo>
                            <a:pt x="639" y="20"/>
                          </a:lnTo>
                          <a:lnTo>
                            <a:pt x="623" y="0"/>
                          </a:lnTo>
                          <a:lnTo>
                            <a:pt x="545" y="6"/>
                          </a:lnTo>
                          <a:lnTo>
                            <a:pt x="474" y="47"/>
                          </a:lnTo>
                          <a:lnTo>
                            <a:pt x="438" y="84"/>
                          </a:lnTo>
                          <a:lnTo>
                            <a:pt x="418" y="114"/>
                          </a:lnTo>
                          <a:lnTo>
                            <a:pt x="388" y="128"/>
                          </a:lnTo>
                          <a:lnTo>
                            <a:pt x="353" y="175"/>
                          </a:lnTo>
                          <a:lnTo>
                            <a:pt x="353" y="195"/>
                          </a:lnTo>
                          <a:lnTo>
                            <a:pt x="280" y="230"/>
                          </a:lnTo>
                          <a:lnTo>
                            <a:pt x="242" y="264"/>
                          </a:lnTo>
                          <a:lnTo>
                            <a:pt x="145" y="278"/>
                          </a:lnTo>
                          <a:lnTo>
                            <a:pt x="132" y="290"/>
                          </a:lnTo>
                          <a:lnTo>
                            <a:pt x="132" y="304"/>
                          </a:lnTo>
                          <a:lnTo>
                            <a:pt x="74" y="345"/>
                          </a:lnTo>
                          <a:lnTo>
                            <a:pt x="30" y="355"/>
                          </a:lnTo>
                          <a:lnTo>
                            <a:pt x="0" y="372"/>
                          </a:lnTo>
                          <a:lnTo>
                            <a:pt x="71" y="461"/>
                          </a:lnTo>
                          <a:lnTo>
                            <a:pt x="341" y="518"/>
                          </a:lnTo>
                          <a:lnTo>
                            <a:pt x="380" y="535"/>
                          </a:lnTo>
                          <a:lnTo>
                            <a:pt x="585" y="582"/>
                          </a:lnTo>
                          <a:lnTo>
                            <a:pt x="609" y="620"/>
                          </a:lnTo>
                          <a:lnTo>
                            <a:pt x="670" y="637"/>
                          </a:lnTo>
                          <a:lnTo>
                            <a:pt x="693" y="809"/>
                          </a:lnTo>
                          <a:lnTo>
                            <a:pt x="717" y="829"/>
                          </a:lnTo>
                          <a:lnTo>
                            <a:pt x="744" y="847"/>
                          </a:lnTo>
                          <a:lnTo>
                            <a:pt x="804" y="715"/>
                          </a:lnTo>
                          <a:lnTo>
                            <a:pt x="821" y="650"/>
                          </a:lnTo>
                          <a:lnTo>
                            <a:pt x="851" y="576"/>
                          </a:lnTo>
                          <a:lnTo>
                            <a:pt x="865" y="576"/>
                          </a:lnTo>
                          <a:lnTo>
                            <a:pt x="885" y="600"/>
                          </a:lnTo>
                          <a:lnTo>
                            <a:pt x="894" y="600"/>
                          </a:lnTo>
                          <a:lnTo>
                            <a:pt x="969" y="562"/>
                          </a:lnTo>
                          <a:lnTo>
                            <a:pt x="993" y="586"/>
                          </a:lnTo>
                          <a:lnTo>
                            <a:pt x="999" y="589"/>
                          </a:lnTo>
                          <a:lnTo>
                            <a:pt x="1020" y="572"/>
                          </a:lnTo>
                          <a:lnTo>
                            <a:pt x="1040" y="521"/>
                          </a:lnTo>
                          <a:lnTo>
                            <a:pt x="1079" y="508"/>
                          </a:lnTo>
                          <a:lnTo>
                            <a:pt x="1194" y="498"/>
                          </a:lnTo>
                          <a:lnTo>
                            <a:pt x="1224" y="453"/>
                          </a:lnTo>
                          <a:lnTo>
                            <a:pt x="1308" y="453"/>
                          </a:lnTo>
                          <a:lnTo>
                            <a:pt x="1406" y="473"/>
                          </a:lnTo>
                          <a:lnTo>
                            <a:pt x="1432" y="473"/>
                          </a:lnTo>
                          <a:lnTo>
                            <a:pt x="1487" y="450"/>
                          </a:lnTo>
                          <a:lnTo>
                            <a:pt x="1523" y="453"/>
                          </a:lnTo>
                          <a:lnTo>
                            <a:pt x="1558" y="440"/>
                          </a:lnTo>
                          <a:lnTo>
                            <a:pt x="1631" y="453"/>
                          </a:lnTo>
                          <a:lnTo>
                            <a:pt x="1655" y="450"/>
                          </a:lnTo>
                          <a:lnTo>
                            <a:pt x="1631" y="433"/>
                          </a:lnTo>
                          <a:lnTo>
                            <a:pt x="1611" y="423"/>
                          </a:lnTo>
                          <a:lnTo>
                            <a:pt x="1558" y="372"/>
                          </a:lnTo>
                          <a:lnTo>
                            <a:pt x="1558" y="257"/>
                          </a:lnTo>
                          <a:lnTo>
                            <a:pt x="1534" y="250"/>
                          </a:lnTo>
                          <a:lnTo>
                            <a:pt x="1514" y="270"/>
                          </a:lnTo>
                          <a:lnTo>
                            <a:pt x="1382" y="304"/>
                          </a:lnTo>
                          <a:lnTo>
                            <a:pt x="1335" y="290"/>
                          </a:lnTo>
                          <a:lnTo>
                            <a:pt x="1329" y="284"/>
                          </a:lnTo>
                          <a:lnTo>
                            <a:pt x="1329" y="189"/>
                          </a:lnTo>
                          <a:lnTo>
                            <a:pt x="1305" y="189"/>
                          </a:lnTo>
                          <a:lnTo>
                            <a:pt x="1187" y="243"/>
                          </a:lnTo>
                          <a:close/>
                        </a:path>
                      </a:pathLst>
                    </a:custGeom>
                    <a:solidFill>
                      <a:srgbClr val="FF0000"/>
                    </a:solidFill>
                    <a:ln w="0">
                      <a:solidFill>
                        <a:schemeClr val="bg1">
                          <a:lumMod val="65000"/>
                        </a:schemeClr>
                      </a:solidFill>
                    </a:ln>
                    <a:ex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sz="900">
                        <a:latin typeface="Arial Black" pitchFamily="34" charset="0"/>
                      </a:endParaRPr>
                    </a:p>
                  </p:txBody>
                </p:sp>
                <p:sp>
                  <p:nvSpPr>
                    <p:cNvPr id="85" name="Freeform 82"/>
                    <p:cNvSpPr>
                      <a:spLocks/>
                    </p:cNvSpPr>
                    <p:nvPr/>
                  </p:nvSpPr>
                  <p:spPr bwMode="auto">
                    <a:xfrm>
                      <a:off x="6014000" y="1598837"/>
                      <a:ext cx="48118" cy="35382"/>
                    </a:xfrm>
                    <a:custGeom>
                      <a:avLst/>
                      <a:gdLst>
                        <a:gd name="T0" fmla="*/ 71 w 102"/>
                        <a:gd name="T1" fmla="*/ 0 h 75"/>
                        <a:gd name="T2" fmla="*/ 7 w 102"/>
                        <a:gd name="T3" fmla="*/ 4 h 75"/>
                        <a:gd name="T4" fmla="*/ 0 w 102"/>
                        <a:gd name="T5" fmla="*/ 24 h 75"/>
                        <a:gd name="T6" fmla="*/ 17 w 102"/>
                        <a:gd name="T7" fmla="*/ 30 h 75"/>
                        <a:gd name="T8" fmla="*/ 27 w 102"/>
                        <a:gd name="T9" fmla="*/ 75 h 75"/>
                        <a:gd name="T10" fmla="*/ 81 w 102"/>
                        <a:gd name="T11" fmla="*/ 75 h 75"/>
                        <a:gd name="T12" fmla="*/ 102 w 102"/>
                        <a:gd name="T13" fmla="*/ 58 h 75"/>
                        <a:gd name="T14" fmla="*/ 99 w 102"/>
                        <a:gd name="T15" fmla="*/ 45 h 75"/>
                        <a:gd name="T16" fmla="*/ 99 w 102"/>
                        <a:gd name="T17" fmla="*/ 37 h 75"/>
                        <a:gd name="T18" fmla="*/ 97 w 102"/>
                        <a:gd name="T19" fmla="*/ 31 h 75"/>
                        <a:gd name="T20" fmla="*/ 97 w 102"/>
                        <a:gd name="T21" fmla="*/ 30 h 75"/>
                        <a:gd name="T22" fmla="*/ 94 w 102"/>
                        <a:gd name="T23" fmla="*/ 28 h 75"/>
                        <a:gd name="T24" fmla="*/ 92 w 102"/>
                        <a:gd name="T25" fmla="*/ 26 h 75"/>
                        <a:gd name="T26" fmla="*/ 90 w 102"/>
                        <a:gd name="T27" fmla="*/ 24 h 75"/>
                        <a:gd name="T28" fmla="*/ 89 w 102"/>
                        <a:gd name="T29" fmla="*/ 23 h 75"/>
                        <a:gd name="T30" fmla="*/ 87 w 102"/>
                        <a:gd name="T31" fmla="*/ 21 h 75"/>
                        <a:gd name="T32" fmla="*/ 82 w 102"/>
                        <a:gd name="T33" fmla="*/ 15 h 75"/>
                        <a:gd name="T34" fmla="*/ 79 w 102"/>
                        <a:gd name="T35" fmla="*/ 11 h 75"/>
                        <a:gd name="T36" fmla="*/ 71 w 102"/>
                        <a:gd name="T37" fmla="*/ 0 h 75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</a:cxnLst>
                      <a:rect l="0" t="0" r="r" b="b"/>
                      <a:pathLst>
                        <a:path w="102" h="75">
                          <a:moveTo>
                            <a:pt x="71" y="0"/>
                          </a:moveTo>
                          <a:lnTo>
                            <a:pt x="7" y="4"/>
                          </a:lnTo>
                          <a:lnTo>
                            <a:pt x="0" y="24"/>
                          </a:lnTo>
                          <a:lnTo>
                            <a:pt x="17" y="30"/>
                          </a:lnTo>
                          <a:lnTo>
                            <a:pt x="27" y="75"/>
                          </a:lnTo>
                          <a:lnTo>
                            <a:pt x="81" y="75"/>
                          </a:lnTo>
                          <a:lnTo>
                            <a:pt x="102" y="58"/>
                          </a:lnTo>
                          <a:lnTo>
                            <a:pt x="99" y="45"/>
                          </a:lnTo>
                          <a:lnTo>
                            <a:pt x="99" y="37"/>
                          </a:lnTo>
                          <a:lnTo>
                            <a:pt x="97" y="31"/>
                          </a:lnTo>
                          <a:lnTo>
                            <a:pt x="97" y="30"/>
                          </a:lnTo>
                          <a:lnTo>
                            <a:pt x="94" y="28"/>
                          </a:lnTo>
                          <a:lnTo>
                            <a:pt x="92" y="26"/>
                          </a:lnTo>
                          <a:lnTo>
                            <a:pt x="90" y="24"/>
                          </a:lnTo>
                          <a:lnTo>
                            <a:pt x="89" y="23"/>
                          </a:lnTo>
                          <a:lnTo>
                            <a:pt x="87" y="21"/>
                          </a:lnTo>
                          <a:lnTo>
                            <a:pt x="82" y="15"/>
                          </a:lnTo>
                          <a:lnTo>
                            <a:pt x="79" y="11"/>
                          </a:lnTo>
                          <a:lnTo>
                            <a:pt x="71" y="0"/>
                          </a:lnTo>
                          <a:close/>
                        </a:path>
                      </a:pathLst>
                    </a:custGeom>
                    <a:solidFill>
                      <a:schemeClr val="bg1">
                        <a:lumMod val="75000"/>
                      </a:schemeClr>
                    </a:solidFill>
                    <a:ln w="0">
                      <a:solidFill>
                        <a:schemeClr val="bg1">
                          <a:lumMod val="65000"/>
                        </a:schemeClr>
                      </a:solidFill>
                    </a:ln>
                    <a:ex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sz="900">
                        <a:latin typeface="Arial Black" pitchFamily="34" charset="0"/>
                      </a:endParaRPr>
                    </a:p>
                  </p:txBody>
                </p:sp>
                <p:sp>
                  <p:nvSpPr>
                    <p:cNvPr id="86" name="Freeform 83"/>
                    <p:cNvSpPr>
                      <a:spLocks/>
                    </p:cNvSpPr>
                    <p:nvPr/>
                  </p:nvSpPr>
                  <p:spPr bwMode="auto">
                    <a:xfrm>
                      <a:off x="5357328" y="1307297"/>
                      <a:ext cx="93406" cy="66517"/>
                    </a:xfrm>
                    <a:custGeom>
                      <a:avLst/>
                      <a:gdLst>
                        <a:gd name="T0" fmla="*/ 154 w 197"/>
                        <a:gd name="T1" fmla="*/ 10 h 139"/>
                        <a:gd name="T2" fmla="*/ 67 w 197"/>
                        <a:gd name="T3" fmla="*/ 75 h 139"/>
                        <a:gd name="T4" fmla="*/ 30 w 197"/>
                        <a:gd name="T5" fmla="*/ 88 h 139"/>
                        <a:gd name="T6" fmla="*/ 0 w 197"/>
                        <a:gd name="T7" fmla="*/ 122 h 139"/>
                        <a:gd name="T8" fmla="*/ 26 w 197"/>
                        <a:gd name="T9" fmla="*/ 139 h 139"/>
                        <a:gd name="T10" fmla="*/ 60 w 197"/>
                        <a:gd name="T11" fmla="*/ 126 h 139"/>
                        <a:gd name="T12" fmla="*/ 114 w 197"/>
                        <a:gd name="T13" fmla="*/ 91 h 139"/>
                        <a:gd name="T14" fmla="*/ 197 w 197"/>
                        <a:gd name="T15" fmla="*/ 10 h 139"/>
                        <a:gd name="T16" fmla="*/ 191 w 197"/>
                        <a:gd name="T17" fmla="*/ 0 h 139"/>
                        <a:gd name="T18" fmla="*/ 154 w 197"/>
                        <a:gd name="T19" fmla="*/ 10 h 139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</a:cxnLst>
                      <a:rect l="0" t="0" r="r" b="b"/>
                      <a:pathLst>
                        <a:path w="197" h="139">
                          <a:moveTo>
                            <a:pt x="154" y="10"/>
                          </a:moveTo>
                          <a:lnTo>
                            <a:pt x="67" y="75"/>
                          </a:lnTo>
                          <a:lnTo>
                            <a:pt x="30" y="88"/>
                          </a:lnTo>
                          <a:lnTo>
                            <a:pt x="0" y="122"/>
                          </a:lnTo>
                          <a:lnTo>
                            <a:pt x="26" y="139"/>
                          </a:lnTo>
                          <a:lnTo>
                            <a:pt x="60" y="126"/>
                          </a:lnTo>
                          <a:lnTo>
                            <a:pt x="114" y="91"/>
                          </a:lnTo>
                          <a:lnTo>
                            <a:pt x="197" y="10"/>
                          </a:lnTo>
                          <a:lnTo>
                            <a:pt x="191" y="0"/>
                          </a:lnTo>
                          <a:lnTo>
                            <a:pt x="154" y="10"/>
                          </a:lnTo>
                          <a:close/>
                        </a:path>
                      </a:pathLst>
                    </a:custGeom>
                    <a:solidFill>
                      <a:schemeClr val="bg1">
                        <a:lumMod val="95000"/>
                      </a:schemeClr>
                    </a:solidFill>
                    <a:ln w="0">
                      <a:solidFill>
                        <a:schemeClr val="bg1">
                          <a:lumMod val="65000"/>
                        </a:schemeClr>
                      </a:solidFill>
                    </a:ln>
                    <a:ex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sz="900">
                        <a:latin typeface="Arial Black" pitchFamily="34" charset="0"/>
                      </a:endParaRPr>
                    </a:p>
                  </p:txBody>
                </p:sp>
                <p:sp>
                  <p:nvSpPr>
                    <p:cNvPr id="87" name="Freeform 84"/>
                    <p:cNvSpPr>
                      <a:spLocks/>
                    </p:cNvSpPr>
                    <p:nvPr/>
                  </p:nvSpPr>
                  <p:spPr bwMode="auto">
                    <a:xfrm>
                      <a:off x="5736613" y="1671014"/>
                      <a:ext cx="519394" cy="710452"/>
                    </a:xfrm>
                    <a:custGeom>
                      <a:avLst/>
                      <a:gdLst>
                        <a:gd name="T0" fmla="*/ 719 w 1102"/>
                        <a:gd name="T1" fmla="*/ 115 h 1505"/>
                        <a:gd name="T2" fmla="*/ 602 w 1102"/>
                        <a:gd name="T3" fmla="*/ 88 h 1505"/>
                        <a:gd name="T4" fmla="*/ 467 w 1102"/>
                        <a:gd name="T5" fmla="*/ 34 h 1505"/>
                        <a:gd name="T6" fmla="*/ 440 w 1102"/>
                        <a:gd name="T7" fmla="*/ 37 h 1505"/>
                        <a:gd name="T8" fmla="*/ 343 w 1102"/>
                        <a:gd name="T9" fmla="*/ 27 h 1505"/>
                        <a:gd name="T10" fmla="*/ 302 w 1102"/>
                        <a:gd name="T11" fmla="*/ 125 h 1505"/>
                        <a:gd name="T12" fmla="*/ 360 w 1102"/>
                        <a:gd name="T13" fmla="*/ 149 h 1505"/>
                        <a:gd name="T14" fmla="*/ 276 w 1102"/>
                        <a:gd name="T15" fmla="*/ 169 h 1505"/>
                        <a:gd name="T16" fmla="*/ 246 w 1102"/>
                        <a:gd name="T17" fmla="*/ 233 h 1505"/>
                        <a:gd name="T18" fmla="*/ 255 w 1102"/>
                        <a:gd name="T19" fmla="*/ 349 h 1505"/>
                        <a:gd name="T20" fmla="*/ 188 w 1102"/>
                        <a:gd name="T21" fmla="*/ 383 h 1505"/>
                        <a:gd name="T22" fmla="*/ 208 w 1102"/>
                        <a:gd name="T23" fmla="*/ 274 h 1505"/>
                        <a:gd name="T24" fmla="*/ 208 w 1102"/>
                        <a:gd name="T25" fmla="*/ 221 h 1505"/>
                        <a:gd name="T26" fmla="*/ 158 w 1102"/>
                        <a:gd name="T27" fmla="*/ 302 h 1505"/>
                        <a:gd name="T28" fmla="*/ 84 w 1102"/>
                        <a:gd name="T29" fmla="*/ 352 h 1505"/>
                        <a:gd name="T30" fmla="*/ 94 w 1102"/>
                        <a:gd name="T31" fmla="*/ 383 h 1505"/>
                        <a:gd name="T32" fmla="*/ 47 w 1102"/>
                        <a:gd name="T33" fmla="*/ 430 h 1505"/>
                        <a:gd name="T34" fmla="*/ 61 w 1102"/>
                        <a:gd name="T35" fmla="*/ 491 h 1505"/>
                        <a:gd name="T36" fmla="*/ 14 w 1102"/>
                        <a:gd name="T37" fmla="*/ 658 h 1505"/>
                        <a:gd name="T38" fmla="*/ 34 w 1102"/>
                        <a:gd name="T39" fmla="*/ 756 h 1505"/>
                        <a:gd name="T40" fmla="*/ 6 w 1102"/>
                        <a:gd name="T41" fmla="*/ 851 h 1505"/>
                        <a:gd name="T42" fmla="*/ 138 w 1102"/>
                        <a:gd name="T43" fmla="*/ 1136 h 1505"/>
                        <a:gd name="T44" fmla="*/ 67 w 1102"/>
                        <a:gd name="T45" fmla="*/ 1397 h 1505"/>
                        <a:gd name="T46" fmla="*/ 14 w 1102"/>
                        <a:gd name="T47" fmla="*/ 1495 h 1505"/>
                        <a:gd name="T48" fmla="*/ 77 w 1102"/>
                        <a:gd name="T49" fmla="*/ 1505 h 1505"/>
                        <a:gd name="T50" fmla="*/ 541 w 1102"/>
                        <a:gd name="T51" fmla="*/ 1475 h 1505"/>
                        <a:gd name="T52" fmla="*/ 898 w 1102"/>
                        <a:gd name="T53" fmla="*/ 1403 h 1505"/>
                        <a:gd name="T54" fmla="*/ 934 w 1102"/>
                        <a:gd name="T55" fmla="*/ 1316 h 1505"/>
                        <a:gd name="T56" fmla="*/ 964 w 1102"/>
                        <a:gd name="T57" fmla="*/ 1207 h 1505"/>
                        <a:gd name="T58" fmla="*/ 1008 w 1102"/>
                        <a:gd name="T59" fmla="*/ 1173 h 1505"/>
                        <a:gd name="T60" fmla="*/ 1039 w 1102"/>
                        <a:gd name="T61" fmla="*/ 1064 h 1505"/>
                        <a:gd name="T62" fmla="*/ 1055 w 1102"/>
                        <a:gd name="T63" fmla="*/ 1085 h 1505"/>
                        <a:gd name="T64" fmla="*/ 1102 w 1102"/>
                        <a:gd name="T65" fmla="*/ 1075 h 1505"/>
                        <a:gd name="T66" fmla="*/ 1042 w 1102"/>
                        <a:gd name="T67" fmla="*/ 780 h 1505"/>
                        <a:gd name="T68" fmla="*/ 969 w 1102"/>
                        <a:gd name="T69" fmla="*/ 580 h 1505"/>
                        <a:gd name="T70" fmla="*/ 837 w 1102"/>
                        <a:gd name="T71" fmla="*/ 597 h 1505"/>
                        <a:gd name="T72" fmla="*/ 760 w 1102"/>
                        <a:gd name="T73" fmla="*/ 743 h 1505"/>
                        <a:gd name="T74" fmla="*/ 716 w 1102"/>
                        <a:gd name="T75" fmla="*/ 743 h 1505"/>
                        <a:gd name="T76" fmla="*/ 685 w 1102"/>
                        <a:gd name="T77" fmla="*/ 719 h 1505"/>
                        <a:gd name="T78" fmla="*/ 678 w 1102"/>
                        <a:gd name="T79" fmla="*/ 710 h 1505"/>
                        <a:gd name="T80" fmla="*/ 676 w 1102"/>
                        <a:gd name="T81" fmla="*/ 701 h 1505"/>
                        <a:gd name="T82" fmla="*/ 677 w 1102"/>
                        <a:gd name="T83" fmla="*/ 688 h 1505"/>
                        <a:gd name="T84" fmla="*/ 679 w 1102"/>
                        <a:gd name="T85" fmla="*/ 668 h 1505"/>
                        <a:gd name="T86" fmla="*/ 683 w 1102"/>
                        <a:gd name="T87" fmla="*/ 640 h 1505"/>
                        <a:gd name="T88" fmla="*/ 740 w 1102"/>
                        <a:gd name="T89" fmla="*/ 600 h 1505"/>
                        <a:gd name="T90" fmla="*/ 804 w 1102"/>
                        <a:gd name="T91" fmla="*/ 478 h 1505"/>
                        <a:gd name="T92" fmla="*/ 773 w 1102"/>
                        <a:gd name="T93" fmla="*/ 274 h 1505"/>
                        <a:gd name="T94" fmla="*/ 737 w 1102"/>
                        <a:gd name="T95" fmla="*/ 227 h 1505"/>
                        <a:gd name="T96" fmla="*/ 776 w 1102"/>
                        <a:gd name="T97" fmla="*/ 221 h 1505"/>
                        <a:gd name="T98" fmla="*/ 740 w 1102"/>
                        <a:gd name="T99" fmla="*/ 155 h 1505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</a:cxnLst>
                      <a:rect l="0" t="0" r="r" b="b"/>
                      <a:pathLst>
                        <a:path w="1102" h="1505">
                          <a:moveTo>
                            <a:pt x="740" y="155"/>
                          </a:moveTo>
                          <a:lnTo>
                            <a:pt x="719" y="115"/>
                          </a:lnTo>
                          <a:lnTo>
                            <a:pt x="676" y="115"/>
                          </a:lnTo>
                          <a:lnTo>
                            <a:pt x="602" y="88"/>
                          </a:lnTo>
                          <a:lnTo>
                            <a:pt x="514" y="34"/>
                          </a:lnTo>
                          <a:lnTo>
                            <a:pt x="467" y="34"/>
                          </a:lnTo>
                          <a:lnTo>
                            <a:pt x="457" y="44"/>
                          </a:lnTo>
                          <a:lnTo>
                            <a:pt x="440" y="37"/>
                          </a:lnTo>
                          <a:lnTo>
                            <a:pt x="390" y="0"/>
                          </a:lnTo>
                          <a:lnTo>
                            <a:pt x="343" y="27"/>
                          </a:lnTo>
                          <a:lnTo>
                            <a:pt x="296" y="65"/>
                          </a:lnTo>
                          <a:lnTo>
                            <a:pt x="302" y="125"/>
                          </a:lnTo>
                          <a:lnTo>
                            <a:pt x="353" y="135"/>
                          </a:lnTo>
                          <a:lnTo>
                            <a:pt x="360" y="149"/>
                          </a:lnTo>
                          <a:lnTo>
                            <a:pt x="316" y="163"/>
                          </a:lnTo>
                          <a:lnTo>
                            <a:pt x="276" y="169"/>
                          </a:lnTo>
                          <a:lnTo>
                            <a:pt x="252" y="200"/>
                          </a:lnTo>
                          <a:lnTo>
                            <a:pt x="246" y="233"/>
                          </a:lnTo>
                          <a:lnTo>
                            <a:pt x="252" y="261"/>
                          </a:lnTo>
                          <a:lnTo>
                            <a:pt x="255" y="349"/>
                          </a:lnTo>
                          <a:lnTo>
                            <a:pt x="199" y="383"/>
                          </a:lnTo>
                          <a:lnTo>
                            <a:pt x="188" y="383"/>
                          </a:lnTo>
                          <a:lnTo>
                            <a:pt x="188" y="312"/>
                          </a:lnTo>
                          <a:lnTo>
                            <a:pt x="208" y="274"/>
                          </a:lnTo>
                          <a:lnTo>
                            <a:pt x="222" y="233"/>
                          </a:lnTo>
                          <a:lnTo>
                            <a:pt x="208" y="221"/>
                          </a:lnTo>
                          <a:lnTo>
                            <a:pt x="175" y="233"/>
                          </a:lnTo>
                          <a:lnTo>
                            <a:pt x="158" y="302"/>
                          </a:lnTo>
                          <a:lnTo>
                            <a:pt x="114" y="322"/>
                          </a:lnTo>
                          <a:lnTo>
                            <a:pt x="84" y="352"/>
                          </a:lnTo>
                          <a:lnTo>
                            <a:pt x="81" y="369"/>
                          </a:lnTo>
                          <a:lnTo>
                            <a:pt x="94" y="383"/>
                          </a:lnTo>
                          <a:lnTo>
                            <a:pt x="81" y="424"/>
                          </a:lnTo>
                          <a:lnTo>
                            <a:pt x="47" y="430"/>
                          </a:lnTo>
                          <a:lnTo>
                            <a:pt x="47" y="451"/>
                          </a:lnTo>
                          <a:lnTo>
                            <a:pt x="61" y="491"/>
                          </a:lnTo>
                          <a:lnTo>
                            <a:pt x="40" y="593"/>
                          </a:lnTo>
                          <a:lnTo>
                            <a:pt x="14" y="658"/>
                          </a:lnTo>
                          <a:lnTo>
                            <a:pt x="23" y="736"/>
                          </a:lnTo>
                          <a:lnTo>
                            <a:pt x="34" y="756"/>
                          </a:lnTo>
                          <a:lnTo>
                            <a:pt x="14" y="807"/>
                          </a:lnTo>
                          <a:lnTo>
                            <a:pt x="6" y="851"/>
                          </a:lnTo>
                          <a:lnTo>
                            <a:pt x="114" y="1058"/>
                          </a:lnTo>
                          <a:lnTo>
                            <a:pt x="138" y="1136"/>
                          </a:lnTo>
                          <a:lnTo>
                            <a:pt x="108" y="1313"/>
                          </a:lnTo>
                          <a:lnTo>
                            <a:pt x="67" y="1397"/>
                          </a:lnTo>
                          <a:lnTo>
                            <a:pt x="64" y="1444"/>
                          </a:lnTo>
                          <a:lnTo>
                            <a:pt x="14" y="1495"/>
                          </a:lnTo>
                          <a:lnTo>
                            <a:pt x="0" y="1505"/>
                          </a:lnTo>
                          <a:lnTo>
                            <a:pt x="77" y="1505"/>
                          </a:lnTo>
                          <a:lnTo>
                            <a:pt x="534" y="1455"/>
                          </a:lnTo>
                          <a:lnTo>
                            <a:pt x="541" y="1475"/>
                          </a:lnTo>
                          <a:lnTo>
                            <a:pt x="922" y="1421"/>
                          </a:lnTo>
                          <a:lnTo>
                            <a:pt x="898" y="1403"/>
                          </a:lnTo>
                          <a:lnTo>
                            <a:pt x="901" y="1377"/>
                          </a:lnTo>
                          <a:lnTo>
                            <a:pt x="934" y="1316"/>
                          </a:lnTo>
                          <a:lnTo>
                            <a:pt x="969" y="1288"/>
                          </a:lnTo>
                          <a:lnTo>
                            <a:pt x="964" y="1207"/>
                          </a:lnTo>
                          <a:lnTo>
                            <a:pt x="992" y="1180"/>
                          </a:lnTo>
                          <a:lnTo>
                            <a:pt x="1008" y="1173"/>
                          </a:lnTo>
                          <a:lnTo>
                            <a:pt x="1011" y="1116"/>
                          </a:lnTo>
                          <a:lnTo>
                            <a:pt x="1039" y="1064"/>
                          </a:lnTo>
                          <a:lnTo>
                            <a:pt x="1055" y="1075"/>
                          </a:lnTo>
                          <a:lnTo>
                            <a:pt x="1055" y="1085"/>
                          </a:lnTo>
                          <a:lnTo>
                            <a:pt x="1069" y="1088"/>
                          </a:lnTo>
                          <a:lnTo>
                            <a:pt x="1102" y="1075"/>
                          </a:lnTo>
                          <a:lnTo>
                            <a:pt x="1096" y="916"/>
                          </a:lnTo>
                          <a:lnTo>
                            <a:pt x="1042" y="780"/>
                          </a:lnTo>
                          <a:lnTo>
                            <a:pt x="1008" y="630"/>
                          </a:lnTo>
                          <a:lnTo>
                            <a:pt x="969" y="580"/>
                          </a:lnTo>
                          <a:lnTo>
                            <a:pt x="925" y="549"/>
                          </a:lnTo>
                          <a:lnTo>
                            <a:pt x="837" y="597"/>
                          </a:lnTo>
                          <a:lnTo>
                            <a:pt x="804" y="682"/>
                          </a:lnTo>
                          <a:lnTo>
                            <a:pt x="760" y="743"/>
                          </a:lnTo>
                          <a:lnTo>
                            <a:pt x="740" y="749"/>
                          </a:lnTo>
                          <a:lnTo>
                            <a:pt x="716" y="743"/>
                          </a:lnTo>
                          <a:lnTo>
                            <a:pt x="698" y="729"/>
                          </a:lnTo>
                          <a:lnTo>
                            <a:pt x="685" y="719"/>
                          </a:lnTo>
                          <a:lnTo>
                            <a:pt x="680" y="714"/>
                          </a:lnTo>
                          <a:lnTo>
                            <a:pt x="678" y="710"/>
                          </a:lnTo>
                          <a:lnTo>
                            <a:pt x="676" y="705"/>
                          </a:lnTo>
                          <a:lnTo>
                            <a:pt x="676" y="701"/>
                          </a:lnTo>
                          <a:lnTo>
                            <a:pt x="677" y="695"/>
                          </a:lnTo>
                          <a:lnTo>
                            <a:pt x="677" y="688"/>
                          </a:lnTo>
                          <a:lnTo>
                            <a:pt x="679" y="679"/>
                          </a:lnTo>
                          <a:lnTo>
                            <a:pt x="679" y="668"/>
                          </a:lnTo>
                          <a:lnTo>
                            <a:pt x="681" y="655"/>
                          </a:lnTo>
                          <a:lnTo>
                            <a:pt x="683" y="640"/>
                          </a:lnTo>
                          <a:lnTo>
                            <a:pt x="685" y="624"/>
                          </a:lnTo>
                          <a:lnTo>
                            <a:pt x="740" y="600"/>
                          </a:lnTo>
                          <a:lnTo>
                            <a:pt x="763" y="505"/>
                          </a:lnTo>
                          <a:lnTo>
                            <a:pt x="804" y="478"/>
                          </a:lnTo>
                          <a:lnTo>
                            <a:pt x="796" y="312"/>
                          </a:lnTo>
                          <a:lnTo>
                            <a:pt x="773" y="274"/>
                          </a:lnTo>
                          <a:lnTo>
                            <a:pt x="749" y="261"/>
                          </a:lnTo>
                          <a:lnTo>
                            <a:pt x="737" y="227"/>
                          </a:lnTo>
                          <a:lnTo>
                            <a:pt x="749" y="213"/>
                          </a:lnTo>
                          <a:lnTo>
                            <a:pt x="776" y="221"/>
                          </a:lnTo>
                          <a:lnTo>
                            <a:pt x="780" y="193"/>
                          </a:lnTo>
                          <a:lnTo>
                            <a:pt x="740" y="155"/>
                          </a:lnTo>
                          <a:close/>
                        </a:path>
                      </a:pathLst>
                    </a:custGeom>
                    <a:solidFill>
                      <a:srgbClr val="FF0000"/>
                    </a:solidFill>
                    <a:ln w="0">
                      <a:solidFill>
                        <a:schemeClr val="bg1">
                          <a:lumMod val="65000"/>
                        </a:schemeClr>
                      </a:solidFill>
                    </a:ln>
                    <a:ex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sz="900">
                        <a:latin typeface="Arial Black" pitchFamily="34" charset="0"/>
                      </a:endParaRPr>
                    </a:p>
                  </p:txBody>
                </p:sp>
                <p:sp>
                  <p:nvSpPr>
                    <p:cNvPr id="92" name="Freeform 89"/>
                    <p:cNvSpPr>
                      <a:spLocks/>
                    </p:cNvSpPr>
                    <p:nvPr/>
                  </p:nvSpPr>
                  <p:spPr bwMode="auto">
                    <a:xfrm>
                      <a:off x="3555724" y="2184748"/>
                      <a:ext cx="1113796" cy="556191"/>
                    </a:xfrm>
                    <a:custGeom>
                      <a:avLst/>
                      <a:gdLst>
                        <a:gd name="T0" fmla="*/ 70 w 2360"/>
                        <a:gd name="T1" fmla="*/ 0 h 1181"/>
                        <a:gd name="T2" fmla="*/ 0 w 2360"/>
                        <a:gd name="T3" fmla="*/ 726 h 1181"/>
                        <a:gd name="T4" fmla="*/ 545 w 2360"/>
                        <a:gd name="T5" fmla="*/ 770 h 1181"/>
                        <a:gd name="T6" fmla="*/ 517 w 2360"/>
                        <a:gd name="T7" fmla="*/ 1136 h 1181"/>
                        <a:gd name="T8" fmla="*/ 2360 w 2360"/>
                        <a:gd name="T9" fmla="*/ 1181 h 1181"/>
                        <a:gd name="T10" fmla="*/ 2263 w 2360"/>
                        <a:gd name="T11" fmla="*/ 1048 h 1181"/>
                        <a:gd name="T12" fmla="*/ 2266 w 2360"/>
                        <a:gd name="T13" fmla="*/ 1011 h 1181"/>
                        <a:gd name="T14" fmla="*/ 2245 w 2360"/>
                        <a:gd name="T15" fmla="*/ 970 h 1181"/>
                        <a:gd name="T16" fmla="*/ 2250 w 2360"/>
                        <a:gd name="T17" fmla="*/ 973 h 1181"/>
                        <a:gd name="T18" fmla="*/ 2215 w 2360"/>
                        <a:gd name="T19" fmla="*/ 882 h 1181"/>
                        <a:gd name="T20" fmla="*/ 2212 w 2360"/>
                        <a:gd name="T21" fmla="*/ 773 h 1181"/>
                        <a:gd name="T22" fmla="*/ 2186 w 2360"/>
                        <a:gd name="T23" fmla="*/ 706 h 1181"/>
                        <a:gd name="T24" fmla="*/ 2175 w 2360"/>
                        <a:gd name="T25" fmla="*/ 620 h 1181"/>
                        <a:gd name="T26" fmla="*/ 2138 w 2360"/>
                        <a:gd name="T27" fmla="*/ 559 h 1181"/>
                        <a:gd name="T28" fmla="*/ 2121 w 2360"/>
                        <a:gd name="T29" fmla="*/ 481 h 1181"/>
                        <a:gd name="T30" fmla="*/ 2078 w 2360"/>
                        <a:gd name="T31" fmla="*/ 356 h 1181"/>
                        <a:gd name="T32" fmla="*/ 2057 w 2360"/>
                        <a:gd name="T33" fmla="*/ 268 h 1181"/>
                        <a:gd name="T34" fmla="*/ 2004 w 2360"/>
                        <a:gd name="T35" fmla="*/ 272 h 1181"/>
                        <a:gd name="T36" fmla="*/ 1987 w 2360"/>
                        <a:gd name="T37" fmla="*/ 237 h 1181"/>
                        <a:gd name="T38" fmla="*/ 1980 w 2360"/>
                        <a:gd name="T39" fmla="*/ 211 h 1181"/>
                        <a:gd name="T40" fmla="*/ 1930 w 2360"/>
                        <a:gd name="T41" fmla="*/ 183 h 1181"/>
                        <a:gd name="T42" fmla="*/ 1849 w 2360"/>
                        <a:gd name="T43" fmla="*/ 156 h 1181"/>
                        <a:gd name="T44" fmla="*/ 1819 w 2360"/>
                        <a:gd name="T45" fmla="*/ 136 h 1181"/>
                        <a:gd name="T46" fmla="*/ 1712 w 2360"/>
                        <a:gd name="T47" fmla="*/ 146 h 1181"/>
                        <a:gd name="T48" fmla="*/ 1641 w 2360"/>
                        <a:gd name="T49" fmla="*/ 170 h 1181"/>
                        <a:gd name="T50" fmla="*/ 1621 w 2360"/>
                        <a:gd name="T51" fmla="*/ 153 h 1181"/>
                        <a:gd name="T52" fmla="*/ 1543 w 2360"/>
                        <a:gd name="T53" fmla="*/ 106 h 1181"/>
                        <a:gd name="T54" fmla="*/ 1510 w 2360"/>
                        <a:gd name="T55" fmla="*/ 68 h 1181"/>
                        <a:gd name="T56" fmla="*/ 70 w 2360"/>
                        <a:gd name="T57" fmla="*/ 0 h 118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</a:cxnLst>
                      <a:rect l="0" t="0" r="r" b="b"/>
                      <a:pathLst>
                        <a:path w="2360" h="1181">
                          <a:moveTo>
                            <a:pt x="70" y="0"/>
                          </a:moveTo>
                          <a:lnTo>
                            <a:pt x="0" y="726"/>
                          </a:lnTo>
                          <a:lnTo>
                            <a:pt x="545" y="770"/>
                          </a:lnTo>
                          <a:lnTo>
                            <a:pt x="517" y="1136"/>
                          </a:lnTo>
                          <a:lnTo>
                            <a:pt x="2360" y="1181"/>
                          </a:lnTo>
                          <a:lnTo>
                            <a:pt x="2263" y="1048"/>
                          </a:lnTo>
                          <a:lnTo>
                            <a:pt x="2266" y="1011"/>
                          </a:lnTo>
                          <a:lnTo>
                            <a:pt x="2245" y="970"/>
                          </a:lnTo>
                          <a:lnTo>
                            <a:pt x="2250" y="973"/>
                          </a:lnTo>
                          <a:lnTo>
                            <a:pt x="2215" y="882"/>
                          </a:lnTo>
                          <a:lnTo>
                            <a:pt x="2212" y="773"/>
                          </a:lnTo>
                          <a:lnTo>
                            <a:pt x="2186" y="706"/>
                          </a:lnTo>
                          <a:lnTo>
                            <a:pt x="2175" y="620"/>
                          </a:lnTo>
                          <a:lnTo>
                            <a:pt x="2138" y="559"/>
                          </a:lnTo>
                          <a:lnTo>
                            <a:pt x="2121" y="481"/>
                          </a:lnTo>
                          <a:lnTo>
                            <a:pt x="2078" y="356"/>
                          </a:lnTo>
                          <a:lnTo>
                            <a:pt x="2057" y="268"/>
                          </a:lnTo>
                          <a:lnTo>
                            <a:pt x="2004" y="272"/>
                          </a:lnTo>
                          <a:lnTo>
                            <a:pt x="1987" y="237"/>
                          </a:lnTo>
                          <a:lnTo>
                            <a:pt x="1980" y="211"/>
                          </a:lnTo>
                          <a:lnTo>
                            <a:pt x="1930" y="183"/>
                          </a:lnTo>
                          <a:lnTo>
                            <a:pt x="1849" y="156"/>
                          </a:lnTo>
                          <a:lnTo>
                            <a:pt x="1819" y="136"/>
                          </a:lnTo>
                          <a:lnTo>
                            <a:pt x="1712" y="146"/>
                          </a:lnTo>
                          <a:lnTo>
                            <a:pt x="1641" y="170"/>
                          </a:lnTo>
                          <a:lnTo>
                            <a:pt x="1621" y="153"/>
                          </a:lnTo>
                          <a:lnTo>
                            <a:pt x="1543" y="106"/>
                          </a:lnTo>
                          <a:lnTo>
                            <a:pt x="1510" y="68"/>
                          </a:lnTo>
                          <a:lnTo>
                            <a:pt x="70" y="0"/>
                          </a:lnTo>
                          <a:close/>
                        </a:path>
                      </a:pathLst>
                    </a:custGeom>
                    <a:solidFill>
                      <a:schemeClr val="accent6">
                        <a:lumMod val="50000"/>
                      </a:schemeClr>
                    </a:solidFill>
                    <a:ln w="0">
                      <a:solidFill>
                        <a:schemeClr val="bg1">
                          <a:lumMod val="65000"/>
                        </a:schemeClr>
                      </a:solidFill>
                    </a:ln>
                    <a:ex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sz="900">
                        <a:latin typeface="Arial Black" pitchFamily="34" charset="0"/>
                      </a:endParaRPr>
                    </a:p>
                  </p:txBody>
                </p:sp>
                <p:sp>
                  <p:nvSpPr>
                    <p:cNvPr id="94" name="Freeform 91"/>
                    <p:cNvSpPr>
                      <a:spLocks/>
                    </p:cNvSpPr>
                    <p:nvPr/>
                  </p:nvSpPr>
                  <p:spPr bwMode="auto">
                    <a:xfrm>
                      <a:off x="4503937" y="2126722"/>
                      <a:ext cx="809519" cy="539208"/>
                    </a:xfrm>
                    <a:custGeom>
                      <a:avLst/>
                      <a:gdLst>
                        <a:gd name="T0" fmla="*/ 1457 w 1716"/>
                        <a:gd name="T1" fmla="*/ 81 h 1143"/>
                        <a:gd name="T2" fmla="*/ 1416 w 1716"/>
                        <a:gd name="T3" fmla="*/ 55 h 1143"/>
                        <a:gd name="T4" fmla="*/ 1405 w 1716"/>
                        <a:gd name="T5" fmla="*/ 0 h 1143"/>
                        <a:gd name="T6" fmla="*/ 17 w 1716"/>
                        <a:gd name="T7" fmla="*/ 24 h 1143"/>
                        <a:gd name="T8" fmla="*/ 0 w 1716"/>
                        <a:gd name="T9" fmla="*/ 64 h 1143"/>
                        <a:gd name="T10" fmla="*/ 8 w 1716"/>
                        <a:gd name="T11" fmla="*/ 109 h 1143"/>
                        <a:gd name="T12" fmla="*/ 50 w 1716"/>
                        <a:gd name="T13" fmla="*/ 142 h 1143"/>
                        <a:gd name="T14" fmla="*/ 31 w 1716"/>
                        <a:gd name="T15" fmla="*/ 237 h 1143"/>
                        <a:gd name="T16" fmla="*/ 0 w 1716"/>
                        <a:gd name="T17" fmla="*/ 309 h 1143"/>
                        <a:gd name="T18" fmla="*/ 47 w 1716"/>
                        <a:gd name="T19" fmla="*/ 390 h 1143"/>
                        <a:gd name="T20" fmla="*/ 68 w 1716"/>
                        <a:gd name="T21" fmla="*/ 478 h 1143"/>
                        <a:gd name="T22" fmla="*/ 111 w 1716"/>
                        <a:gd name="T23" fmla="*/ 603 h 1143"/>
                        <a:gd name="T24" fmla="*/ 128 w 1716"/>
                        <a:gd name="T25" fmla="*/ 681 h 1143"/>
                        <a:gd name="T26" fmla="*/ 165 w 1716"/>
                        <a:gd name="T27" fmla="*/ 742 h 1143"/>
                        <a:gd name="T28" fmla="*/ 176 w 1716"/>
                        <a:gd name="T29" fmla="*/ 828 h 1143"/>
                        <a:gd name="T30" fmla="*/ 202 w 1716"/>
                        <a:gd name="T31" fmla="*/ 895 h 1143"/>
                        <a:gd name="T32" fmla="*/ 205 w 1716"/>
                        <a:gd name="T33" fmla="*/ 1004 h 1143"/>
                        <a:gd name="T34" fmla="*/ 232 w 1716"/>
                        <a:gd name="T35" fmla="*/ 1095 h 1143"/>
                        <a:gd name="T36" fmla="*/ 249 w 1716"/>
                        <a:gd name="T37" fmla="*/ 1092 h 1143"/>
                        <a:gd name="T38" fmla="*/ 1328 w 1716"/>
                        <a:gd name="T39" fmla="*/ 1051 h 1143"/>
                        <a:gd name="T40" fmla="*/ 1345 w 1716"/>
                        <a:gd name="T41" fmla="*/ 1089 h 1143"/>
                        <a:gd name="T42" fmla="*/ 1399 w 1716"/>
                        <a:gd name="T43" fmla="*/ 1143 h 1143"/>
                        <a:gd name="T44" fmla="*/ 1429 w 1716"/>
                        <a:gd name="T45" fmla="*/ 1112 h 1143"/>
                        <a:gd name="T46" fmla="*/ 1426 w 1716"/>
                        <a:gd name="T47" fmla="*/ 1082 h 1143"/>
                        <a:gd name="T48" fmla="*/ 1429 w 1716"/>
                        <a:gd name="T49" fmla="*/ 1058 h 1143"/>
                        <a:gd name="T50" fmla="*/ 1457 w 1716"/>
                        <a:gd name="T51" fmla="*/ 1037 h 1143"/>
                        <a:gd name="T52" fmla="*/ 1483 w 1716"/>
                        <a:gd name="T53" fmla="*/ 1031 h 1143"/>
                        <a:gd name="T54" fmla="*/ 1483 w 1716"/>
                        <a:gd name="T55" fmla="*/ 987 h 1143"/>
                        <a:gd name="T56" fmla="*/ 1496 w 1716"/>
                        <a:gd name="T57" fmla="*/ 959 h 1143"/>
                        <a:gd name="T58" fmla="*/ 1527 w 1716"/>
                        <a:gd name="T59" fmla="*/ 933 h 1143"/>
                        <a:gd name="T60" fmla="*/ 1530 w 1716"/>
                        <a:gd name="T61" fmla="*/ 868 h 1143"/>
                        <a:gd name="T62" fmla="*/ 1501 w 1716"/>
                        <a:gd name="T63" fmla="*/ 841 h 1143"/>
                        <a:gd name="T64" fmla="*/ 1487 w 1716"/>
                        <a:gd name="T65" fmla="*/ 817 h 1143"/>
                        <a:gd name="T66" fmla="*/ 1510 w 1716"/>
                        <a:gd name="T67" fmla="*/ 753 h 1143"/>
                        <a:gd name="T68" fmla="*/ 1628 w 1716"/>
                        <a:gd name="T69" fmla="*/ 719 h 1143"/>
                        <a:gd name="T70" fmla="*/ 1665 w 1716"/>
                        <a:gd name="T71" fmla="*/ 689 h 1143"/>
                        <a:gd name="T72" fmla="*/ 1675 w 1716"/>
                        <a:gd name="T73" fmla="*/ 648 h 1143"/>
                        <a:gd name="T74" fmla="*/ 1705 w 1716"/>
                        <a:gd name="T75" fmla="*/ 587 h 1143"/>
                        <a:gd name="T76" fmla="*/ 1716 w 1716"/>
                        <a:gd name="T77" fmla="*/ 533 h 1143"/>
                        <a:gd name="T78" fmla="*/ 1705 w 1716"/>
                        <a:gd name="T79" fmla="*/ 495 h 1143"/>
                        <a:gd name="T80" fmla="*/ 1642 w 1716"/>
                        <a:gd name="T81" fmla="*/ 437 h 1143"/>
                        <a:gd name="T82" fmla="*/ 1634 w 1716"/>
                        <a:gd name="T83" fmla="*/ 407 h 1143"/>
                        <a:gd name="T84" fmla="*/ 1618 w 1716"/>
                        <a:gd name="T85" fmla="*/ 390 h 1143"/>
                        <a:gd name="T86" fmla="*/ 1581 w 1716"/>
                        <a:gd name="T87" fmla="*/ 376 h 1143"/>
                        <a:gd name="T88" fmla="*/ 1581 w 1716"/>
                        <a:gd name="T89" fmla="*/ 347 h 1143"/>
                        <a:gd name="T90" fmla="*/ 1560 w 1716"/>
                        <a:gd name="T91" fmla="*/ 302 h 1143"/>
                        <a:gd name="T92" fmla="*/ 1510 w 1716"/>
                        <a:gd name="T93" fmla="*/ 295 h 1143"/>
                        <a:gd name="T94" fmla="*/ 1470 w 1716"/>
                        <a:gd name="T95" fmla="*/ 275 h 1143"/>
                        <a:gd name="T96" fmla="*/ 1429 w 1716"/>
                        <a:gd name="T97" fmla="*/ 211 h 1143"/>
                        <a:gd name="T98" fmla="*/ 1426 w 1716"/>
                        <a:gd name="T99" fmla="*/ 159 h 1143"/>
                        <a:gd name="T100" fmla="*/ 1460 w 1716"/>
                        <a:gd name="T101" fmla="*/ 102 h 1143"/>
                        <a:gd name="T102" fmla="*/ 1457 w 1716"/>
                        <a:gd name="T103" fmla="*/ 81 h 1143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</a:cxnLst>
                      <a:rect l="0" t="0" r="r" b="b"/>
                      <a:pathLst>
                        <a:path w="1716" h="1143">
                          <a:moveTo>
                            <a:pt x="1457" y="81"/>
                          </a:moveTo>
                          <a:lnTo>
                            <a:pt x="1416" y="55"/>
                          </a:lnTo>
                          <a:lnTo>
                            <a:pt x="1405" y="0"/>
                          </a:lnTo>
                          <a:lnTo>
                            <a:pt x="17" y="24"/>
                          </a:lnTo>
                          <a:lnTo>
                            <a:pt x="0" y="64"/>
                          </a:lnTo>
                          <a:lnTo>
                            <a:pt x="8" y="109"/>
                          </a:lnTo>
                          <a:lnTo>
                            <a:pt x="50" y="142"/>
                          </a:lnTo>
                          <a:lnTo>
                            <a:pt x="31" y="237"/>
                          </a:lnTo>
                          <a:lnTo>
                            <a:pt x="0" y="309"/>
                          </a:lnTo>
                          <a:lnTo>
                            <a:pt x="47" y="390"/>
                          </a:lnTo>
                          <a:lnTo>
                            <a:pt x="68" y="478"/>
                          </a:lnTo>
                          <a:lnTo>
                            <a:pt x="111" y="603"/>
                          </a:lnTo>
                          <a:lnTo>
                            <a:pt x="128" y="681"/>
                          </a:lnTo>
                          <a:lnTo>
                            <a:pt x="165" y="742"/>
                          </a:lnTo>
                          <a:lnTo>
                            <a:pt x="176" y="828"/>
                          </a:lnTo>
                          <a:lnTo>
                            <a:pt x="202" y="895"/>
                          </a:lnTo>
                          <a:lnTo>
                            <a:pt x="205" y="1004"/>
                          </a:lnTo>
                          <a:lnTo>
                            <a:pt x="232" y="1095"/>
                          </a:lnTo>
                          <a:lnTo>
                            <a:pt x="249" y="1092"/>
                          </a:lnTo>
                          <a:lnTo>
                            <a:pt x="1328" y="1051"/>
                          </a:lnTo>
                          <a:lnTo>
                            <a:pt x="1345" y="1089"/>
                          </a:lnTo>
                          <a:lnTo>
                            <a:pt x="1399" y="1143"/>
                          </a:lnTo>
                          <a:lnTo>
                            <a:pt x="1429" y="1112"/>
                          </a:lnTo>
                          <a:lnTo>
                            <a:pt x="1426" y="1082"/>
                          </a:lnTo>
                          <a:lnTo>
                            <a:pt x="1429" y="1058"/>
                          </a:lnTo>
                          <a:lnTo>
                            <a:pt x="1457" y="1037"/>
                          </a:lnTo>
                          <a:lnTo>
                            <a:pt x="1483" y="1031"/>
                          </a:lnTo>
                          <a:lnTo>
                            <a:pt x="1483" y="987"/>
                          </a:lnTo>
                          <a:lnTo>
                            <a:pt x="1496" y="959"/>
                          </a:lnTo>
                          <a:lnTo>
                            <a:pt x="1527" y="933"/>
                          </a:lnTo>
                          <a:lnTo>
                            <a:pt x="1530" y="868"/>
                          </a:lnTo>
                          <a:lnTo>
                            <a:pt x="1501" y="841"/>
                          </a:lnTo>
                          <a:lnTo>
                            <a:pt x="1487" y="817"/>
                          </a:lnTo>
                          <a:lnTo>
                            <a:pt x="1510" y="753"/>
                          </a:lnTo>
                          <a:lnTo>
                            <a:pt x="1628" y="719"/>
                          </a:lnTo>
                          <a:lnTo>
                            <a:pt x="1665" y="689"/>
                          </a:lnTo>
                          <a:lnTo>
                            <a:pt x="1675" y="648"/>
                          </a:lnTo>
                          <a:lnTo>
                            <a:pt x="1705" y="587"/>
                          </a:lnTo>
                          <a:lnTo>
                            <a:pt x="1716" y="533"/>
                          </a:lnTo>
                          <a:lnTo>
                            <a:pt x="1705" y="495"/>
                          </a:lnTo>
                          <a:lnTo>
                            <a:pt x="1642" y="437"/>
                          </a:lnTo>
                          <a:lnTo>
                            <a:pt x="1634" y="407"/>
                          </a:lnTo>
                          <a:lnTo>
                            <a:pt x="1618" y="390"/>
                          </a:lnTo>
                          <a:lnTo>
                            <a:pt x="1581" y="376"/>
                          </a:lnTo>
                          <a:lnTo>
                            <a:pt x="1581" y="347"/>
                          </a:lnTo>
                          <a:lnTo>
                            <a:pt x="1560" y="302"/>
                          </a:lnTo>
                          <a:lnTo>
                            <a:pt x="1510" y="295"/>
                          </a:lnTo>
                          <a:lnTo>
                            <a:pt x="1470" y="275"/>
                          </a:lnTo>
                          <a:lnTo>
                            <a:pt x="1429" y="211"/>
                          </a:lnTo>
                          <a:lnTo>
                            <a:pt x="1426" y="159"/>
                          </a:lnTo>
                          <a:lnTo>
                            <a:pt x="1460" y="102"/>
                          </a:lnTo>
                          <a:lnTo>
                            <a:pt x="1457" y="81"/>
                          </a:lnTo>
                          <a:close/>
                        </a:path>
                      </a:pathLst>
                    </a:custGeom>
                    <a:solidFill>
                      <a:schemeClr val="accent4">
                        <a:lumMod val="60000"/>
                        <a:lumOff val="40000"/>
                      </a:schemeClr>
                    </a:solidFill>
                    <a:ln w="0">
                      <a:solidFill>
                        <a:schemeClr val="bg1">
                          <a:lumMod val="65000"/>
                        </a:schemeClr>
                      </a:solidFill>
                    </a:ln>
                    <a:ex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sz="900">
                        <a:latin typeface="Arial Black" pitchFamily="34" charset="0"/>
                      </a:endParaRPr>
                    </a:p>
                  </p:txBody>
                </p:sp>
                <p:sp>
                  <p:nvSpPr>
                    <p:cNvPr id="96" name="Freeform 93"/>
                    <p:cNvSpPr>
                      <a:spLocks/>
                    </p:cNvSpPr>
                    <p:nvPr/>
                  </p:nvSpPr>
                  <p:spPr bwMode="auto">
                    <a:xfrm>
                      <a:off x="5168238" y="2265416"/>
                      <a:ext cx="540623" cy="959535"/>
                    </a:xfrm>
                    <a:custGeom>
                      <a:avLst/>
                      <a:gdLst>
                        <a:gd name="T0" fmla="*/ 119 w 1147"/>
                        <a:gd name="T1" fmla="*/ 546 h 2034"/>
                        <a:gd name="T2" fmla="*/ 145 w 1147"/>
                        <a:gd name="T3" fmla="*/ 638 h 2034"/>
                        <a:gd name="T4" fmla="*/ 101 w 1147"/>
                        <a:gd name="T5" fmla="*/ 692 h 2034"/>
                        <a:gd name="T6" fmla="*/ 75 w 1147"/>
                        <a:gd name="T7" fmla="*/ 742 h 2034"/>
                        <a:gd name="T8" fmla="*/ 44 w 1147"/>
                        <a:gd name="T9" fmla="*/ 787 h 2034"/>
                        <a:gd name="T10" fmla="*/ 17 w 1147"/>
                        <a:gd name="T11" fmla="*/ 841 h 2034"/>
                        <a:gd name="T12" fmla="*/ 7 w 1147"/>
                        <a:gd name="T13" fmla="*/ 947 h 2034"/>
                        <a:gd name="T14" fmla="*/ 166 w 1147"/>
                        <a:gd name="T15" fmla="*/ 1190 h 2034"/>
                        <a:gd name="T16" fmla="*/ 252 w 1147"/>
                        <a:gd name="T17" fmla="*/ 1322 h 2034"/>
                        <a:gd name="T18" fmla="*/ 370 w 1147"/>
                        <a:gd name="T19" fmla="*/ 1353 h 2034"/>
                        <a:gd name="T20" fmla="*/ 407 w 1147"/>
                        <a:gd name="T21" fmla="*/ 1434 h 2034"/>
                        <a:gd name="T22" fmla="*/ 357 w 1147"/>
                        <a:gd name="T23" fmla="*/ 1587 h 2034"/>
                        <a:gd name="T24" fmla="*/ 498 w 1147"/>
                        <a:gd name="T25" fmla="*/ 1736 h 2034"/>
                        <a:gd name="T26" fmla="*/ 609 w 1147"/>
                        <a:gd name="T27" fmla="*/ 1828 h 2034"/>
                        <a:gd name="T28" fmla="*/ 625 w 1147"/>
                        <a:gd name="T29" fmla="*/ 1933 h 2034"/>
                        <a:gd name="T30" fmla="*/ 683 w 1147"/>
                        <a:gd name="T31" fmla="*/ 2034 h 2034"/>
                        <a:gd name="T32" fmla="*/ 740 w 1147"/>
                        <a:gd name="T33" fmla="*/ 1994 h 2034"/>
                        <a:gd name="T34" fmla="*/ 810 w 1147"/>
                        <a:gd name="T35" fmla="*/ 1953 h 2034"/>
                        <a:gd name="T36" fmla="*/ 931 w 1147"/>
                        <a:gd name="T37" fmla="*/ 1990 h 2034"/>
                        <a:gd name="T38" fmla="*/ 915 w 1147"/>
                        <a:gd name="T39" fmla="*/ 1912 h 2034"/>
                        <a:gd name="T40" fmla="*/ 952 w 1147"/>
                        <a:gd name="T41" fmla="*/ 1851 h 2034"/>
                        <a:gd name="T42" fmla="*/ 1019 w 1147"/>
                        <a:gd name="T43" fmla="*/ 1831 h 2034"/>
                        <a:gd name="T44" fmla="*/ 995 w 1147"/>
                        <a:gd name="T45" fmla="*/ 1770 h 2034"/>
                        <a:gd name="T46" fmla="*/ 1029 w 1147"/>
                        <a:gd name="T47" fmla="*/ 1703 h 2034"/>
                        <a:gd name="T48" fmla="*/ 1039 w 1147"/>
                        <a:gd name="T49" fmla="*/ 1567 h 2034"/>
                        <a:gd name="T50" fmla="*/ 1103 w 1147"/>
                        <a:gd name="T51" fmla="*/ 1455 h 2034"/>
                        <a:gd name="T52" fmla="*/ 1140 w 1147"/>
                        <a:gd name="T53" fmla="*/ 1289 h 2034"/>
                        <a:gd name="T54" fmla="*/ 1103 w 1147"/>
                        <a:gd name="T55" fmla="*/ 1190 h 2034"/>
                        <a:gd name="T56" fmla="*/ 1053 w 1147"/>
                        <a:gd name="T57" fmla="*/ 278 h 2034"/>
                        <a:gd name="T58" fmla="*/ 999 w 1147"/>
                        <a:gd name="T59" fmla="*/ 163 h 2034"/>
                        <a:gd name="T60" fmla="*/ 948 w 1147"/>
                        <a:gd name="T61" fmla="*/ 88 h 2034"/>
                        <a:gd name="T62" fmla="*/ 337 w 1147"/>
                        <a:gd name="T63" fmla="*/ 52 h 2034"/>
                        <a:gd name="T64" fmla="*/ 199 w 1147"/>
                        <a:gd name="T65" fmla="*/ 81 h 2034"/>
                        <a:gd name="T66" fmla="*/ 252 w 1147"/>
                        <a:gd name="T67" fmla="*/ 112 h 2034"/>
                        <a:gd name="T68" fmla="*/ 323 w 1147"/>
                        <a:gd name="T69" fmla="*/ 200 h 2034"/>
                        <a:gd name="T70" fmla="*/ 323 w 1147"/>
                        <a:gd name="T71" fmla="*/ 292 h 2034"/>
                        <a:gd name="T72" fmla="*/ 283 w 1147"/>
                        <a:gd name="T73" fmla="*/ 394 h 2034"/>
                        <a:gd name="T74" fmla="*/ 128 w 1147"/>
                        <a:gd name="T75" fmla="*/ 458 h 203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</a:cxnLst>
                      <a:rect l="0" t="0" r="r" b="b"/>
                      <a:pathLst>
                        <a:path w="1147" h="2034">
                          <a:moveTo>
                            <a:pt x="105" y="522"/>
                          </a:moveTo>
                          <a:lnTo>
                            <a:pt x="119" y="546"/>
                          </a:lnTo>
                          <a:lnTo>
                            <a:pt x="148" y="573"/>
                          </a:lnTo>
                          <a:lnTo>
                            <a:pt x="145" y="638"/>
                          </a:lnTo>
                          <a:lnTo>
                            <a:pt x="114" y="664"/>
                          </a:lnTo>
                          <a:lnTo>
                            <a:pt x="101" y="692"/>
                          </a:lnTo>
                          <a:lnTo>
                            <a:pt x="101" y="736"/>
                          </a:lnTo>
                          <a:lnTo>
                            <a:pt x="75" y="742"/>
                          </a:lnTo>
                          <a:lnTo>
                            <a:pt x="47" y="763"/>
                          </a:lnTo>
                          <a:lnTo>
                            <a:pt x="44" y="787"/>
                          </a:lnTo>
                          <a:lnTo>
                            <a:pt x="47" y="817"/>
                          </a:lnTo>
                          <a:lnTo>
                            <a:pt x="17" y="841"/>
                          </a:lnTo>
                          <a:lnTo>
                            <a:pt x="0" y="889"/>
                          </a:lnTo>
                          <a:lnTo>
                            <a:pt x="7" y="947"/>
                          </a:lnTo>
                          <a:lnTo>
                            <a:pt x="47" y="1069"/>
                          </a:lnTo>
                          <a:lnTo>
                            <a:pt x="166" y="1190"/>
                          </a:lnTo>
                          <a:lnTo>
                            <a:pt x="255" y="1251"/>
                          </a:lnTo>
                          <a:lnTo>
                            <a:pt x="252" y="1322"/>
                          </a:lnTo>
                          <a:lnTo>
                            <a:pt x="266" y="1347"/>
                          </a:lnTo>
                          <a:lnTo>
                            <a:pt x="370" y="1353"/>
                          </a:lnTo>
                          <a:lnTo>
                            <a:pt x="417" y="1373"/>
                          </a:lnTo>
                          <a:lnTo>
                            <a:pt x="407" y="1434"/>
                          </a:lnTo>
                          <a:lnTo>
                            <a:pt x="367" y="1533"/>
                          </a:lnTo>
                          <a:lnTo>
                            <a:pt x="357" y="1587"/>
                          </a:lnTo>
                          <a:lnTo>
                            <a:pt x="393" y="1648"/>
                          </a:lnTo>
                          <a:lnTo>
                            <a:pt x="498" y="1736"/>
                          </a:lnTo>
                          <a:lnTo>
                            <a:pt x="572" y="1747"/>
                          </a:lnTo>
                          <a:lnTo>
                            <a:pt x="609" y="1828"/>
                          </a:lnTo>
                          <a:lnTo>
                            <a:pt x="643" y="1882"/>
                          </a:lnTo>
                          <a:lnTo>
                            <a:pt x="625" y="1933"/>
                          </a:lnTo>
                          <a:lnTo>
                            <a:pt x="652" y="2001"/>
                          </a:lnTo>
                          <a:lnTo>
                            <a:pt x="683" y="2034"/>
                          </a:lnTo>
                          <a:lnTo>
                            <a:pt x="730" y="2028"/>
                          </a:lnTo>
                          <a:lnTo>
                            <a:pt x="740" y="1994"/>
                          </a:lnTo>
                          <a:lnTo>
                            <a:pt x="777" y="1964"/>
                          </a:lnTo>
                          <a:lnTo>
                            <a:pt x="810" y="1953"/>
                          </a:lnTo>
                          <a:lnTo>
                            <a:pt x="915" y="1997"/>
                          </a:lnTo>
                          <a:lnTo>
                            <a:pt x="931" y="1990"/>
                          </a:lnTo>
                          <a:lnTo>
                            <a:pt x="935" y="1953"/>
                          </a:lnTo>
                          <a:lnTo>
                            <a:pt x="915" y="1912"/>
                          </a:lnTo>
                          <a:lnTo>
                            <a:pt x="918" y="1878"/>
                          </a:lnTo>
                          <a:lnTo>
                            <a:pt x="952" y="1851"/>
                          </a:lnTo>
                          <a:lnTo>
                            <a:pt x="992" y="1842"/>
                          </a:lnTo>
                          <a:lnTo>
                            <a:pt x="1019" y="1831"/>
                          </a:lnTo>
                          <a:lnTo>
                            <a:pt x="1005" y="1804"/>
                          </a:lnTo>
                          <a:lnTo>
                            <a:pt x="995" y="1770"/>
                          </a:lnTo>
                          <a:lnTo>
                            <a:pt x="1016" y="1756"/>
                          </a:lnTo>
                          <a:lnTo>
                            <a:pt x="1029" y="1703"/>
                          </a:lnTo>
                          <a:lnTo>
                            <a:pt x="1029" y="1641"/>
                          </a:lnTo>
                          <a:lnTo>
                            <a:pt x="1039" y="1567"/>
                          </a:lnTo>
                          <a:lnTo>
                            <a:pt x="1077" y="1519"/>
                          </a:lnTo>
                          <a:lnTo>
                            <a:pt x="1103" y="1455"/>
                          </a:lnTo>
                          <a:lnTo>
                            <a:pt x="1147" y="1387"/>
                          </a:lnTo>
                          <a:lnTo>
                            <a:pt x="1140" y="1289"/>
                          </a:lnTo>
                          <a:lnTo>
                            <a:pt x="1110" y="1245"/>
                          </a:lnTo>
                          <a:lnTo>
                            <a:pt x="1103" y="1190"/>
                          </a:lnTo>
                          <a:lnTo>
                            <a:pt x="1116" y="1102"/>
                          </a:lnTo>
                          <a:lnTo>
                            <a:pt x="1053" y="278"/>
                          </a:lnTo>
                          <a:lnTo>
                            <a:pt x="1033" y="264"/>
                          </a:lnTo>
                          <a:lnTo>
                            <a:pt x="999" y="163"/>
                          </a:lnTo>
                          <a:lnTo>
                            <a:pt x="972" y="133"/>
                          </a:lnTo>
                          <a:lnTo>
                            <a:pt x="948" y="88"/>
                          </a:lnTo>
                          <a:lnTo>
                            <a:pt x="945" y="0"/>
                          </a:lnTo>
                          <a:lnTo>
                            <a:pt x="337" y="52"/>
                          </a:lnTo>
                          <a:lnTo>
                            <a:pt x="196" y="44"/>
                          </a:lnTo>
                          <a:lnTo>
                            <a:pt x="199" y="81"/>
                          </a:lnTo>
                          <a:lnTo>
                            <a:pt x="236" y="95"/>
                          </a:lnTo>
                          <a:lnTo>
                            <a:pt x="252" y="112"/>
                          </a:lnTo>
                          <a:lnTo>
                            <a:pt x="260" y="142"/>
                          </a:lnTo>
                          <a:lnTo>
                            <a:pt x="323" y="200"/>
                          </a:lnTo>
                          <a:lnTo>
                            <a:pt x="334" y="238"/>
                          </a:lnTo>
                          <a:lnTo>
                            <a:pt x="323" y="292"/>
                          </a:lnTo>
                          <a:lnTo>
                            <a:pt x="293" y="353"/>
                          </a:lnTo>
                          <a:lnTo>
                            <a:pt x="283" y="394"/>
                          </a:lnTo>
                          <a:lnTo>
                            <a:pt x="246" y="424"/>
                          </a:lnTo>
                          <a:lnTo>
                            <a:pt x="128" y="458"/>
                          </a:lnTo>
                          <a:lnTo>
                            <a:pt x="105" y="522"/>
                          </a:lnTo>
                          <a:close/>
                        </a:path>
                      </a:pathLst>
                    </a:custGeom>
                    <a:solidFill>
                      <a:schemeClr val="accent4">
                        <a:lumMod val="60000"/>
                        <a:lumOff val="40000"/>
                      </a:schemeClr>
                    </a:solidFill>
                    <a:ln w="0">
                      <a:solidFill>
                        <a:schemeClr val="bg1">
                          <a:lumMod val="65000"/>
                        </a:schemeClr>
                      </a:solidFill>
                    </a:ln>
                    <a:ex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sz="900">
                        <a:latin typeface="Arial Black" pitchFamily="34" charset="0"/>
                      </a:endParaRPr>
                    </a:p>
                  </p:txBody>
                </p:sp>
                <p:sp>
                  <p:nvSpPr>
                    <p:cNvPr id="98" name="Freeform 95"/>
                    <p:cNvSpPr>
                      <a:spLocks/>
                    </p:cNvSpPr>
                    <p:nvPr/>
                  </p:nvSpPr>
                  <p:spPr bwMode="auto">
                    <a:xfrm>
                      <a:off x="5641792" y="2357407"/>
                      <a:ext cx="407590" cy="711868"/>
                    </a:xfrm>
                    <a:custGeom>
                      <a:avLst/>
                      <a:gdLst>
                        <a:gd name="T0" fmla="*/ 736 w 864"/>
                        <a:gd name="T1" fmla="*/ 0 h 1509"/>
                        <a:gd name="T2" fmla="*/ 279 w 864"/>
                        <a:gd name="T3" fmla="*/ 50 h 1509"/>
                        <a:gd name="T4" fmla="*/ 195 w 864"/>
                        <a:gd name="T5" fmla="*/ 50 h 1509"/>
                        <a:gd name="T6" fmla="*/ 148 w 864"/>
                        <a:gd name="T7" fmla="*/ 78 h 1509"/>
                        <a:gd name="T8" fmla="*/ 114 w 864"/>
                        <a:gd name="T9" fmla="*/ 111 h 1509"/>
                        <a:gd name="T10" fmla="*/ 98 w 864"/>
                        <a:gd name="T11" fmla="*/ 114 h 1509"/>
                        <a:gd name="T12" fmla="*/ 74 w 864"/>
                        <a:gd name="T13" fmla="*/ 98 h 1509"/>
                        <a:gd name="T14" fmla="*/ 24 w 864"/>
                        <a:gd name="T15" fmla="*/ 84 h 1509"/>
                        <a:gd name="T16" fmla="*/ 87 w 864"/>
                        <a:gd name="T17" fmla="*/ 908 h 1509"/>
                        <a:gd name="T18" fmla="*/ 74 w 864"/>
                        <a:gd name="T19" fmla="*/ 996 h 1509"/>
                        <a:gd name="T20" fmla="*/ 81 w 864"/>
                        <a:gd name="T21" fmla="*/ 1051 h 1509"/>
                        <a:gd name="T22" fmla="*/ 111 w 864"/>
                        <a:gd name="T23" fmla="*/ 1095 h 1509"/>
                        <a:gd name="T24" fmla="*/ 118 w 864"/>
                        <a:gd name="T25" fmla="*/ 1193 h 1509"/>
                        <a:gd name="T26" fmla="*/ 74 w 864"/>
                        <a:gd name="T27" fmla="*/ 1261 h 1509"/>
                        <a:gd name="T28" fmla="*/ 48 w 864"/>
                        <a:gd name="T29" fmla="*/ 1325 h 1509"/>
                        <a:gd name="T30" fmla="*/ 10 w 864"/>
                        <a:gd name="T31" fmla="*/ 1373 h 1509"/>
                        <a:gd name="T32" fmla="*/ 0 w 864"/>
                        <a:gd name="T33" fmla="*/ 1447 h 1509"/>
                        <a:gd name="T34" fmla="*/ 4 w 864"/>
                        <a:gd name="T35" fmla="*/ 1509 h 1509"/>
                        <a:gd name="T36" fmla="*/ 51 w 864"/>
                        <a:gd name="T37" fmla="*/ 1481 h 1509"/>
                        <a:gd name="T38" fmla="*/ 205 w 864"/>
                        <a:gd name="T39" fmla="*/ 1457 h 1509"/>
                        <a:gd name="T40" fmla="*/ 228 w 864"/>
                        <a:gd name="T41" fmla="*/ 1488 h 1509"/>
                        <a:gd name="T42" fmla="*/ 255 w 864"/>
                        <a:gd name="T43" fmla="*/ 1501 h 1509"/>
                        <a:gd name="T44" fmla="*/ 286 w 864"/>
                        <a:gd name="T45" fmla="*/ 1451 h 1509"/>
                        <a:gd name="T46" fmla="*/ 336 w 864"/>
                        <a:gd name="T47" fmla="*/ 1423 h 1509"/>
                        <a:gd name="T48" fmla="*/ 366 w 864"/>
                        <a:gd name="T49" fmla="*/ 1451 h 1509"/>
                        <a:gd name="T50" fmla="*/ 380 w 864"/>
                        <a:gd name="T51" fmla="*/ 1471 h 1509"/>
                        <a:gd name="T52" fmla="*/ 413 w 864"/>
                        <a:gd name="T53" fmla="*/ 1461 h 1509"/>
                        <a:gd name="T54" fmla="*/ 410 w 864"/>
                        <a:gd name="T55" fmla="*/ 1406 h 1509"/>
                        <a:gd name="T56" fmla="*/ 478 w 864"/>
                        <a:gd name="T57" fmla="*/ 1365 h 1509"/>
                        <a:gd name="T58" fmla="*/ 498 w 864"/>
                        <a:gd name="T59" fmla="*/ 1393 h 1509"/>
                        <a:gd name="T60" fmla="*/ 572 w 864"/>
                        <a:gd name="T61" fmla="*/ 1393 h 1509"/>
                        <a:gd name="T62" fmla="*/ 586 w 864"/>
                        <a:gd name="T63" fmla="*/ 1359 h 1509"/>
                        <a:gd name="T64" fmla="*/ 578 w 864"/>
                        <a:gd name="T65" fmla="*/ 1322 h 1509"/>
                        <a:gd name="T66" fmla="*/ 628 w 864"/>
                        <a:gd name="T67" fmla="*/ 1264 h 1509"/>
                        <a:gd name="T68" fmla="*/ 703 w 864"/>
                        <a:gd name="T69" fmla="*/ 1200 h 1509"/>
                        <a:gd name="T70" fmla="*/ 713 w 864"/>
                        <a:gd name="T71" fmla="*/ 1125 h 1509"/>
                        <a:gd name="T72" fmla="*/ 757 w 864"/>
                        <a:gd name="T73" fmla="*/ 1118 h 1509"/>
                        <a:gd name="T74" fmla="*/ 821 w 864"/>
                        <a:gd name="T75" fmla="*/ 1092 h 1509"/>
                        <a:gd name="T76" fmla="*/ 864 w 864"/>
                        <a:gd name="T77" fmla="*/ 1057 h 1509"/>
                        <a:gd name="T78" fmla="*/ 861 w 864"/>
                        <a:gd name="T79" fmla="*/ 1026 h 1509"/>
                        <a:gd name="T80" fmla="*/ 837 w 864"/>
                        <a:gd name="T81" fmla="*/ 1003 h 1509"/>
                        <a:gd name="T82" fmla="*/ 844 w 864"/>
                        <a:gd name="T83" fmla="*/ 965 h 1509"/>
                        <a:gd name="T84" fmla="*/ 743 w 864"/>
                        <a:gd name="T85" fmla="*/ 20 h 1509"/>
                        <a:gd name="T86" fmla="*/ 736 w 864"/>
                        <a:gd name="T87" fmla="*/ 0 h 1509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</a:cxnLst>
                      <a:rect l="0" t="0" r="r" b="b"/>
                      <a:pathLst>
                        <a:path w="864" h="1509">
                          <a:moveTo>
                            <a:pt x="736" y="0"/>
                          </a:moveTo>
                          <a:lnTo>
                            <a:pt x="279" y="50"/>
                          </a:lnTo>
                          <a:lnTo>
                            <a:pt x="195" y="50"/>
                          </a:lnTo>
                          <a:lnTo>
                            <a:pt x="148" y="78"/>
                          </a:lnTo>
                          <a:lnTo>
                            <a:pt x="114" y="111"/>
                          </a:lnTo>
                          <a:lnTo>
                            <a:pt x="98" y="114"/>
                          </a:lnTo>
                          <a:lnTo>
                            <a:pt x="74" y="98"/>
                          </a:lnTo>
                          <a:lnTo>
                            <a:pt x="24" y="84"/>
                          </a:lnTo>
                          <a:lnTo>
                            <a:pt x="87" y="908"/>
                          </a:lnTo>
                          <a:lnTo>
                            <a:pt x="74" y="996"/>
                          </a:lnTo>
                          <a:lnTo>
                            <a:pt x="81" y="1051"/>
                          </a:lnTo>
                          <a:lnTo>
                            <a:pt x="111" y="1095"/>
                          </a:lnTo>
                          <a:lnTo>
                            <a:pt x="118" y="1193"/>
                          </a:lnTo>
                          <a:lnTo>
                            <a:pt x="74" y="1261"/>
                          </a:lnTo>
                          <a:lnTo>
                            <a:pt x="48" y="1325"/>
                          </a:lnTo>
                          <a:lnTo>
                            <a:pt x="10" y="1373"/>
                          </a:lnTo>
                          <a:lnTo>
                            <a:pt x="0" y="1447"/>
                          </a:lnTo>
                          <a:lnTo>
                            <a:pt x="4" y="1509"/>
                          </a:lnTo>
                          <a:lnTo>
                            <a:pt x="51" y="1481"/>
                          </a:lnTo>
                          <a:lnTo>
                            <a:pt x="205" y="1457"/>
                          </a:lnTo>
                          <a:lnTo>
                            <a:pt x="228" y="1488"/>
                          </a:lnTo>
                          <a:lnTo>
                            <a:pt x="255" y="1501"/>
                          </a:lnTo>
                          <a:lnTo>
                            <a:pt x="286" y="1451"/>
                          </a:lnTo>
                          <a:lnTo>
                            <a:pt x="336" y="1423"/>
                          </a:lnTo>
                          <a:lnTo>
                            <a:pt x="366" y="1451"/>
                          </a:lnTo>
                          <a:lnTo>
                            <a:pt x="380" y="1471"/>
                          </a:lnTo>
                          <a:lnTo>
                            <a:pt x="413" y="1461"/>
                          </a:lnTo>
                          <a:lnTo>
                            <a:pt x="410" y="1406"/>
                          </a:lnTo>
                          <a:lnTo>
                            <a:pt x="478" y="1365"/>
                          </a:lnTo>
                          <a:lnTo>
                            <a:pt x="498" y="1393"/>
                          </a:lnTo>
                          <a:lnTo>
                            <a:pt x="572" y="1393"/>
                          </a:lnTo>
                          <a:lnTo>
                            <a:pt x="586" y="1359"/>
                          </a:lnTo>
                          <a:lnTo>
                            <a:pt x="578" y="1322"/>
                          </a:lnTo>
                          <a:lnTo>
                            <a:pt x="628" y="1264"/>
                          </a:lnTo>
                          <a:lnTo>
                            <a:pt x="703" y="1200"/>
                          </a:lnTo>
                          <a:lnTo>
                            <a:pt x="713" y="1125"/>
                          </a:lnTo>
                          <a:lnTo>
                            <a:pt x="757" y="1118"/>
                          </a:lnTo>
                          <a:lnTo>
                            <a:pt x="821" y="1092"/>
                          </a:lnTo>
                          <a:lnTo>
                            <a:pt x="864" y="1057"/>
                          </a:lnTo>
                          <a:lnTo>
                            <a:pt x="861" y="1026"/>
                          </a:lnTo>
                          <a:lnTo>
                            <a:pt x="837" y="1003"/>
                          </a:lnTo>
                          <a:lnTo>
                            <a:pt x="844" y="965"/>
                          </a:lnTo>
                          <a:lnTo>
                            <a:pt x="743" y="20"/>
                          </a:lnTo>
                          <a:lnTo>
                            <a:pt x="736" y="0"/>
                          </a:lnTo>
                          <a:close/>
                        </a:path>
                      </a:pathLst>
                    </a:custGeom>
                    <a:solidFill>
                      <a:schemeClr val="accent4">
                        <a:lumMod val="60000"/>
                        <a:lumOff val="40000"/>
                      </a:schemeClr>
                    </a:solidFill>
                    <a:ln w="0">
                      <a:solidFill>
                        <a:schemeClr val="bg1">
                          <a:lumMod val="65000"/>
                        </a:schemeClr>
                      </a:solidFill>
                    </a:ln>
                    <a:ex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sz="900">
                        <a:latin typeface="Arial Black" pitchFamily="34" charset="0"/>
                      </a:endParaRPr>
                    </a:p>
                  </p:txBody>
                </p:sp>
                <p:sp>
                  <p:nvSpPr>
                    <p:cNvPr id="100" name="Freeform 97"/>
                    <p:cNvSpPr>
                      <a:spLocks/>
                    </p:cNvSpPr>
                    <p:nvPr/>
                  </p:nvSpPr>
                  <p:spPr bwMode="auto">
                    <a:xfrm>
                      <a:off x="6003231" y="2239942"/>
                      <a:ext cx="567512" cy="649597"/>
                    </a:xfrm>
                    <a:custGeom>
                      <a:avLst/>
                      <a:gdLst>
                        <a:gd name="T0" fmla="*/ 1167 w 1201"/>
                        <a:gd name="T1" fmla="*/ 834 h 1376"/>
                        <a:gd name="T2" fmla="*/ 1181 w 1201"/>
                        <a:gd name="T3" fmla="*/ 584 h 1376"/>
                        <a:gd name="T4" fmla="*/ 1163 w 1201"/>
                        <a:gd name="T5" fmla="*/ 529 h 1376"/>
                        <a:gd name="T6" fmla="*/ 1177 w 1201"/>
                        <a:gd name="T7" fmla="*/ 509 h 1376"/>
                        <a:gd name="T8" fmla="*/ 1201 w 1201"/>
                        <a:gd name="T9" fmla="*/ 495 h 1376"/>
                        <a:gd name="T10" fmla="*/ 1123 w 1201"/>
                        <a:gd name="T11" fmla="*/ 0 h 1376"/>
                        <a:gd name="T12" fmla="*/ 942 w 1201"/>
                        <a:gd name="T13" fmla="*/ 106 h 1376"/>
                        <a:gd name="T14" fmla="*/ 820 w 1201"/>
                        <a:gd name="T15" fmla="*/ 231 h 1376"/>
                        <a:gd name="T16" fmla="*/ 720 w 1201"/>
                        <a:gd name="T17" fmla="*/ 251 h 1376"/>
                        <a:gd name="T18" fmla="*/ 629 w 1201"/>
                        <a:gd name="T19" fmla="*/ 292 h 1376"/>
                        <a:gd name="T20" fmla="*/ 596 w 1201"/>
                        <a:gd name="T21" fmla="*/ 298 h 1376"/>
                        <a:gd name="T22" fmla="*/ 541 w 1201"/>
                        <a:gd name="T23" fmla="*/ 245 h 1376"/>
                        <a:gd name="T24" fmla="*/ 454 w 1201"/>
                        <a:gd name="T25" fmla="*/ 257 h 1376"/>
                        <a:gd name="T26" fmla="*/ 376 w 1201"/>
                        <a:gd name="T27" fmla="*/ 210 h 1376"/>
                        <a:gd name="T28" fmla="*/ 0 w 1201"/>
                        <a:gd name="T29" fmla="*/ 268 h 1376"/>
                        <a:gd name="T30" fmla="*/ 105 w 1201"/>
                        <a:gd name="T31" fmla="*/ 1213 h 1376"/>
                        <a:gd name="T32" fmla="*/ 168 w 1201"/>
                        <a:gd name="T33" fmla="*/ 1210 h 1376"/>
                        <a:gd name="T34" fmla="*/ 208 w 1201"/>
                        <a:gd name="T35" fmla="*/ 1196 h 1376"/>
                        <a:gd name="T36" fmla="*/ 255 w 1201"/>
                        <a:gd name="T37" fmla="*/ 1224 h 1376"/>
                        <a:gd name="T38" fmla="*/ 282 w 1201"/>
                        <a:gd name="T39" fmla="*/ 1295 h 1376"/>
                        <a:gd name="T40" fmla="*/ 381 w 1201"/>
                        <a:gd name="T41" fmla="*/ 1302 h 1376"/>
                        <a:gd name="T42" fmla="*/ 407 w 1201"/>
                        <a:gd name="T43" fmla="*/ 1332 h 1376"/>
                        <a:gd name="T44" fmla="*/ 440 w 1201"/>
                        <a:gd name="T45" fmla="*/ 1332 h 1376"/>
                        <a:gd name="T46" fmla="*/ 481 w 1201"/>
                        <a:gd name="T47" fmla="*/ 1309 h 1376"/>
                        <a:gd name="T48" fmla="*/ 531 w 1201"/>
                        <a:gd name="T49" fmla="*/ 1319 h 1376"/>
                        <a:gd name="T50" fmla="*/ 555 w 1201"/>
                        <a:gd name="T51" fmla="*/ 1340 h 1376"/>
                        <a:gd name="T52" fmla="*/ 599 w 1201"/>
                        <a:gd name="T53" fmla="*/ 1299 h 1376"/>
                        <a:gd name="T54" fmla="*/ 629 w 1201"/>
                        <a:gd name="T55" fmla="*/ 1279 h 1376"/>
                        <a:gd name="T56" fmla="*/ 655 w 1201"/>
                        <a:gd name="T57" fmla="*/ 1279 h 1376"/>
                        <a:gd name="T58" fmla="*/ 663 w 1201"/>
                        <a:gd name="T59" fmla="*/ 1322 h 1376"/>
                        <a:gd name="T60" fmla="*/ 696 w 1201"/>
                        <a:gd name="T61" fmla="*/ 1340 h 1376"/>
                        <a:gd name="T62" fmla="*/ 750 w 1201"/>
                        <a:gd name="T63" fmla="*/ 1376 h 1376"/>
                        <a:gd name="T64" fmla="*/ 787 w 1201"/>
                        <a:gd name="T65" fmla="*/ 1373 h 1376"/>
                        <a:gd name="T66" fmla="*/ 817 w 1201"/>
                        <a:gd name="T67" fmla="*/ 1363 h 1376"/>
                        <a:gd name="T68" fmla="*/ 820 w 1201"/>
                        <a:gd name="T69" fmla="*/ 1319 h 1376"/>
                        <a:gd name="T70" fmla="*/ 848 w 1201"/>
                        <a:gd name="T71" fmla="*/ 1291 h 1376"/>
                        <a:gd name="T72" fmla="*/ 851 w 1201"/>
                        <a:gd name="T73" fmla="*/ 1210 h 1376"/>
                        <a:gd name="T74" fmla="*/ 864 w 1201"/>
                        <a:gd name="T75" fmla="*/ 1146 h 1376"/>
                        <a:gd name="T76" fmla="*/ 887 w 1201"/>
                        <a:gd name="T77" fmla="*/ 1135 h 1376"/>
                        <a:gd name="T78" fmla="*/ 908 w 1201"/>
                        <a:gd name="T79" fmla="*/ 1156 h 1376"/>
                        <a:gd name="T80" fmla="*/ 914 w 1201"/>
                        <a:gd name="T81" fmla="*/ 1183 h 1376"/>
                        <a:gd name="T82" fmla="*/ 945 w 1201"/>
                        <a:gd name="T83" fmla="*/ 1170 h 1376"/>
                        <a:gd name="T84" fmla="*/ 952 w 1201"/>
                        <a:gd name="T85" fmla="*/ 1143 h 1376"/>
                        <a:gd name="T86" fmla="*/ 935 w 1201"/>
                        <a:gd name="T87" fmla="*/ 1112 h 1376"/>
                        <a:gd name="T88" fmla="*/ 935 w 1201"/>
                        <a:gd name="T89" fmla="*/ 1071 h 1376"/>
                        <a:gd name="T90" fmla="*/ 989 w 1201"/>
                        <a:gd name="T91" fmla="*/ 993 h 1376"/>
                        <a:gd name="T92" fmla="*/ 1008 w 1201"/>
                        <a:gd name="T93" fmla="*/ 973 h 1376"/>
                        <a:gd name="T94" fmla="*/ 1043 w 1201"/>
                        <a:gd name="T95" fmla="*/ 980 h 1376"/>
                        <a:gd name="T96" fmla="*/ 1079 w 1201"/>
                        <a:gd name="T97" fmla="*/ 952 h 1376"/>
                        <a:gd name="T98" fmla="*/ 1130 w 1201"/>
                        <a:gd name="T99" fmla="*/ 898 h 1376"/>
                        <a:gd name="T100" fmla="*/ 1167 w 1201"/>
                        <a:gd name="T101" fmla="*/ 834 h 1376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</a:cxnLst>
                      <a:rect l="0" t="0" r="r" b="b"/>
                      <a:pathLst>
                        <a:path w="1201" h="1376">
                          <a:moveTo>
                            <a:pt x="1167" y="834"/>
                          </a:moveTo>
                          <a:lnTo>
                            <a:pt x="1181" y="584"/>
                          </a:lnTo>
                          <a:lnTo>
                            <a:pt x="1163" y="529"/>
                          </a:lnTo>
                          <a:lnTo>
                            <a:pt x="1177" y="509"/>
                          </a:lnTo>
                          <a:lnTo>
                            <a:pt x="1201" y="495"/>
                          </a:lnTo>
                          <a:lnTo>
                            <a:pt x="1123" y="0"/>
                          </a:lnTo>
                          <a:lnTo>
                            <a:pt x="942" y="106"/>
                          </a:lnTo>
                          <a:lnTo>
                            <a:pt x="820" y="231"/>
                          </a:lnTo>
                          <a:lnTo>
                            <a:pt x="720" y="251"/>
                          </a:lnTo>
                          <a:lnTo>
                            <a:pt x="629" y="292"/>
                          </a:lnTo>
                          <a:lnTo>
                            <a:pt x="596" y="298"/>
                          </a:lnTo>
                          <a:lnTo>
                            <a:pt x="541" y="245"/>
                          </a:lnTo>
                          <a:lnTo>
                            <a:pt x="454" y="257"/>
                          </a:lnTo>
                          <a:lnTo>
                            <a:pt x="376" y="210"/>
                          </a:lnTo>
                          <a:lnTo>
                            <a:pt x="0" y="268"/>
                          </a:lnTo>
                          <a:lnTo>
                            <a:pt x="105" y="1213"/>
                          </a:lnTo>
                          <a:lnTo>
                            <a:pt x="168" y="1210"/>
                          </a:lnTo>
                          <a:lnTo>
                            <a:pt x="208" y="1196"/>
                          </a:lnTo>
                          <a:lnTo>
                            <a:pt x="255" y="1224"/>
                          </a:lnTo>
                          <a:lnTo>
                            <a:pt x="282" y="1295"/>
                          </a:lnTo>
                          <a:lnTo>
                            <a:pt x="381" y="1302"/>
                          </a:lnTo>
                          <a:lnTo>
                            <a:pt x="407" y="1332"/>
                          </a:lnTo>
                          <a:lnTo>
                            <a:pt x="440" y="1332"/>
                          </a:lnTo>
                          <a:lnTo>
                            <a:pt x="481" y="1309"/>
                          </a:lnTo>
                          <a:lnTo>
                            <a:pt x="531" y="1319"/>
                          </a:lnTo>
                          <a:lnTo>
                            <a:pt x="555" y="1340"/>
                          </a:lnTo>
                          <a:lnTo>
                            <a:pt x="599" y="1299"/>
                          </a:lnTo>
                          <a:lnTo>
                            <a:pt x="629" y="1279"/>
                          </a:lnTo>
                          <a:lnTo>
                            <a:pt x="655" y="1279"/>
                          </a:lnTo>
                          <a:lnTo>
                            <a:pt x="663" y="1322"/>
                          </a:lnTo>
                          <a:lnTo>
                            <a:pt x="696" y="1340"/>
                          </a:lnTo>
                          <a:lnTo>
                            <a:pt x="750" y="1376"/>
                          </a:lnTo>
                          <a:lnTo>
                            <a:pt x="787" y="1373"/>
                          </a:lnTo>
                          <a:lnTo>
                            <a:pt x="817" y="1363"/>
                          </a:lnTo>
                          <a:lnTo>
                            <a:pt x="820" y="1319"/>
                          </a:lnTo>
                          <a:lnTo>
                            <a:pt x="848" y="1291"/>
                          </a:lnTo>
                          <a:lnTo>
                            <a:pt x="851" y="1210"/>
                          </a:lnTo>
                          <a:lnTo>
                            <a:pt x="864" y="1146"/>
                          </a:lnTo>
                          <a:lnTo>
                            <a:pt x="887" y="1135"/>
                          </a:lnTo>
                          <a:lnTo>
                            <a:pt x="908" y="1156"/>
                          </a:lnTo>
                          <a:lnTo>
                            <a:pt x="914" y="1183"/>
                          </a:lnTo>
                          <a:lnTo>
                            <a:pt x="945" y="1170"/>
                          </a:lnTo>
                          <a:lnTo>
                            <a:pt x="952" y="1143"/>
                          </a:lnTo>
                          <a:lnTo>
                            <a:pt x="935" y="1112"/>
                          </a:lnTo>
                          <a:lnTo>
                            <a:pt x="935" y="1071"/>
                          </a:lnTo>
                          <a:lnTo>
                            <a:pt x="989" y="993"/>
                          </a:lnTo>
                          <a:lnTo>
                            <a:pt x="1008" y="973"/>
                          </a:lnTo>
                          <a:lnTo>
                            <a:pt x="1043" y="980"/>
                          </a:lnTo>
                          <a:lnTo>
                            <a:pt x="1079" y="952"/>
                          </a:lnTo>
                          <a:lnTo>
                            <a:pt x="1130" y="898"/>
                          </a:lnTo>
                          <a:lnTo>
                            <a:pt x="1167" y="834"/>
                          </a:lnTo>
                          <a:close/>
                        </a:path>
                      </a:pathLst>
                    </a:custGeom>
                    <a:solidFill>
                      <a:srgbClr val="FF0000"/>
                    </a:solidFill>
                    <a:ln w="0">
                      <a:solidFill>
                        <a:schemeClr val="bg1">
                          <a:lumMod val="65000"/>
                        </a:schemeClr>
                      </a:solidFill>
                    </a:ln>
                    <a:ex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sz="900">
                        <a:latin typeface="Arial Black" pitchFamily="34" charset="0"/>
                      </a:endParaRPr>
                    </a:p>
                  </p:txBody>
                </p:sp>
                <p:sp>
                  <p:nvSpPr>
                    <p:cNvPr id="102" name="Freeform 99"/>
                    <p:cNvSpPr>
                      <a:spLocks/>
                    </p:cNvSpPr>
                    <p:nvPr/>
                  </p:nvSpPr>
                  <p:spPr bwMode="auto">
                    <a:xfrm>
                      <a:off x="6522073" y="2115400"/>
                      <a:ext cx="778384" cy="506657"/>
                    </a:xfrm>
                    <a:custGeom>
                      <a:avLst/>
                      <a:gdLst>
                        <a:gd name="T0" fmla="*/ 1378 w 1651"/>
                        <a:gd name="T1" fmla="*/ 37 h 1074"/>
                        <a:gd name="T2" fmla="*/ 1339 w 1651"/>
                        <a:gd name="T3" fmla="*/ 0 h 1074"/>
                        <a:gd name="T4" fmla="*/ 188 w 1651"/>
                        <a:gd name="T5" fmla="*/ 234 h 1074"/>
                        <a:gd name="T6" fmla="*/ 178 w 1651"/>
                        <a:gd name="T7" fmla="*/ 118 h 1074"/>
                        <a:gd name="T8" fmla="*/ 87 w 1651"/>
                        <a:gd name="T9" fmla="*/ 209 h 1074"/>
                        <a:gd name="T10" fmla="*/ 67 w 1651"/>
                        <a:gd name="T11" fmla="*/ 217 h 1074"/>
                        <a:gd name="T12" fmla="*/ 0 w 1651"/>
                        <a:gd name="T13" fmla="*/ 267 h 1074"/>
                        <a:gd name="T14" fmla="*/ 131 w 1651"/>
                        <a:gd name="T15" fmla="*/ 1074 h 1074"/>
                        <a:gd name="T16" fmla="*/ 404 w 1651"/>
                        <a:gd name="T17" fmla="*/ 1037 h 1074"/>
                        <a:gd name="T18" fmla="*/ 1402 w 1651"/>
                        <a:gd name="T19" fmla="*/ 837 h 1074"/>
                        <a:gd name="T20" fmla="*/ 1422 w 1651"/>
                        <a:gd name="T21" fmla="*/ 817 h 1074"/>
                        <a:gd name="T22" fmla="*/ 1456 w 1651"/>
                        <a:gd name="T23" fmla="*/ 793 h 1074"/>
                        <a:gd name="T24" fmla="*/ 1493 w 1651"/>
                        <a:gd name="T25" fmla="*/ 793 h 1074"/>
                        <a:gd name="T26" fmla="*/ 1510 w 1651"/>
                        <a:gd name="T27" fmla="*/ 779 h 1074"/>
                        <a:gd name="T28" fmla="*/ 1550 w 1651"/>
                        <a:gd name="T29" fmla="*/ 759 h 1074"/>
                        <a:gd name="T30" fmla="*/ 1571 w 1651"/>
                        <a:gd name="T31" fmla="*/ 715 h 1074"/>
                        <a:gd name="T32" fmla="*/ 1597 w 1651"/>
                        <a:gd name="T33" fmla="*/ 678 h 1074"/>
                        <a:gd name="T34" fmla="*/ 1651 w 1651"/>
                        <a:gd name="T35" fmla="*/ 626 h 1074"/>
                        <a:gd name="T36" fmla="*/ 1651 w 1651"/>
                        <a:gd name="T37" fmla="*/ 613 h 1074"/>
                        <a:gd name="T38" fmla="*/ 1554 w 1651"/>
                        <a:gd name="T39" fmla="*/ 549 h 1074"/>
                        <a:gd name="T40" fmla="*/ 1537 w 1651"/>
                        <a:gd name="T41" fmla="*/ 504 h 1074"/>
                        <a:gd name="T42" fmla="*/ 1493 w 1651"/>
                        <a:gd name="T43" fmla="*/ 501 h 1074"/>
                        <a:gd name="T44" fmla="*/ 1489 w 1651"/>
                        <a:gd name="T45" fmla="*/ 481 h 1074"/>
                        <a:gd name="T46" fmla="*/ 1477 w 1651"/>
                        <a:gd name="T47" fmla="*/ 434 h 1074"/>
                        <a:gd name="T48" fmla="*/ 1513 w 1651"/>
                        <a:gd name="T49" fmla="*/ 417 h 1074"/>
                        <a:gd name="T50" fmla="*/ 1516 w 1651"/>
                        <a:gd name="T51" fmla="*/ 376 h 1074"/>
                        <a:gd name="T52" fmla="*/ 1496 w 1651"/>
                        <a:gd name="T53" fmla="*/ 356 h 1074"/>
                        <a:gd name="T54" fmla="*/ 1496 w 1651"/>
                        <a:gd name="T55" fmla="*/ 328 h 1074"/>
                        <a:gd name="T56" fmla="*/ 1530 w 1651"/>
                        <a:gd name="T57" fmla="*/ 278 h 1074"/>
                        <a:gd name="T58" fmla="*/ 1530 w 1651"/>
                        <a:gd name="T59" fmla="*/ 226 h 1074"/>
                        <a:gd name="T60" fmla="*/ 1566 w 1651"/>
                        <a:gd name="T61" fmla="*/ 189 h 1074"/>
                        <a:gd name="T62" fmla="*/ 1543 w 1651"/>
                        <a:gd name="T63" fmla="*/ 173 h 1074"/>
                        <a:gd name="T64" fmla="*/ 1503 w 1651"/>
                        <a:gd name="T65" fmla="*/ 168 h 1074"/>
                        <a:gd name="T66" fmla="*/ 1466 w 1651"/>
                        <a:gd name="T67" fmla="*/ 139 h 1074"/>
                        <a:gd name="T68" fmla="*/ 1425 w 1651"/>
                        <a:gd name="T69" fmla="*/ 50 h 1074"/>
                        <a:gd name="T70" fmla="*/ 1378 w 1651"/>
                        <a:gd name="T71" fmla="*/ 37 h 107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</a:cxnLst>
                      <a:rect l="0" t="0" r="r" b="b"/>
                      <a:pathLst>
                        <a:path w="1651" h="1074">
                          <a:moveTo>
                            <a:pt x="1378" y="37"/>
                          </a:moveTo>
                          <a:lnTo>
                            <a:pt x="1339" y="0"/>
                          </a:lnTo>
                          <a:lnTo>
                            <a:pt x="188" y="234"/>
                          </a:lnTo>
                          <a:lnTo>
                            <a:pt x="178" y="118"/>
                          </a:lnTo>
                          <a:lnTo>
                            <a:pt x="87" y="209"/>
                          </a:lnTo>
                          <a:lnTo>
                            <a:pt x="67" y="217"/>
                          </a:lnTo>
                          <a:lnTo>
                            <a:pt x="0" y="267"/>
                          </a:lnTo>
                          <a:lnTo>
                            <a:pt x="131" y="1074"/>
                          </a:lnTo>
                          <a:lnTo>
                            <a:pt x="404" y="1037"/>
                          </a:lnTo>
                          <a:lnTo>
                            <a:pt x="1402" y="837"/>
                          </a:lnTo>
                          <a:lnTo>
                            <a:pt x="1422" y="817"/>
                          </a:lnTo>
                          <a:lnTo>
                            <a:pt x="1456" y="793"/>
                          </a:lnTo>
                          <a:lnTo>
                            <a:pt x="1493" y="793"/>
                          </a:lnTo>
                          <a:lnTo>
                            <a:pt x="1510" y="779"/>
                          </a:lnTo>
                          <a:lnTo>
                            <a:pt x="1550" y="759"/>
                          </a:lnTo>
                          <a:lnTo>
                            <a:pt x="1571" y="715"/>
                          </a:lnTo>
                          <a:lnTo>
                            <a:pt x="1597" y="678"/>
                          </a:lnTo>
                          <a:lnTo>
                            <a:pt x="1651" y="626"/>
                          </a:lnTo>
                          <a:lnTo>
                            <a:pt x="1651" y="613"/>
                          </a:lnTo>
                          <a:lnTo>
                            <a:pt x="1554" y="549"/>
                          </a:lnTo>
                          <a:lnTo>
                            <a:pt x="1537" y="504"/>
                          </a:lnTo>
                          <a:lnTo>
                            <a:pt x="1493" y="501"/>
                          </a:lnTo>
                          <a:lnTo>
                            <a:pt x="1489" y="481"/>
                          </a:lnTo>
                          <a:lnTo>
                            <a:pt x="1477" y="434"/>
                          </a:lnTo>
                          <a:lnTo>
                            <a:pt x="1513" y="417"/>
                          </a:lnTo>
                          <a:lnTo>
                            <a:pt x="1516" y="376"/>
                          </a:lnTo>
                          <a:lnTo>
                            <a:pt x="1496" y="356"/>
                          </a:lnTo>
                          <a:lnTo>
                            <a:pt x="1496" y="328"/>
                          </a:lnTo>
                          <a:lnTo>
                            <a:pt x="1530" y="278"/>
                          </a:lnTo>
                          <a:lnTo>
                            <a:pt x="1530" y="226"/>
                          </a:lnTo>
                          <a:lnTo>
                            <a:pt x="1566" y="189"/>
                          </a:lnTo>
                          <a:lnTo>
                            <a:pt x="1543" y="173"/>
                          </a:lnTo>
                          <a:lnTo>
                            <a:pt x="1503" y="168"/>
                          </a:lnTo>
                          <a:lnTo>
                            <a:pt x="1466" y="139"/>
                          </a:lnTo>
                          <a:lnTo>
                            <a:pt x="1425" y="50"/>
                          </a:lnTo>
                          <a:lnTo>
                            <a:pt x="1378" y="37"/>
                          </a:lnTo>
                          <a:close/>
                        </a:path>
                      </a:pathLst>
                    </a:custGeom>
                    <a:solidFill>
                      <a:srgbClr val="FF0000"/>
                    </a:solidFill>
                    <a:ln w="0">
                      <a:solidFill>
                        <a:schemeClr val="bg1">
                          <a:lumMod val="65000"/>
                        </a:schemeClr>
                      </a:solidFill>
                    </a:ln>
                    <a:ex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sz="900">
                        <a:latin typeface="Arial Black" pitchFamily="34" charset="0"/>
                      </a:endParaRPr>
                    </a:p>
                  </p:txBody>
                </p:sp>
                <p:sp>
                  <p:nvSpPr>
                    <p:cNvPr id="104" name="Freeform 101"/>
                    <p:cNvSpPr>
                      <a:spLocks/>
                    </p:cNvSpPr>
                    <p:nvPr/>
                  </p:nvSpPr>
                  <p:spPr bwMode="auto">
                    <a:xfrm>
                      <a:off x="7280643" y="1501185"/>
                      <a:ext cx="227854" cy="430234"/>
                    </a:xfrm>
                    <a:custGeom>
                      <a:avLst/>
                      <a:gdLst>
                        <a:gd name="T0" fmla="*/ 447 w 482"/>
                        <a:gd name="T1" fmla="*/ 95 h 912"/>
                        <a:gd name="T2" fmla="*/ 441 w 482"/>
                        <a:gd name="T3" fmla="*/ 0 h 912"/>
                        <a:gd name="T4" fmla="*/ 0 w 482"/>
                        <a:gd name="T5" fmla="*/ 119 h 912"/>
                        <a:gd name="T6" fmla="*/ 14 w 482"/>
                        <a:gd name="T7" fmla="*/ 201 h 912"/>
                        <a:gd name="T8" fmla="*/ 51 w 482"/>
                        <a:gd name="T9" fmla="*/ 306 h 912"/>
                        <a:gd name="T10" fmla="*/ 64 w 482"/>
                        <a:gd name="T11" fmla="*/ 390 h 912"/>
                        <a:gd name="T12" fmla="*/ 47 w 482"/>
                        <a:gd name="T13" fmla="*/ 454 h 912"/>
                        <a:gd name="T14" fmla="*/ 91 w 482"/>
                        <a:gd name="T15" fmla="*/ 529 h 912"/>
                        <a:gd name="T16" fmla="*/ 105 w 482"/>
                        <a:gd name="T17" fmla="*/ 564 h 912"/>
                        <a:gd name="T18" fmla="*/ 91 w 482"/>
                        <a:gd name="T19" fmla="*/ 611 h 912"/>
                        <a:gd name="T20" fmla="*/ 138 w 482"/>
                        <a:gd name="T21" fmla="*/ 634 h 912"/>
                        <a:gd name="T22" fmla="*/ 149 w 482"/>
                        <a:gd name="T23" fmla="*/ 638 h 912"/>
                        <a:gd name="T24" fmla="*/ 199 w 482"/>
                        <a:gd name="T25" fmla="*/ 818 h 912"/>
                        <a:gd name="T26" fmla="*/ 212 w 482"/>
                        <a:gd name="T27" fmla="*/ 912 h 912"/>
                        <a:gd name="T28" fmla="*/ 408 w 482"/>
                        <a:gd name="T29" fmla="*/ 868 h 912"/>
                        <a:gd name="T30" fmla="*/ 384 w 482"/>
                        <a:gd name="T31" fmla="*/ 838 h 912"/>
                        <a:gd name="T32" fmla="*/ 394 w 482"/>
                        <a:gd name="T33" fmla="*/ 807 h 912"/>
                        <a:gd name="T34" fmla="*/ 394 w 482"/>
                        <a:gd name="T35" fmla="*/ 733 h 912"/>
                        <a:gd name="T36" fmla="*/ 381 w 482"/>
                        <a:gd name="T37" fmla="*/ 712 h 912"/>
                        <a:gd name="T38" fmla="*/ 394 w 482"/>
                        <a:gd name="T39" fmla="*/ 339 h 912"/>
                        <a:gd name="T40" fmla="*/ 377 w 482"/>
                        <a:gd name="T41" fmla="*/ 312 h 912"/>
                        <a:gd name="T42" fmla="*/ 377 w 482"/>
                        <a:gd name="T43" fmla="*/ 292 h 912"/>
                        <a:gd name="T44" fmla="*/ 421 w 482"/>
                        <a:gd name="T45" fmla="*/ 275 h 912"/>
                        <a:gd name="T46" fmla="*/ 482 w 482"/>
                        <a:gd name="T47" fmla="*/ 207 h 912"/>
                        <a:gd name="T48" fmla="*/ 482 w 482"/>
                        <a:gd name="T49" fmla="*/ 143 h 912"/>
                        <a:gd name="T50" fmla="*/ 447 w 482"/>
                        <a:gd name="T51" fmla="*/ 95 h 91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</a:cxnLst>
                      <a:rect l="0" t="0" r="r" b="b"/>
                      <a:pathLst>
                        <a:path w="482" h="912">
                          <a:moveTo>
                            <a:pt x="447" y="95"/>
                          </a:moveTo>
                          <a:lnTo>
                            <a:pt x="441" y="0"/>
                          </a:lnTo>
                          <a:lnTo>
                            <a:pt x="0" y="119"/>
                          </a:lnTo>
                          <a:lnTo>
                            <a:pt x="14" y="201"/>
                          </a:lnTo>
                          <a:lnTo>
                            <a:pt x="51" y="306"/>
                          </a:lnTo>
                          <a:lnTo>
                            <a:pt x="64" y="390"/>
                          </a:lnTo>
                          <a:lnTo>
                            <a:pt x="47" y="454"/>
                          </a:lnTo>
                          <a:lnTo>
                            <a:pt x="91" y="529"/>
                          </a:lnTo>
                          <a:lnTo>
                            <a:pt x="105" y="564"/>
                          </a:lnTo>
                          <a:lnTo>
                            <a:pt x="91" y="611"/>
                          </a:lnTo>
                          <a:lnTo>
                            <a:pt x="138" y="634"/>
                          </a:lnTo>
                          <a:lnTo>
                            <a:pt x="149" y="638"/>
                          </a:lnTo>
                          <a:lnTo>
                            <a:pt x="199" y="818"/>
                          </a:lnTo>
                          <a:lnTo>
                            <a:pt x="212" y="912"/>
                          </a:lnTo>
                          <a:lnTo>
                            <a:pt x="408" y="868"/>
                          </a:lnTo>
                          <a:lnTo>
                            <a:pt x="384" y="838"/>
                          </a:lnTo>
                          <a:lnTo>
                            <a:pt x="394" y="807"/>
                          </a:lnTo>
                          <a:lnTo>
                            <a:pt x="394" y="733"/>
                          </a:lnTo>
                          <a:lnTo>
                            <a:pt x="381" y="712"/>
                          </a:lnTo>
                          <a:lnTo>
                            <a:pt x="394" y="339"/>
                          </a:lnTo>
                          <a:lnTo>
                            <a:pt x="377" y="312"/>
                          </a:lnTo>
                          <a:lnTo>
                            <a:pt x="377" y="292"/>
                          </a:lnTo>
                          <a:lnTo>
                            <a:pt x="421" y="275"/>
                          </a:lnTo>
                          <a:lnTo>
                            <a:pt x="482" y="207"/>
                          </a:lnTo>
                          <a:lnTo>
                            <a:pt x="482" y="143"/>
                          </a:lnTo>
                          <a:lnTo>
                            <a:pt x="447" y="95"/>
                          </a:lnTo>
                          <a:close/>
                        </a:path>
                      </a:pathLst>
                    </a:custGeom>
                    <a:solidFill>
                      <a:srgbClr val="FF0000"/>
                    </a:solidFill>
                    <a:ln w="0">
                      <a:solidFill>
                        <a:schemeClr val="bg1">
                          <a:lumMod val="65000"/>
                        </a:schemeClr>
                      </a:solidFill>
                    </a:ln>
                    <a:ex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sz="900">
                        <a:latin typeface="Arial Black" pitchFamily="34" charset="0"/>
                      </a:endParaRPr>
                    </a:p>
                  </p:txBody>
                </p:sp>
                <p:sp>
                  <p:nvSpPr>
                    <p:cNvPr id="106" name="Freeform 103"/>
                    <p:cNvSpPr>
                      <a:spLocks/>
                    </p:cNvSpPr>
                    <p:nvPr/>
                  </p:nvSpPr>
                  <p:spPr bwMode="auto">
                    <a:xfrm>
                      <a:off x="6616032" y="1554964"/>
                      <a:ext cx="989254" cy="755740"/>
                    </a:xfrm>
                    <a:custGeom>
                      <a:avLst/>
                      <a:gdLst>
                        <a:gd name="T0" fmla="*/ 975 w 2098"/>
                        <a:gd name="T1" fmla="*/ 171 h 1601"/>
                        <a:gd name="T2" fmla="*/ 858 w 2098"/>
                        <a:gd name="T3" fmla="*/ 353 h 1601"/>
                        <a:gd name="T4" fmla="*/ 753 w 2098"/>
                        <a:gd name="T5" fmla="*/ 455 h 1601"/>
                        <a:gd name="T6" fmla="*/ 767 w 2098"/>
                        <a:gd name="T7" fmla="*/ 519 h 1601"/>
                        <a:gd name="T8" fmla="*/ 827 w 2098"/>
                        <a:gd name="T9" fmla="*/ 530 h 1601"/>
                        <a:gd name="T10" fmla="*/ 806 w 2098"/>
                        <a:gd name="T11" fmla="*/ 588 h 1601"/>
                        <a:gd name="T12" fmla="*/ 838 w 2098"/>
                        <a:gd name="T13" fmla="*/ 649 h 1601"/>
                        <a:gd name="T14" fmla="*/ 800 w 2098"/>
                        <a:gd name="T15" fmla="*/ 703 h 1601"/>
                        <a:gd name="T16" fmla="*/ 739 w 2098"/>
                        <a:gd name="T17" fmla="*/ 736 h 1601"/>
                        <a:gd name="T18" fmla="*/ 679 w 2098"/>
                        <a:gd name="T19" fmla="*/ 817 h 1601"/>
                        <a:gd name="T20" fmla="*/ 518 w 2098"/>
                        <a:gd name="T21" fmla="*/ 866 h 1601"/>
                        <a:gd name="T22" fmla="*/ 457 w 2098"/>
                        <a:gd name="T23" fmla="*/ 842 h 1601"/>
                        <a:gd name="T24" fmla="*/ 303 w 2098"/>
                        <a:gd name="T25" fmla="*/ 852 h 1601"/>
                        <a:gd name="T26" fmla="*/ 118 w 2098"/>
                        <a:gd name="T27" fmla="*/ 927 h 1601"/>
                        <a:gd name="T28" fmla="*/ 178 w 2098"/>
                        <a:gd name="T29" fmla="*/ 1031 h 1601"/>
                        <a:gd name="T30" fmla="*/ 201 w 2098"/>
                        <a:gd name="T31" fmla="*/ 1096 h 1601"/>
                        <a:gd name="T32" fmla="*/ 141 w 2098"/>
                        <a:gd name="T33" fmla="*/ 1184 h 1601"/>
                        <a:gd name="T34" fmla="*/ 80 w 2098"/>
                        <a:gd name="T35" fmla="*/ 1231 h 1601"/>
                        <a:gd name="T36" fmla="*/ 44 w 2098"/>
                        <a:gd name="T37" fmla="*/ 1279 h 1601"/>
                        <a:gd name="T38" fmla="*/ 13 w 2098"/>
                        <a:gd name="T39" fmla="*/ 1422 h 1601"/>
                        <a:gd name="T40" fmla="*/ 1203 w 2098"/>
                        <a:gd name="T41" fmla="*/ 1225 h 1601"/>
                        <a:gd name="T42" fmla="*/ 1291 w 2098"/>
                        <a:gd name="T43" fmla="*/ 1327 h 1601"/>
                        <a:gd name="T44" fmla="*/ 1368 w 2098"/>
                        <a:gd name="T45" fmla="*/ 1361 h 1601"/>
                        <a:gd name="T46" fmla="*/ 1513 w 2098"/>
                        <a:gd name="T47" fmla="*/ 1425 h 1601"/>
                        <a:gd name="T48" fmla="*/ 1631 w 2098"/>
                        <a:gd name="T49" fmla="*/ 1459 h 1601"/>
                        <a:gd name="T50" fmla="*/ 1624 w 2098"/>
                        <a:gd name="T51" fmla="*/ 1540 h 1601"/>
                        <a:gd name="T52" fmla="*/ 1658 w 2098"/>
                        <a:gd name="T53" fmla="*/ 1601 h 1601"/>
                        <a:gd name="T54" fmla="*/ 1863 w 2098"/>
                        <a:gd name="T55" fmla="*/ 1533 h 1601"/>
                        <a:gd name="T56" fmla="*/ 2098 w 2098"/>
                        <a:gd name="T57" fmla="*/ 1340 h 1601"/>
                        <a:gd name="T58" fmla="*/ 1960 w 2098"/>
                        <a:gd name="T59" fmla="*/ 1384 h 1601"/>
                        <a:gd name="T60" fmla="*/ 1792 w 2098"/>
                        <a:gd name="T61" fmla="*/ 1445 h 1601"/>
                        <a:gd name="T62" fmla="*/ 1749 w 2098"/>
                        <a:gd name="T63" fmla="*/ 1445 h 1601"/>
                        <a:gd name="T64" fmla="*/ 1667 w 2098"/>
                        <a:gd name="T65" fmla="*/ 1513 h 1601"/>
                        <a:gd name="T66" fmla="*/ 1694 w 2098"/>
                        <a:gd name="T67" fmla="*/ 1466 h 1601"/>
                        <a:gd name="T68" fmla="*/ 1667 w 2098"/>
                        <a:gd name="T69" fmla="*/ 1405 h 1601"/>
                        <a:gd name="T70" fmla="*/ 1684 w 2098"/>
                        <a:gd name="T71" fmla="*/ 1235 h 1601"/>
                        <a:gd name="T72" fmla="*/ 1641 w 2098"/>
                        <a:gd name="T73" fmla="*/ 791 h 1601"/>
                        <a:gd name="T74" fmla="*/ 1584 w 2098"/>
                        <a:gd name="T75" fmla="*/ 523 h 1601"/>
                        <a:gd name="T76" fmla="*/ 1526 w 2098"/>
                        <a:gd name="T77" fmla="*/ 496 h 1601"/>
                        <a:gd name="T78" fmla="*/ 1526 w 2098"/>
                        <a:gd name="T79" fmla="*/ 414 h 1601"/>
                        <a:gd name="T80" fmla="*/ 1499 w 2098"/>
                        <a:gd name="T81" fmla="*/ 275 h 1601"/>
                        <a:gd name="T82" fmla="*/ 1449 w 2098"/>
                        <a:gd name="T83" fmla="*/ 86 h 1601"/>
                        <a:gd name="T84" fmla="*/ 1241 w 2098"/>
                        <a:gd name="T85" fmla="*/ 61 h 1601"/>
                        <a:gd name="T86" fmla="*/ 1100 w 2098"/>
                        <a:gd name="T87" fmla="*/ 79 h 1601"/>
                        <a:gd name="T88" fmla="*/ 1009 w 2098"/>
                        <a:gd name="T89" fmla="*/ 130 h 160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</a:cxnLst>
                      <a:rect l="0" t="0" r="r" b="b"/>
                      <a:pathLst>
                        <a:path w="2098" h="1601">
                          <a:moveTo>
                            <a:pt x="1009" y="130"/>
                          </a:moveTo>
                          <a:lnTo>
                            <a:pt x="975" y="171"/>
                          </a:lnTo>
                          <a:lnTo>
                            <a:pt x="881" y="306"/>
                          </a:lnTo>
                          <a:lnTo>
                            <a:pt x="858" y="353"/>
                          </a:lnTo>
                          <a:lnTo>
                            <a:pt x="847" y="367"/>
                          </a:lnTo>
                          <a:lnTo>
                            <a:pt x="753" y="455"/>
                          </a:lnTo>
                          <a:lnTo>
                            <a:pt x="753" y="499"/>
                          </a:lnTo>
                          <a:lnTo>
                            <a:pt x="767" y="519"/>
                          </a:lnTo>
                          <a:lnTo>
                            <a:pt x="797" y="530"/>
                          </a:lnTo>
                          <a:lnTo>
                            <a:pt x="827" y="530"/>
                          </a:lnTo>
                          <a:lnTo>
                            <a:pt x="827" y="553"/>
                          </a:lnTo>
                          <a:lnTo>
                            <a:pt x="806" y="588"/>
                          </a:lnTo>
                          <a:lnTo>
                            <a:pt x="814" y="614"/>
                          </a:lnTo>
                          <a:lnTo>
                            <a:pt x="838" y="649"/>
                          </a:lnTo>
                          <a:lnTo>
                            <a:pt x="834" y="686"/>
                          </a:lnTo>
                          <a:lnTo>
                            <a:pt x="800" y="703"/>
                          </a:lnTo>
                          <a:lnTo>
                            <a:pt x="767" y="703"/>
                          </a:lnTo>
                          <a:lnTo>
                            <a:pt x="739" y="736"/>
                          </a:lnTo>
                          <a:lnTo>
                            <a:pt x="712" y="791"/>
                          </a:lnTo>
                          <a:lnTo>
                            <a:pt x="679" y="817"/>
                          </a:lnTo>
                          <a:lnTo>
                            <a:pt x="592" y="825"/>
                          </a:lnTo>
                          <a:lnTo>
                            <a:pt x="518" y="866"/>
                          </a:lnTo>
                          <a:lnTo>
                            <a:pt x="491" y="866"/>
                          </a:lnTo>
                          <a:lnTo>
                            <a:pt x="457" y="842"/>
                          </a:lnTo>
                          <a:lnTo>
                            <a:pt x="353" y="845"/>
                          </a:lnTo>
                          <a:lnTo>
                            <a:pt x="303" y="852"/>
                          </a:lnTo>
                          <a:lnTo>
                            <a:pt x="165" y="899"/>
                          </a:lnTo>
                          <a:lnTo>
                            <a:pt x="118" y="927"/>
                          </a:lnTo>
                          <a:lnTo>
                            <a:pt x="148" y="1028"/>
                          </a:lnTo>
                          <a:lnTo>
                            <a:pt x="178" y="1031"/>
                          </a:lnTo>
                          <a:lnTo>
                            <a:pt x="198" y="1083"/>
                          </a:lnTo>
                          <a:lnTo>
                            <a:pt x="201" y="1096"/>
                          </a:lnTo>
                          <a:lnTo>
                            <a:pt x="148" y="1156"/>
                          </a:lnTo>
                          <a:lnTo>
                            <a:pt x="141" y="1184"/>
                          </a:lnTo>
                          <a:lnTo>
                            <a:pt x="111" y="1214"/>
                          </a:lnTo>
                          <a:lnTo>
                            <a:pt x="80" y="1231"/>
                          </a:lnTo>
                          <a:lnTo>
                            <a:pt x="64" y="1259"/>
                          </a:lnTo>
                          <a:lnTo>
                            <a:pt x="44" y="1279"/>
                          </a:lnTo>
                          <a:lnTo>
                            <a:pt x="0" y="1306"/>
                          </a:lnTo>
                          <a:lnTo>
                            <a:pt x="13" y="1422"/>
                          </a:lnTo>
                          <a:lnTo>
                            <a:pt x="1164" y="1188"/>
                          </a:lnTo>
                          <a:lnTo>
                            <a:pt x="1203" y="1225"/>
                          </a:lnTo>
                          <a:lnTo>
                            <a:pt x="1250" y="1238"/>
                          </a:lnTo>
                          <a:lnTo>
                            <a:pt x="1291" y="1327"/>
                          </a:lnTo>
                          <a:lnTo>
                            <a:pt x="1328" y="1356"/>
                          </a:lnTo>
                          <a:lnTo>
                            <a:pt x="1368" y="1361"/>
                          </a:lnTo>
                          <a:lnTo>
                            <a:pt x="1388" y="1377"/>
                          </a:lnTo>
                          <a:lnTo>
                            <a:pt x="1513" y="1425"/>
                          </a:lnTo>
                          <a:lnTo>
                            <a:pt x="1587" y="1439"/>
                          </a:lnTo>
                          <a:lnTo>
                            <a:pt x="1631" y="1459"/>
                          </a:lnTo>
                          <a:lnTo>
                            <a:pt x="1631" y="1492"/>
                          </a:lnTo>
                          <a:lnTo>
                            <a:pt x="1624" y="1540"/>
                          </a:lnTo>
                          <a:lnTo>
                            <a:pt x="1634" y="1594"/>
                          </a:lnTo>
                          <a:lnTo>
                            <a:pt x="1658" y="1601"/>
                          </a:lnTo>
                          <a:lnTo>
                            <a:pt x="1725" y="1584"/>
                          </a:lnTo>
                          <a:lnTo>
                            <a:pt x="1863" y="1533"/>
                          </a:lnTo>
                          <a:lnTo>
                            <a:pt x="2041" y="1401"/>
                          </a:lnTo>
                          <a:lnTo>
                            <a:pt x="2098" y="1340"/>
                          </a:lnTo>
                          <a:lnTo>
                            <a:pt x="2028" y="1316"/>
                          </a:lnTo>
                          <a:lnTo>
                            <a:pt x="1960" y="1384"/>
                          </a:lnTo>
                          <a:lnTo>
                            <a:pt x="1829" y="1448"/>
                          </a:lnTo>
                          <a:lnTo>
                            <a:pt x="1792" y="1445"/>
                          </a:lnTo>
                          <a:lnTo>
                            <a:pt x="1769" y="1435"/>
                          </a:lnTo>
                          <a:lnTo>
                            <a:pt x="1749" y="1445"/>
                          </a:lnTo>
                          <a:lnTo>
                            <a:pt x="1688" y="1509"/>
                          </a:lnTo>
                          <a:lnTo>
                            <a:pt x="1667" y="1513"/>
                          </a:lnTo>
                          <a:lnTo>
                            <a:pt x="1661" y="1492"/>
                          </a:lnTo>
                          <a:lnTo>
                            <a:pt x="1694" y="1466"/>
                          </a:lnTo>
                          <a:lnTo>
                            <a:pt x="1698" y="1439"/>
                          </a:lnTo>
                          <a:lnTo>
                            <a:pt x="1667" y="1405"/>
                          </a:lnTo>
                          <a:lnTo>
                            <a:pt x="1684" y="1367"/>
                          </a:lnTo>
                          <a:lnTo>
                            <a:pt x="1684" y="1235"/>
                          </a:lnTo>
                          <a:lnTo>
                            <a:pt x="1634" y="967"/>
                          </a:lnTo>
                          <a:lnTo>
                            <a:pt x="1641" y="791"/>
                          </a:lnTo>
                          <a:lnTo>
                            <a:pt x="1634" y="703"/>
                          </a:lnTo>
                          <a:lnTo>
                            <a:pt x="1584" y="523"/>
                          </a:lnTo>
                          <a:lnTo>
                            <a:pt x="1573" y="519"/>
                          </a:lnTo>
                          <a:lnTo>
                            <a:pt x="1526" y="496"/>
                          </a:lnTo>
                          <a:lnTo>
                            <a:pt x="1540" y="449"/>
                          </a:lnTo>
                          <a:lnTo>
                            <a:pt x="1526" y="414"/>
                          </a:lnTo>
                          <a:lnTo>
                            <a:pt x="1482" y="339"/>
                          </a:lnTo>
                          <a:lnTo>
                            <a:pt x="1499" y="275"/>
                          </a:lnTo>
                          <a:lnTo>
                            <a:pt x="1486" y="191"/>
                          </a:lnTo>
                          <a:lnTo>
                            <a:pt x="1449" y="86"/>
                          </a:lnTo>
                          <a:lnTo>
                            <a:pt x="1439" y="0"/>
                          </a:lnTo>
                          <a:lnTo>
                            <a:pt x="1241" y="61"/>
                          </a:lnTo>
                          <a:lnTo>
                            <a:pt x="1187" y="58"/>
                          </a:lnTo>
                          <a:lnTo>
                            <a:pt x="1100" y="79"/>
                          </a:lnTo>
                          <a:lnTo>
                            <a:pt x="1046" y="99"/>
                          </a:lnTo>
                          <a:lnTo>
                            <a:pt x="1009" y="130"/>
                          </a:lnTo>
                          <a:close/>
                        </a:path>
                      </a:pathLst>
                    </a:custGeom>
                    <a:solidFill>
                      <a:srgbClr val="FF0000"/>
                    </a:solidFill>
                    <a:ln w="0">
                      <a:solidFill>
                        <a:schemeClr val="bg1">
                          <a:lumMod val="65000"/>
                        </a:schemeClr>
                      </a:solidFill>
                    </a:ln>
                    <a:ex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sz="900">
                        <a:latin typeface="Arial Black" pitchFamily="34" charset="0"/>
                      </a:endParaRPr>
                    </a:p>
                  </p:txBody>
                </p:sp>
                <p:sp>
                  <p:nvSpPr>
                    <p:cNvPr id="108" name="Freeform 105"/>
                    <p:cNvSpPr>
                      <a:spLocks/>
                    </p:cNvSpPr>
                    <p:nvPr/>
                  </p:nvSpPr>
                  <p:spPr bwMode="auto">
                    <a:xfrm>
                      <a:off x="7526677" y="1011511"/>
                      <a:ext cx="492505" cy="791121"/>
                    </a:xfrm>
                    <a:custGeom>
                      <a:avLst/>
                      <a:gdLst>
                        <a:gd name="T0" fmla="*/ 461 w 1046"/>
                        <a:gd name="T1" fmla="*/ 0 h 1675"/>
                        <a:gd name="T2" fmla="*/ 367 w 1046"/>
                        <a:gd name="T3" fmla="*/ 78 h 1675"/>
                        <a:gd name="T4" fmla="*/ 353 w 1046"/>
                        <a:gd name="T5" fmla="*/ 106 h 1675"/>
                        <a:gd name="T6" fmla="*/ 285 w 1046"/>
                        <a:gd name="T7" fmla="*/ 57 h 1675"/>
                        <a:gd name="T8" fmla="*/ 265 w 1046"/>
                        <a:gd name="T9" fmla="*/ 37 h 1675"/>
                        <a:gd name="T10" fmla="*/ 208 w 1046"/>
                        <a:gd name="T11" fmla="*/ 106 h 1675"/>
                        <a:gd name="T12" fmla="*/ 135 w 1046"/>
                        <a:gd name="T13" fmla="*/ 414 h 1675"/>
                        <a:gd name="T14" fmla="*/ 124 w 1046"/>
                        <a:gd name="T15" fmla="*/ 481 h 1675"/>
                        <a:gd name="T16" fmla="*/ 111 w 1046"/>
                        <a:gd name="T17" fmla="*/ 596 h 1675"/>
                        <a:gd name="T18" fmla="*/ 121 w 1046"/>
                        <a:gd name="T19" fmla="*/ 702 h 1675"/>
                        <a:gd name="T20" fmla="*/ 64 w 1046"/>
                        <a:gd name="T21" fmla="*/ 868 h 1675"/>
                        <a:gd name="T22" fmla="*/ 40 w 1046"/>
                        <a:gd name="T23" fmla="*/ 905 h 1675"/>
                        <a:gd name="T24" fmla="*/ 194 w 1046"/>
                        <a:gd name="T25" fmla="*/ 1540 h 1675"/>
                        <a:gd name="T26" fmla="*/ 265 w 1046"/>
                        <a:gd name="T27" fmla="*/ 1604 h 1675"/>
                        <a:gd name="T28" fmla="*/ 312 w 1046"/>
                        <a:gd name="T29" fmla="*/ 1675 h 1675"/>
                        <a:gd name="T30" fmla="*/ 343 w 1046"/>
                        <a:gd name="T31" fmla="*/ 1474 h 1675"/>
                        <a:gd name="T32" fmla="*/ 350 w 1046"/>
                        <a:gd name="T33" fmla="*/ 1401 h 1675"/>
                        <a:gd name="T34" fmla="*/ 427 w 1046"/>
                        <a:gd name="T35" fmla="*/ 1366 h 1675"/>
                        <a:gd name="T36" fmla="*/ 535 w 1046"/>
                        <a:gd name="T37" fmla="*/ 1309 h 1675"/>
                        <a:gd name="T38" fmla="*/ 588 w 1046"/>
                        <a:gd name="T39" fmla="*/ 1254 h 1675"/>
                        <a:gd name="T40" fmla="*/ 605 w 1046"/>
                        <a:gd name="T41" fmla="*/ 1132 h 1675"/>
                        <a:gd name="T42" fmla="*/ 615 w 1046"/>
                        <a:gd name="T43" fmla="*/ 1092 h 1675"/>
                        <a:gd name="T44" fmla="*/ 629 w 1046"/>
                        <a:gd name="T45" fmla="*/ 1048 h 1675"/>
                        <a:gd name="T46" fmla="*/ 679 w 1046"/>
                        <a:gd name="T47" fmla="*/ 1095 h 1675"/>
                        <a:gd name="T48" fmla="*/ 685 w 1046"/>
                        <a:gd name="T49" fmla="*/ 1143 h 1675"/>
                        <a:gd name="T50" fmla="*/ 723 w 1046"/>
                        <a:gd name="T51" fmla="*/ 1102 h 1675"/>
                        <a:gd name="T52" fmla="*/ 706 w 1046"/>
                        <a:gd name="T53" fmla="*/ 1065 h 1675"/>
                        <a:gd name="T54" fmla="*/ 763 w 1046"/>
                        <a:gd name="T55" fmla="*/ 1017 h 1675"/>
                        <a:gd name="T56" fmla="*/ 807 w 1046"/>
                        <a:gd name="T57" fmla="*/ 990 h 1675"/>
                        <a:gd name="T58" fmla="*/ 813 w 1046"/>
                        <a:gd name="T59" fmla="*/ 1018 h 1675"/>
                        <a:gd name="T60" fmla="*/ 819 w 1046"/>
                        <a:gd name="T61" fmla="*/ 1026 h 1675"/>
                        <a:gd name="T62" fmla="*/ 844 w 1046"/>
                        <a:gd name="T63" fmla="*/ 1027 h 1675"/>
                        <a:gd name="T64" fmla="*/ 1011 w 1046"/>
                        <a:gd name="T65" fmla="*/ 874 h 1675"/>
                        <a:gd name="T66" fmla="*/ 1046 w 1046"/>
                        <a:gd name="T67" fmla="*/ 766 h 1675"/>
                        <a:gd name="T68" fmla="*/ 978 w 1046"/>
                        <a:gd name="T69" fmla="*/ 671 h 1675"/>
                        <a:gd name="T70" fmla="*/ 938 w 1046"/>
                        <a:gd name="T71" fmla="*/ 692 h 1675"/>
                        <a:gd name="T72" fmla="*/ 925 w 1046"/>
                        <a:gd name="T73" fmla="*/ 698 h 1675"/>
                        <a:gd name="T74" fmla="*/ 870 w 1046"/>
                        <a:gd name="T75" fmla="*/ 584 h 1675"/>
                        <a:gd name="T76" fmla="*/ 763 w 1046"/>
                        <a:gd name="T77" fmla="*/ 553 h 1675"/>
                        <a:gd name="T78" fmla="*/ 484 w 1046"/>
                        <a:gd name="T79" fmla="*/ 3 h 1675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</a:cxnLst>
                      <a:rect l="0" t="0" r="r" b="b"/>
                      <a:pathLst>
                        <a:path w="1046" h="1675">
                          <a:moveTo>
                            <a:pt x="484" y="3"/>
                          </a:moveTo>
                          <a:lnTo>
                            <a:pt x="461" y="0"/>
                          </a:lnTo>
                          <a:lnTo>
                            <a:pt x="430" y="31"/>
                          </a:lnTo>
                          <a:lnTo>
                            <a:pt x="367" y="78"/>
                          </a:lnTo>
                          <a:lnTo>
                            <a:pt x="367" y="92"/>
                          </a:lnTo>
                          <a:lnTo>
                            <a:pt x="353" y="106"/>
                          </a:lnTo>
                          <a:lnTo>
                            <a:pt x="309" y="98"/>
                          </a:lnTo>
                          <a:lnTo>
                            <a:pt x="285" y="57"/>
                          </a:lnTo>
                          <a:lnTo>
                            <a:pt x="285" y="40"/>
                          </a:lnTo>
                          <a:lnTo>
                            <a:pt x="265" y="37"/>
                          </a:lnTo>
                          <a:lnTo>
                            <a:pt x="241" y="37"/>
                          </a:lnTo>
                          <a:lnTo>
                            <a:pt x="208" y="106"/>
                          </a:lnTo>
                          <a:lnTo>
                            <a:pt x="135" y="332"/>
                          </a:lnTo>
                          <a:lnTo>
                            <a:pt x="135" y="414"/>
                          </a:lnTo>
                          <a:lnTo>
                            <a:pt x="138" y="437"/>
                          </a:lnTo>
                          <a:lnTo>
                            <a:pt x="124" y="481"/>
                          </a:lnTo>
                          <a:lnTo>
                            <a:pt x="111" y="498"/>
                          </a:lnTo>
                          <a:lnTo>
                            <a:pt x="111" y="596"/>
                          </a:lnTo>
                          <a:lnTo>
                            <a:pt x="141" y="637"/>
                          </a:lnTo>
                          <a:lnTo>
                            <a:pt x="121" y="702"/>
                          </a:lnTo>
                          <a:lnTo>
                            <a:pt x="77" y="779"/>
                          </a:lnTo>
                          <a:lnTo>
                            <a:pt x="64" y="868"/>
                          </a:lnTo>
                          <a:lnTo>
                            <a:pt x="64" y="912"/>
                          </a:lnTo>
                          <a:lnTo>
                            <a:pt x="40" y="905"/>
                          </a:lnTo>
                          <a:lnTo>
                            <a:pt x="0" y="912"/>
                          </a:lnTo>
                          <a:lnTo>
                            <a:pt x="194" y="1540"/>
                          </a:lnTo>
                          <a:lnTo>
                            <a:pt x="202" y="1583"/>
                          </a:lnTo>
                          <a:lnTo>
                            <a:pt x="265" y="1604"/>
                          </a:lnTo>
                          <a:lnTo>
                            <a:pt x="273" y="1654"/>
                          </a:lnTo>
                          <a:lnTo>
                            <a:pt x="312" y="1675"/>
                          </a:lnTo>
                          <a:lnTo>
                            <a:pt x="340" y="1546"/>
                          </a:lnTo>
                          <a:lnTo>
                            <a:pt x="343" y="1474"/>
                          </a:lnTo>
                          <a:lnTo>
                            <a:pt x="367" y="1454"/>
                          </a:lnTo>
                          <a:lnTo>
                            <a:pt x="350" y="1401"/>
                          </a:lnTo>
                          <a:lnTo>
                            <a:pt x="400" y="1343"/>
                          </a:lnTo>
                          <a:lnTo>
                            <a:pt x="427" y="1366"/>
                          </a:lnTo>
                          <a:lnTo>
                            <a:pt x="447" y="1360"/>
                          </a:lnTo>
                          <a:lnTo>
                            <a:pt x="535" y="1309"/>
                          </a:lnTo>
                          <a:lnTo>
                            <a:pt x="541" y="1262"/>
                          </a:lnTo>
                          <a:lnTo>
                            <a:pt x="588" y="1254"/>
                          </a:lnTo>
                          <a:lnTo>
                            <a:pt x="615" y="1210"/>
                          </a:lnTo>
                          <a:lnTo>
                            <a:pt x="605" y="1132"/>
                          </a:lnTo>
                          <a:lnTo>
                            <a:pt x="618" y="1112"/>
                          </a:lnTo>
                          <a:lnTo>
                            <a:pt x="615" y="1092"/>
                          </a:lnTo>
                          <a:lnTo>
                            <a:pt x="591" y="1071"/>
                          </a:lnTo>
                          <a:lnTo>
                            <a:pt x="629" y="1048"/>
                          </a:lnTo>
                          <a:lnTo>
                            <a:pt x="655" y="1102"/>
                          </a:lnTo>
                          <a:lnTo>
                            <a:pt x="679" y="1095"/>
                          </a:lnTo>
                          <a:lnTo>
                            <a:pt x="685" y="1119"/>
                          </a:lnTo>
                          <a:lnTo>
                            <a:pt x="685" y="1143"/>
                          </a:lnTo>
                          <a:lnTo>
                            <a:pt x="716" y="1146"/>
                          </a:lnTo>
                          <a:lnTo>
                            <a:pt x="723" y="1102"/>
                          </a:lnTo>
                          <a:lnTo>
                            <a:pt x="732" y="1092"/>
                          </a:lnTo>
                          <a:lnTo>
                            <a:pt x="706" y="1065"/>
                          </a:lnTo>
                          <a:lnTo>
                            <a:pt x="723" y="1044"/>
                          </a:lnTo>
                          <a:lnTo>
                            <a:pt x="763" y="1017"/>
                          </a:lnTo>
                          <a:lnTo>
                            <a:pt x="776" y="996"/>
                          </a:lnTo>
                          <a:lnTo>
                            <a:pt x="807" y="990"/>
                          </a:lnTo>
                          <a:lnTo>
                            <a:pt x="808" y="1005"/>
                          </a:lnTo>
                          <a:lnTo>
                            <a:pt x="813" y="1018"/>
                          </a:lnTo>
                          <a:lnTo>
                            <a:pt x="817" y="1024"/>
                          </a:lnTo>
                          <a:lnTo>
                            <a:pt x="819" y="1026"/>
                          </a:lnTo>
                          <a:lnTo>
                            <a:pt x="823" y="1027"/>
                          </a:lnTo>
                          <a:lnTo>
                            <a:pt x="844" y="1027"/>
                          </a:lnTo>
                          <a:lnTo>
                            <a:pt x="978" y="885"/>
                          </a:lnTo>
                          <a:lnTo>
                            <a:pt x="1011" y="874"/>
                          </a:lnTo>
                          <a:lnTo>
                            <a:pt x="1046" y="796"/>
                          </a:lnTo>
                          <a:lnTo>
                            <a:pt x="1046" y="766"/>
                          </a:lnTo>
                          <a:lnTo>
                            <a:pt x="1008" y="705"/>
                          </a:lnTo>
                          <a:lnTo>
                            <a:pt x="978" y="671"/>
                          </a:lnTo>
                          <a:lnTo>
                            <a:pt x="931" y="671"/>
                          </a:lnTo>
                          <a:lnTo>
                            <a:pt x="938" y="692"/>
                          </a:lnTo>
                          <a:lnTo>
                            <a:pt x="938" y="698"/>
                          </a:lnTo>
                          <a:lnTo>
                            <a:pt x="925" y="698"/>
                          </a:lnTo>
                          <a:lnTo>
                            <a:pt x="878" y="662"/>
                          </a:lnTo>
                          <a:lnTo>
                            <a:pt x="870" y="584"/>
                          </a:lnTo>
                          <a:lnTo>
                            <a:pt x="861" y="553"/>
                          </a:lnTo>
                          <a:lnTo>
                            <a:pt x="763" y="553"/>
                          </a:lnTo>
                          <a:lnTo>
                            <a:pt x="615" y="57"/>
                          </a:lnTo>
                          <a:lnTo>
                            <a:pt x="484" y="3"/>
                          </a:lnTo>
                          <a:close/>
                        </a:path>
                      </a:pathLst>
                    </a:custGeom>
                    <a:solidFill>
                      <a:srgbClr val="FF0000"/>
                    </a:solidFill>
                    <a:ln w="0">
                      <a:solidFill>
                        <a:schemeClr val="bg1">
                          <a:lumMod val="65000"/>
                        </a:schemeClr>
                      </a:solidFill>
                    </a:ln>
                    <a:ex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sz="900">
                        <a:latin typeface="Arial Black" pitchFamily="34" charset="0"/>
                      </a:endParaRPr>
                    </a:p>
                  </p:txBody>
                </p:sp>
                <p:sp>
                  <p:nvSpPr>
                    <p:cNvPr id="109" name="Freeform 106"/>
                    <p:cNvSpPr>
                      <a:spLocks/>
                    </p:cNvSpPr>
                    <p:nvPr/>
                  </p:nvSpPr>
                  <p:spPr bwMode="auto">
                    <a:xfrm>
                      <a:off x="7882121" y="1494109"/>
                      <a:ext cx="32550" cy="38212"/>
                    </a:xfrm>
                    <a:custGeom>
                      <a:avLst/>
                      <a:gdLst>
                        <a:gd name="T0" fmla="*/ 0 w 67"/>
                        <a:gd name="T1" fmla="*/ 50 h 81"/>
                        <a:gd name="T2" fmla="*/ 27 w 67"/>
                        <a:gd name="T3" fmla="*/ 81 h 81"/>
                        <a:gd name="T4" fmla="*/ 36 w 67"/>
                        <a:gd name="T5" fmla="*/ 79 h 81"/>
                        <a:gd name="T6" fmla="*/ 36 w 67"/>
                        <a:gd name="T7" fmla="*/ 78 h 81"/>
                        <a:gd name="T8" fmla="*/ 37 w 67"/>
                        <a:gd name="T9" fmla="*/ 78 h 81"/>
                        <a:gd name="T10" fmla="*/ 40 w 67"/>
                        <a:gd name="T11" fmla="*/ 78 h 81"/>
                        <a:gd name="T12" fmla="*/ 44 w 67"/>
                        <a:gd name="T13" fmla="*/ 78 h 81"/>
                        <a:gd name="T14" fmla="*/ 48 w 67"/>
                        <a:gd name="T15" fmla="*/ 76 h 81"/>
                        <a:gd name="T16" fmla="*/ 50 w 67"/>
                        <a:gd name="T17" fmla="*/ 74 h 81"/>
                        <a:gd name="T18" fmla="*/ 50 w 67"/>
                        <a:gd name="T19" fmla="*/ 69 h 81"/>
                        <a:gd name="T20" fmla="*/ 50 w 67"/>
                        <a:gd name="T21" fmla="*/ 63 h 81"/>
                        <a:gd name="T22" fmla="*/ 51 w 67"/>
                        <a:gd name="T23" fmla="*/ 53 h 81"/>
                        <a:gd name="T24" fmla="*/ 54 w 67"/>
                        <a:gd name="T25" fmla="*/ 41 h 81"/>
                        <a:gd name="T26" fmla="*/ 67 w 67"/>
                        <a:gd name="T27" fmla="*/ 27 h 81"/>
                        <a:gd name="T28" fmla="*/ 54 w 67"/>
                        <a:gd name="T29" fmla="*/ 0 h 81"/>
                        <a:gd name="T30" fmla="*/ 24 w 67"/>
                        <a:gd name="T31" fmla="*/ 10 h 81"/>
                        <a:gd name="T32" fmla="*/ 0 w 67"/>
                        <a:gd name="T33" fmla="*/ 50 h 8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</a:cxnLst>
                      <a:rect l="0" t="0" r="r" b="b"/>
                      <a:pathLst>
                        <a:path w="67" h="81">
                          <a:moveTo>
                            <a:pt x="0" y="50"/>
                          </a:moveTo>
                          <a:lnTo>
                            <a:pt x="27" y="81"/>
                          </a:lnTo>
                          <a:lnTo>
                            <a:pt x="36" y="79"/>
                          </a:lnTo>
                          <a:lnTo>
                            <a:pt x="36" y="78"/>
                          </a:lnTo>
                          <a:lnTo>
                            <a:pt x="37" y="78"/>
                          </a:lnTo>
                          <a:lnTo>
                            <a:pt x="40" y="78"/>
                          </a:lnTo>
                          <a:lnTo>
                            <a:pt x="44" y="78"/>
                          </a:lnTo>
                          <a:lnTo>
                            <a:pt x="48" y="76"/>
                          </a:lnTo>
                          <a:lnTo>
                            <a:pt x="50" y="74"/>
                          </a:lnTo>
                          <a:lnTo>
                            <a:pt x="50" y="69"/>
                          </a:lnTo>
                          <a:lnTo>
                            <a:pt x="50" y="63"/>
                          </a:lnTo>
                          <a:lnTo>
                            <a:pt x="51" y="53"/>
                          </a:lnTo>
                          <a:lnTo>
                            <a:pt x="54" y="41"/>
                          </a:lnTo>
                          <a:lnTo>
                            <a:pt x="67" y="27"/>
                          </a:lnTo>
                          <a:lnTo>
                            <a:pt x="54" y="0"/>
                          </a:lnTo>
                          <a:lnTo>
                            <a:pt x="24" y="10"/>
                          </a:lnTo>
                          <a:lnTo>
                            <a:pt x="0" y="50"/>
                          </a:lnTo>
                          <a:close/>
                        </a:path>
                      </a:pathLst>
                    </a:custGeom>
                    <a:solidFill>
                      <a:schemeClr val="bg1">
                        <a:lumMod val="75000"/>
                      </a:schemeClr>
                    </a:solidFill>
                    <a:ln w="0">
                      <a:solidFill>
                        <a:schemeClr val="bg1">
                          <a:lumMod val="65000"/>
                        </a:schemeClr>
                      </a:solidFill>
                    </a:ln>
                    <a:ex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sz="900">
                        <a:latin typeface="Arial Black" pitchFamily="34" charset="0"/>
                      </a:endParaRPr>
                    </a:p>
                  </p:txBody>
                </p:sp>
                <p:sp>
                  <p:nvSpPr>
                    <p:cNvPr id="110" name="Freeform 107"/>
                    <p:cNvSpPr>
                      <a:spLocks/>
                    </p:cNvSpPr>
                    <p:nvPr/>
                  </p:nvSpPr>
                  <p:spPr bwMode="auto">
                    <a:xfrm>
                      <a:off x="7829757" y="1549303"/>
                      <a:ext cx="28305" cy="35382"/>
                    </a:xfrm>
                    <a:custGeom>
                      <a:avLst/>
                      <a:gdLst>
                        <a:gd name="T0" fmla="*/ 27 w 58"/>
                        <a:gd name="T1" fmla="*/ 0 h 73"/>
                        <a:gd name="T2" fmla="*/ 0 w 58"/>
                        <a:gd name="T3" fmla="*/ 26 h 73"/>
                        <a:gd name="T4" fmla="*/ 30 w 58"/>
                        <a:gd name="T5" fmla="*/ 73 h 73"/>
                        <a:gd name="T6" fmla="*/ 58 w 58"/>
                        <a:gd name="T7" fmla="*/ 56 h 73"/>
                        <a:gd name="T8" fmla="*/ 50 w 58"/>
                        <a:gd name="T9" fmla="*/ 16 h 73"/>
                        <a:gd name="T10" fmla="*/ 27 w 58"/>
                        <a:gd name="T11" fmla="*/ 0 h 73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</a:cxnLst>
                      <a:rect l="0" t="0" r="r" b="b"/>
                      <a:pathLst>
                        <a:path w="58" h="73">
                          <a:moveTo>
                            <a:pt x="27" y="0"/>
                          </a:moveTo>
                          <a:lnTo>
                            <a:pt x="0" y="26"/>
                          </a:lnTo>
                          <a:lnTo>
                            <a:pt x="30" y="73"/>
                          </a:lnTo>
                          <a:lnTo>
                            <a:pt x="58" y="56"/>
                          </a:lnTo>
                          <a:lnTo>
                            <a:pt x="50" y="16"/>
                          </a:lnTo>
                          <a:lnTo>
                            <a:pt x="27" y="0"/>
                          </a:lnTo>
                          <a:close/>
                        </a:path>
                      </a:pathLst>
                    </a:custGeom>
                    <a:solidFill>
                      <a:schemeClr val="bg1">
                        <a:lumMod val="75000"/>
                      </a:schemeClr>
                    </a:solidFill>
                    <a:ln w="0">
                      <a:solidFill>
                        <a:schemeClr val="bg1">
                          <a:lumMod val="65000"/>
                        </a:schemeClr>
                      </a:solidFill>
                    </a:ln>
                    <a:ex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sz="900">
                        <a:latin typeface="Arial Black" pitchFamily="34" charset="0"/>
                      </a:endParaRPr>
                    </a:p>
                  </p:txBody>
                </p:sp>
                <p:sp>
                  <p:nvSpPr>
                    <p:cNvPr id="115" name="Freeform 112"/>
                    <p:cNvSpPr>
                      <a:spLocks/>
                    </p:cNvSpPr>
                    <p:nvPr/>
                  </p:nvSpPr>
                  <p:spPr bwMode="auto">
                    <a:xfrm>
                      <a:off x="7742012" y="2063037"/>
                      <a:ext cx="42457" cy="26890"/>
                    </a:xfrm>
                    <a:custGeom>
                      <a:avLst/>
                      <a:gdLst>
                        <a:gd name="T0" fmla="*/ 61 w 91"/>
                        <a:gd name="T1" fmla="*/ 0 h 58"/>
                        <a:gd name="T2" fmla="*/ 37 w 91"/>
                        <a:gd name="T3" fmla="*/ 0 h 58"/>
                        <a:gd name="T4" fmla="*/ 0 w 91"/>
                        <a:gd name="T5" fmla="*/ 45 h 58"/>
                        <a:gd name="T6" fmla="*/ 17 w 91"/>
                        <a:gd name="T7" fmla="*/ 58 h 58"/>
                        <a:gd name="T8" fmla="*/ 91 w 91"/>
                        <a:gd name="T9" fmla="*/ 24 h 58"/>
                        <a:gd name="T10" fmla="*/ 61 w 91"/>
                        <a:gd name="T11" fmla="*/ 0 h 58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</a:cxnLst>
                      <a:rect l="0" t="0" r="r" b="b"/>
                      <a:pathLst>
                        <a:path w="91" h="58">
                          <a:moveTo>
                            <a:pt x="61" y="0"/>
                          </a:moveTo>
                          <a:lnTo>
                            <a:pt x="37" y="0"/>
                          </a:lnTo>
                          <a:lnTo>
                            <a:pt x="0" y="45"/>
                          </a:lnTo>
                          <a:lnTo>
                            <a:pt x="17" y="58"/>
                          </a:lnTo>
                          <a:lnTo>
                            <a:pt x="91" y="24"/>
                          </a:lnTo>
                          <a:lnTo>
                            <a:pt x="61" y="0"/>
                          </a:lnTo>
                          <a:close/>
                        </a:path>
                      </a:pathLst>
                    </a:custGeom>
                    <a:solidFill>
                      <a:schemeClr val="bg1">
                        <a:lumMod val="75000"/>
                      </a:schemeClr>
                    </a:solidFill>
                    <a:ln w="0">
                      <a:solidFill>
                        <a:schemeClr val="bg1">
                          <a:lumMod val="65000"/>
                        </a:schemeClr>
                      </a:solidFill>
                    </a:ln>
                    <a:ex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sz="900">
                        <a:latin typeface="Arial Black" pitchFamily="34" charset="0"/>
                      </a:endParaRPr>
                    </a:p>
                  </p:txBody>
                </p:sp>
                <p:sp>
                  <p:nvSpPr>
                    <p:cNvPr id="116" name="Freeform 113"/>
                    <p:cNvSpPr>
                      <a:spLocks/>
                    </p:cNvSpPr>
                    <p:nvPr/>
                  </p:nvSpPr>
                  <p:spPr bwMode="auto">
                    <a:xfrm>
                      <a:off x="7809944" y="2058791"/>
                      <a:ext cx="39627" cy="21229"/>
                    </a:xfrm>
                    <a:custGeom>
                      <a:avLst/>
                      <a:gdLst>
                        <a:gd name="T0" fmla="*/ 67 w 84"/>
                        <a:gd name="T1" fmla="*/ 3 h 47"/>
                        <a:gd name="T2" fmla="*/ 50 w 84"/>
                        <a:gd name="T3" fmla="*/ 0 h 47"/>
                        <a:gd name="T4" fmla="*/ 44 w 84"/>
                        <a:gd name="T5" fmla="*/ 26 h 47"/>
                        <a:gd name="T6" fmla="*/ 6 w 84"/>
                        <a:gd name="T7" fmla="*/ 40 h 47"/>
                        <a:gd name="T8" fmla="*/ 0 w 84"/>
                        <a:gd name="T9" fmla="*/ 47 h 47"/>
                        <a:gd name="T10" fmla="*/ 64 w 84"/>
                        <a:gd name="T11" fmla="*/ 47 h 47"/>
                        <a:gd name="T12" fmla="*/ 84 w 84"/>
                        <a:gd name="T13" fmla="*/ 40 h 47"/>
                        <a:gd name="T14" fmla="*/ 67 w 84"/>
                        <a:gd name="T15" fmla="*/ 3 h 47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84" h="47">
                          <a:moveTo>
                            <a:pt x="67" y="3"/>
                          </a:moveTo>
                          <a:lnTo>
                            <a:pt x="50" y="0"/>
                          </a:lnTo>
                          <a:lnTo>
                            <a:pt x="44" y="26"/>
                          </a:lnTo>
                          <a:lnTo>
                            <a:pt x="6" y="40"/>
                          </a:lnTo>
                          <a:lnTo>
                            <a:pt x="0" y="47"/>
                          </a:lnTo>
                          <a:lnTo>
                            <a:pt x="64" y="47"/>
                          </a:lnTo>
                          <a:lnTo>
                            <a:pt x="84" y="40"/>
                          </a:lnTo>
                          <a:lnTo>
                            <a:pt x="67" y="3"/>
                          </a:lnTo>
                          <a:close/>
                        </a:path>
                      </a:pathLst>
                    </a:custGeom>
                    <a:solidFill>
                      <a:schemeClr val="bg1">
                        <a:lumMod val="75000"/>
                      </a:schemeClr>
                    </a:solidFill>
                    <a:ln w="0">
                      <a:solidFill>
                        <a:schemeClr val="bg1">
                          <a:lumMod val="65000"/>
                        </a:schemeClr>
                      </a:solidFill>
                    </a:ln>
                    <a:ex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sz="900">
                        <a:latin typeface="Arial Black" pitchFamily="34" charset="0"/>
                      </a:endParaRPr>
                    </a:p>
                  </p:txBody>
                </p:sp>
                <p:sp>
                  <p:nvSpPr>
                    <p:cNvPr id="118" name="Freeform 115"/>
                    <p:cNvSpPr>
                      <a:spLocks/>
                    </p:cNvSpPr>
                    <p:nvPr/>
                  </p:nvSpPr>
                  <p:spPr bwMode="auto">
                    <a:xfrm>
                      <a:off x="7458964" y="1443160"/>
                      <a:ext cx="222193" cy="467030"/>
                    </a:xfrm>
                    <a:custGeom>
                      <a:avLst/>
                      <a:gdLst>
                        <a:gd name="T0" fmla="*/ 64 w 471"/>
                        <a:gd name="T1" fmla="*/ 122 h 990"/>
                        <a:gd name="T2" fmla="*/ 70 w 471"/>
                        <a:gd name="T3" fmla="*/ 217 h 990"/>
                        <a:gd name="T4" fmla="*/ 105 w 471"/>
                        <a:gd name="T5" fmla="*/ 265 h 990"/>
                        <a:gd name="T6" fmla="*/ 105 w 471"/>
                        <a:gd name="T7" fmla="*/ 329 h 990"/>
                        <a:gd name="T8" fmla="*/ 44 w 471"/>
                        <a:gd name="T9" fmla="*/ 397 h 990"/>
                        <a:gd name="T10" fmla="*/ 0 w 471"/>
                        <a:gd name="T11" fmla="*/ 414 h 990"/>
                        <a:gd name="T12" fmla="*/ 0 w 471"/>
                        <a:gd name="T13" fmla="*/ 434 h 990"/>
                        <a:gd name="T14" fmla="*/ 17 w 471"/>
                        <a:gd name="T15" fmla="*/ 461 h 990"/>
                        <a:gd name="T16" fmla="*/ 4 w 471"/>
                        <a:gd name="T17" fmla="*/ 834 h 990"/>
                        <a:gd name="T18" fmla="*/ 17 w 471"/>
                        <a:gd name="T19" fmla="*/ 855 h 990"/>
                        <a:gd name="T20" fmla="*/ 17 w 471"/>
                        <a:gd name="T21" fmla="*/ 929 h 990"/>
                        <a:gd name="T22" fmla="*/ 7 w 471"/>
                        <a:gd name="T23" fmla="*/ 960 h 990"/>
                        <a:gd name="T24" fmla="*/ 31 w 471"/>
                        <a:gd name="T25" fmla="*/ 990 h 990"/>
                        <a:gd name="T26" fmla="*/ 313 w 471"/>
                        <a:gd name="T27" fmla="*/ 926 h 990"/>
                        <a:gd name="T28" fmla="*/ 349 w 471"/>
                        <a:gd name="T29" fmla="*/ 912 h 990"/>
                        <a:gd name="T30" fmla="*/ 384 w 471"/>
                        <a:gd name="T31" fmla="*/ 862 h 990"/>
                        <a:gd name="T32" fmla="*/ 448 w 471"/>
                        <a:gd name="T33" fmla="*/ 834 h 990"/>
                        <a:gd name="T34" fmla="*/ 451 w 471"/>
                        <a:gd name="T35" fmla="*/ 807 h 990"/>
                        <a:gd name="T36" fmla="*/ 471 w 471"/>
                        <a:gd name="T37" fmla="*/ 753 h 990"/>
                        <a:gd name="T38" fmla="*/ 428 w 471"/>
                        <a:gd name="T39" fmla="*/ 739 h 990"/>
                        <a:gd name="T40" fmla="*/ 420 w 471"/>
                        <a:gd name="T41" fmla="*/ 689 h 990"/>
                        <a:gd name="T42" fmla="*/ 357 w 471"/>
                        <a:gd name="T43" fmla="*/ 668 h 990"/>
                        <a:gd name="T44" fmla="*/ 349 w 471"/>
                        <a:gd name="T45" fmla="*/ 625 h 990"/>
                        <a:gd name="T46" fmla="*/ 158 w 471"/>
                        <a:gd name="T47" fmla="*/ 0 h 990"/>
                        <a:gd name="T48" fmla="*/ 145 w 471"/>
                        <a:gd name="T49" fmla="*/ 0 h 990"/>
                        <a:gd name="T50" fmla="*/ 131 w 471"/>
                        <a:gd name="T51" fmla="*/ 28 h 990"/>
                        <a:gd name="T52" fmla="*/ 105 w 471"/>
                        <a:gd name="T53" fmla="*/ 0 h 990"/>
                        <a:gd name="T54" fmla="*/ 81 w 471"/>
                        <a:gd name="T55" fmla="*/ 34 h 990"/>
                        <a:gd name="T56" fmla="*/ 64 w 471"/>
                        <a:gd name="T57" fmla="*/ 122 h 99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</a:cxnLst>
                      <a:rect l="0" t="0" r="r" b="b"/>
                      <a:pathLst>
                        <a:path w="471" h="990">
                          <a:moveTo>
                            <a:pt x="64" y="122"/>
                          </a:moveTo>
                          <a:lnTo>
                            <a:pt x="70" y="217"/>
                          </a:lnTo>
                          <a:lnTo>
                            <a:pt x="105" y="265"/>
                          </a:lnTo>
                          <a:lnTo>
                            <a:pt x="105" y="329"/>
                          </a:lnTo>
                          <a:lnTo>
                            <a:pt x="44" y="397"/>
                          </a:lnTo>
                          <a:lnTo>
                            <a:pt x="0" y="414"/>
                          </a:lnTo>
                          <a:lnTo>
                            <a:pt x="0" y="434"/>
                          </a:lnTo>
                          <a:lnTo>
                            <a:pt x="17" y="461"/>
                          </a:lnTo>
                          <a:lnTo>
                            <a:pt x="4" y="834"/>
                          </a:lnTo>
                          <a:lnTo>
                            <a:pt x="17" y="855"/>
                          </a:lnTo>
                          <a:lnTo>
                            <a:pt x="17" y="929"/>
                          </a:lnTo>
                          <a:lnTo>
                            <a:pt x="7" y="960"/>
                          </a:lnTo>
                          <a:lnTo>
                            <a:pt x="31" y="990"/>
                          </a:lnTo>
                          <a:lnTo>
                            <a:pt x="313" y="926"/>
                          </a:lnTo>
                          <a:lnTo>
                            <a:pt x="349" y="912"/>
                          </a:lnTo>
                          <a:lnTo>
                            <a:pt x="384" y="862"/>
                          </a:lnTo>
                          <a:lnTo>
                            <a:pt x="448" y="834"/>
                          </a:lnTo>
                          <a:lnTo>
                            <a:pt x="451" y="807"/>
                          </a:lnTo>
                          <a:lnTo>
                            <a:pt x="471" y="753"/>
                          </a:lnTo>
                          <a:lnTo>
                            <a:pt x="428" y="739"/>
                          </a:lnTo>
                          <a:lnTo>
                            <a:pt x="420" y="689"/>
                          </a:lnTo>
                          <a:lnTo>
                            <a:pt x="357" y="668"/>
                          </a:lnTo>
                          <a:lnTo>
                            <a:pt x="349" y="625"/>
                          </a:lnTo>
                          <a:lnTo>
                            <a:pt x="158" y="0"/>
                          </a:lnTo>
                          <a:lnTo>
                            <a:pt x="145" y="0"/>
                          </a:lnTo>
                          <a:lnTo>
                            <a:pt x="131" y="28"/>
                          </a:lnTo>
                          <a:lnTo>
                            <a:pt x="105" y="0"/>
                          </a:lnTo>
                          <a:lnTo>
                            <a:pt x="81" y="34"/>
                          </a:lnTo>
                          <a:lnTo>
                            <a:pt x="64" y="122"/>
                          </a:lnTo>
                          <a:close/>
                        </a:path>
                      </a:pathLst>
                    </a:custGeom>
                    <a:solidFill>
                      <a:srgbClr val="FF0000"/>
                    </a:solidFill>
                    <a:ln w="0">
                      <a:solidFill>
                        <a:schemeClr val="bg1">
                          <a:lumMod val="65000"/>
                        </a:schemeClr>
                      </a:solidFill>
                    </a:ln>
                    <a:ex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sz="900">
                        <a:latin typeface="Arial Black" pitchFamily="34" charset="0"/>
                      </a:endParaRPr>
                    </a:p>
                  </p:txBody>
                </p:sp>
                <p:sp>
                  <p:nvSpPr>
                    <p:cNvPr id="120" name="Freeform 117"/>
                    <p:cNvSpPr>
                      <a:spLocks/>
                    </p:cNvSpPr>
                    <p:nvPr/>
                  </p:nvSpPr>
                  <p:spPr bwMode="auto">
                    <a:xfrm>
                      <a:off x="7394416" y="2010672"/>
                      <a:ext cx="234930" cy="223608"/>
                    </a:xfrm>
                    <a:custGeom>
                      <a:avLst/>
                      <a:gdLst>
                        <a:gd name="T0" fmla="*/ 499 w 499"/>
                        <a:gd name="T1" fmla="*/ 241 h 475"/>
                        <a:gd name="T2" fmla="*/ 441 w 499"/>
                        <a:gd name="T3" fmla="*/ 0 h 475"/>
                        <a:gd name="T4" fmla="*/ 0 w 499"/>
                        <a:gd name="T5" fmla="*/ 98 h 475"/>
                        <a:gd name="T6" fmla="*/ 34 w 499"/>
                        <a:gd name="T7" fmla="*/ 271 h 475"/>
                        <a:gd name="T8" fmla="*/ 34 w 499"/>
                        <a:gd name="T9" fmla="*/ 403 h 475"/>
                        <a:gd name="T10" fmla="*/ 17 w 499"/>
                        <a:gd name="T11" fmla="*/ 441 h 475"/>
                        <a:gd name="T12" fmla="*/ 48 w 499"/>
                        <a:gd name="T13" fmla="*/ 475 h 475"/>
                        <a:gd name="T14" fmla="*/ 125 w 499"/>
                        <a:gd name="T15" fmla="*/ 420 h 475"/>
                        <a:gd name="T16" fmla="*/ 219 w 499"/>
                        <a:gd name="T17" fmla="*/ 332 h 475"/>
                        <a:gd name="T18" fmla="*/ 229 w 499"/>
                        <a:gd name="T19" fmla="*/ 342 h 475"/>
                        <a:gd name="T20" fmla="*/ 276 w 499"/>
                        <a:gd name="T21" fmla="*/ 319 h 475"/>
                        <a:gd name="T22" fmla="*/ 361 w 499"/>
                        <a:gd name="T23" fmla="*/ 302 h 475"/>
                        <a:gd name="T24" fmla="*/ 499 w 499"/>
                        <a:gd name="T25" fmla="*/ 241 h 475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</a:cxnLst>
                      <a:rect l="0" t="0" r="r" b="b"/>
                      <a:pathLst>
                        <a:path w="499" h="475">
                          <a:moveTo>
                            <a:pt x="499" y="241"/>
                          </a:moveTo>
                          <a:lnTo>
                            <a:pt x="441" y="0"/>
                          </a:lnTo>
                          <a:lnTo>
                            <a:pt x="0" y="98"/>
                          </a:lnTo>
                          <a:lnTo>
                            <a:pt x="34" y="271"/>
                          </a:lnTo>
                          <a:lnTo>
                            <a:pt x="34" y="403"/>
                          </a:lnTo>
                          <a:lnTo>
                            <a:pt x="17" y="441"/>
                          </a:lnTo>
                          <a:lnTo>
                            <a:pt x="48" y="475"/>
                          </a:lnTo>
                          <a:lnTo>
                            <a:pt x="125" y="420"/>
                          </a:lnTo>
                          <a:lnTo>
                            <a:pt x="219" y="332"/>
                          </a:lnTo>
                          <a:lnTo>
                            <a:pt x="229" y="342"/>
                          </a:lnTo>
                          <a:lnTo>
                            <a:pt x="276" y="319"/>
                          </a:lnTo>
                          <a:lnTo>
                            <a:pt x="361" y="302"/>
                          </a:lnTo>
                          <a:lnTo>
                            <a:pt x="499" y="241"/>
                          </a:lnTo>
                          <a:close/>
                        </a:path>
                      </a:pathLst>
                    </a:custGeom>
                    <a:solidFill>
                      <a:srgbClr val="FF0000"/>
                    </a:solidFill>
                    <a:ln w="0">
                      <a:solidFill>
                        <a:schemeClr val="bg1">
                          <a:lumMod val="65000"/>
                        </a:schemeClr>
                      </a:solidFill>
                    </a:ln>
                    <a:ex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sz="900">
                        <a:latin typeface="Arial Black" pitchFamily="34" charset="0"/>
                      </a:endParaRPr>
                    </a:p>
                  </p:txBody>
                </p:sp>
                <p:sp>
                  <p:nvSpPr>
                    <p:cNvPr id="122" name="Freeform 119"/>
                    <p:cNvSpPr>
                      <a:spLocks/>
                    </p:cNvSpPr>
                    <p:nvPr/>
                  </p:nvSpPr>
                  <p:spPr bwMode="auto">
                    <a:xfrm>
                      <a:off x="7230248" y="2204561"/>
                      <a:ext cx="182566" cy="417497"/>
                    </a:xfrm>
                    <a:custGeom>
                      <a:avLst/>
                      <a:gdLst>
                        <a:gd name="T0" fmla="*/ 53 w 386"/>
                        <a:gd name="T1" fmla="*/ 37 h 885"/>
                        <a:gd name="T2" fmla="*/ 53 w 386"/>
                        <a:gd name="T3" fmla="*/ 89 h 885"/>
                        <a:gd name="T4" fmla="*/ 19 w 386"/>
                        <a:gd name="T5" fmla="*/ 139 h 885"/>
                        <a:gd name="T6" fmla="*/ 19 w 386"/>
                        <a:gd name="T7" fmla="*/ 167 h 885"/>
                        <a:gd name="T8" fmla="*/ 39 w 386"/>
                        <a:gd name="T9" fmla="*/ 187 h 885"/>
                        <a:gd name="T10" fmla="*/ 36 w 386"/>
                        <a:gd name="T11" fmla="*/ 228 h 885"/>
                        <a:gd name="T12" fmla="*/ 0 w 386"/>
                        <a:gd name="T13" fmla="*/ 245 h 885"/>
                        <a:gd name="T14" fmla="*/ 12 w 386"/>
                        <a:gd name="T15" fmla="*/ 292 h 885"/>
                        <a:gd name="T16" fmla="*/ 16 w 386"/>
                        <a:gd name="T17" fmla="*/ 312 h 885"/>
                        <a:gd name="T18" fmla="*/ 60 w 386"/>
                        <a:gd name="T19" fmla="*/ 315 h 885"/>
                        <a:gd name="T20" fmla="*/ 77 w 386"/>
                        <a:gd name="T21" fmla="*/ 360 h 885"/>
                        <a:gd name="T22" fmla="*/ 174 w 386"/>
                        <a:gd name="T23" fmla="*/ 424 h 885"/>
                        <a:gd name="T24" fmla="*/ 174 w 386"/>
                        <a:gd name="T25" fmla="*/ 437 h 885"/>
                        <a:gd name="T26" fmla="*/ 120 w 386"/>
                        <a:gd name="T27" fmla="*/ 489 h 885"/>
                        <a:gd name="T28" fmla="*/ 94 w 386"/>
                        <a:gd name="T29" fmla="*/ 526 h 885"/>
                        <a:gd name="T30" fmla="*/ 73 w 386"/>
                        <a:gd name="T31" fmla="*/ 570 h 885"/>
                        <a:gd name="T32" fmla="*/ 33 w 386"/>
                        <a:gd name="T33" fmla="*/ 590 h 885"/>
                        <a:gd name="T34" fmla="*/ 16 w 386"/>
                        <a:gd name="T35" fmla="*/ 604 h 885"/>
                        <a:gd name="T36" fmla="*/ 0 w 386"/>
                        <a:gd name="T37" fmla="*/ 665 h 885"/>
                        <a:gd name="T38" fmla="*/ 19 w 386"/>
                        <a:gd name="T39" fmla="*/ 706 h 885"/>
                        <a:gd name="T40" fmla="*/ 73 w 386"/>
                        <a:gd name="T41" fmla="*/ 753 h 885"/>
                        <a:gd name="T42" fmla="*/ 150 w 386"/>
                        <a:gd name="T43" fmla="*/ 787 h 885"/>
                        <a:gd name="T44" fmla="*/ 218 w 386"/>
                        <a:gd name="T45" fmla="*/ 801 h 885"/>
                        <a:gd name="T46" fmla="*/ 221 w 386"/>
                        <a:gd name="T47" fmla="*/ 824 h 885"/>
                        <a:gd name="T48" fmla="*/ 207 w 386"/>
                        <a:gd name="T49" fmla="*/ 841 h 885"/>
                        <a:gd name="T50" fmla="*/ 211 w 386"/>
                        <a:gd name="T51" fmla="*/ 885 h 885"/>
                        <a:gd name="T52" fmla="*/ 224 w 386"/>
                        <a:gd name="T53" fmla="*/ 885 h 885"/>
                        <a:gd name="T54" fmla="*/ 258 w 386"/>
                        <a:gd name="T55" fmla="*/ 845 h 885"/>
                        <a:gd name="T56" fmla="*/ 271 w 386"/>
                        <a:gd name="T57" fmla="*/ 767 h 885"/>
                        <a:gd name="T58" fmla="*/ 315 w 386"/>
                        <a:gd name="T59" fmla="*/ 699 h 885"/>
                        <a:gd name="T60" fmla="*/ 365 w 386"/>
                        <a:gd name="T61" fmla="*/ 590 h 885"/>
                        <a:gd name="T62" fmla="*/ 386 w 386"/>
                        <a:gd name="T63" fmla="*/ 502 h 885"/>
                        <a:gd name="T64" fmla="*/ 376 w 386"/>
                        <a:gd name="T65" fmla="*/ 482 h 885"/>
                        <a:gd name="T66" fmla="*/ 372 w 386"/>
                        <a:gd name="T67" fmla="*/ 329 h 885"/>
                        <a:gd name="T68" fmla="*/ 345 w 386"/>
                        <a:gd name="T69" fmla="*/ 271 h 885"/>
                        <a:gd name="T70" fmla="*/ 329 w 386"/>
                        <a:gd name="T71" fmla="*/ 285 h 885"/>
                        <a:gd name="T72" fmla="*/ 282 w 386"/>
                        <a:gd name="T73" fmla="*/ 292 h 885"/>
                        <a:gd name="T74" fmla="*/ 274 w 386"/>
                        <a:gd name="T75" fmla="*/ 285 h 885"/>
                        <a:gd name="T76" fmla="*/ 329 w 386"/>
                        <a:gd name="T77" fmla="*/ 237 h 885"/>
                        <a:gd name="T78" fmla="*/ 329 w 386"/>
                        <a:gd name="T79" fmla="*/ 217 h 885"/>
                        <a:gd name="T80" fmla="*/ 322 w 386"/>
                        <a:gd name="T81" fmla="*/ 163 h 885"/>
                        <a:gd name="T82" fmla="*/ 329 w 386"/>
                        <a:gd name="T83" fmla="*/ 115 h 885"/>
                        <a:gd name="T84" fmla="*/ 329 w 386"/>
                        <a:gd name="T85" fmla="*/ 82 h 885"/>
                        <a:gd name="T86" fmla="*/ 285 w 386"/>
                        <a:gd name="T87" fmla="*/ 62 h 885"/>
                        <a:gd name="T88" fmla="*/ 211 w 386"/>
                        <a:gd name="T89" fmla="*/ 48 h 885"/>
                        <a:gd name="T90" fmla="*/ 86 w 386"/>
                        <a:gd name="T91" fmla="*/ 0 h 885"/>
                        <a:gd name="T92" fmla="*/ 53 w 386"/>
                        <a:gd name="T93" fmla="*/ 37 h 885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</a:cxnLst>
                      <a:rect l="0" t="0" r="r" b="b"/>
                      <a:pathLst>
                        <a:path w="386" h="885">
                          <a:moveTo>
                            <a:pt x="53" y="37"/>
                          </a:moveTo>
                          <a:lnTo>
                            <a:pt x="53" y="89"/>
                          </a:lnTo>
                          <a:lnTo>
                            <a:pt x="19" y="139"/>
                          </a:lnTo>
                          <a:lnTo>
                            <a:pt x="19" y="167"/>
                          </a:lnTo>
                          <a:lnTo>
                            <a:pt x="39" y="187"/>
                          </a:lnTo>
                          <a:lnTo>
                            <a:pt x="36" y="228"/>
                          </a:lnTo>
                          <a:lnTo>
                            <a:pt x="0" y="245"/>
                          </a:lnTo>
                          <a:lnTo>
                            <a:pt x="12" y="292"/>
                          </a:lnTo>
                          <a:lnTo>
                            <a:pt x="16" y="312"/>
                          </a:lnTo>
                          <a:lnTo>
                            <a:pt x="60" y="315"/>
                          </a:lnTo>
                          <a:lnTo>
                            <a:pt x="77" y="360"/>
                          </a:lnTo>
                          <a:lnTo>
                            <a:pt x="174" y="424"/>
                          </a:lnTo>
                          <a:lnTo>
                            <a:pt x="174" y="437"/>
                          </a:lnTo>
                          <a:lnTo>
                            <a:pt x="120" y="489"/>
                          </a:lnTo>
                          <a:lnTo>
                            <a:pt x="94" y="526"/>
                          </a:lnTo>
                          <a:lnTo>
                            <a:pt x="73" y="570"/>
                          </a:lnTo>
                          <a:lnTo>
                            <a:pt x="33" y="590"/>
                          </a:lnTo>
                          <a:lnTo>
                            <a:pt x="16" y="604"/>
                          </a:lnTo>
                          <a:lnTo>
                            <a:pt x="0" y="665"/>
                          </a:lnTo>
                          <a:lnTo>
                            <a:pt x="19" y="706"/>
                          </a:lnTo>
                          <a:lnTo>
                            <a:pt x="73" y="753"/>
                          </a:lnTo>
                          <a:lnTo>
                            <a:pt x="150" y="787"/>
                          </a:lnTo>
                          <a:lnTo>
                            <a:pt x="218" y="801"/>
                          </a:lnTo>
                          <a:lnTo>
                            <a:pt x="221" y="824"/>
                          </a:lnTo>
                          <a:lnTo>
                            <a:pt x="207" y="841"/>
                          </a:lnTo>
                          <a:lnTo>
                            <a:pt x="211" y="885"/>
                          </a:lnTo>
                          <a:lnTo>
                            <a:pt x="224" y="885"/>
                          </a:lnTo>
                          <a:lnTo>
                            <a:pt x="258" y="845"/>
                          </a:lnTo>
                          <a:lnTo>
                            <a:pt x="271" y="767"/>
                          </a:lnTo>
                          <a:lnTo>
                            <a:pt x="315" y="699"/>
                          </a:lnTo>
                          <a:lnTo>
                            <a:pt x="365" y="590"/>
                          </a:lnTo>
                          <a:lnTo>
                            <a:pt x="386" y="502"/>
                          </a:lnTo>
                          <a:lnTo>
                            <a:pt x="376" y="482"/>
                          </a:lnTo>
                          <a:lnTo>
                            <a:pt x="372" y="329"/>
                          </a:lnTo>
                          <a:lnTo>
                            <a:pt x="345" y="271"/>
                          </a:lnTo>
                          <a:lnTo>
                            <a:pt x="329" y="285"/>
                          </a:lnTo>
                          <a:lnTo>
                            <a:pt x="282" y="292"/>
                          </a:lnTo>
                          <a:lnTo>
                            <a:pt x="274" y="285"/>
                          </a:lnTo>
                          <a:lnTo>
                            <a:pt x="329" y="237"/>
                          </a:lnTo>
                          <a:lnTo>
                            <a:pt x="329" y="217"/>
                          </a:lnTo>
                          <a:lnTo>
                            <a:pt x="322" y="163"/>
                          </a:lnTo>
                          <a:lnTo>
                            <a:pt x="329" y="115"/>
                          </a:lnTo>
                          <a:lnTo>
                            <a:pt x="329" y="82"/>
                          </a:lnTo>
                          <a:lnTo>
                            <a:pt x="285" y="62"/>
                          </a:lnTo>
                          <a:lnTo>
                            <a:pt x="211" y="48"/>
                          </a:lnTo>
                          <a:lnTo>
                            <a:pt x="86" y="0"/>
                          </a:lnTo>
                          <a:lnTo>
                            <a:pt x="53" y="37"/>
                          </a:lnTo>
                          <a:close/>
                        </a:path>
                      </a:pathLst>
                    </a:custGeom>
                    <a:solidFill>
                      <a:srgbClr val="FF0000"/>
                    </a:solidFill>
                    <a:ln w="0">
                      <a:solidFill>
                        <a:schemeClr val="bg1">
                          <a:lumMod val="65000"/>
                        </a:schemeClr>
                      </a:solidFill>
                    </a:ln>
                    <a:ex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sz="900">
                        <a:latin typeface="Arial Black" pitchFamily="34" charset="0"/>
                      </a:endParaRPr>
                    </a:p>
                  </p:txBody>
                </p:sp>
                <p:sp>
                  <p:nvSpPr>
                    <p:cNvPr id="124" name="Freeform 121"/>
                    <p:cNvSpPr>
                      <a:spLocks/>
                    </p:cNvSpPr>
                    <p:nvPr/>
                  </p:nvSpPr>
                  <p:spPr bwMode="auto">
                    <a:xfrm>
                      <a:off x="6259391" y="2623473"/>
                      <a:ext cx="1041619" cy="592987"/>
                    </a:xfrm>
                    <a:custGeom>
                      <a:avLst/>
                      <a:gdLst>
                        <a:gd name="T0" fmla="*/ 373 w 2209"/>
                        <a:gd name="T1" fmla="*/ 933 h 1255"/>
                        <a:gd name="T2" fmla="*/ 202 w 2209"/>
                        <a:gd name="T3" fmla="*/ 1106 h 1255"/>
                        <a:gd name="T4" fmla="*/ 0 w 2209"/>
                        <a:gd name="T5" fmla="*/ 1255 h 1255"/>
                        <a:gd name="T6" fmla="*/ 488 w 2209"/>
                        <a:gd name="T7" fmla="*/ 1205 h 1255"/>
                        <a:gd name="T8" fmla="*/ 561 w 2209"/>
                        <a:gd name="T9" fmla="*/ 1174 h 1255"/>
                        <a:gd name="T10" fmla="*/ 1292 w 2209"/>
                        <a:gd name="T11" fmla="*/ 1089 h 1255"/>
                        <a:gd name="T12" fmla="*/ 2209 w 2209"/>
                        <a:gd name="T13" fmla="*/ 889 h 1255"/>
                        <a:gd name="T14" fmla="*/ 2125 w 2209"/>
                        <a:gd name="T15" fmla="*/ 777 h 1255"/>
                        <a:gd name="T16" fmla="*/ 2031 w 2209"/>
                        <a:gd name="T17" fmla="*/ 794 h 1255"/>
                        <a:gd name="T18" fmla="*/ 2062 w 2209"/>
                        <a:gd name="T19" fmla="*/ 764 h 1255"/>
                        <a:gd name="T20" fmla="*/ 2038 w 2209"/>
                        <a:gd name="T21" fmla="*/ 699 h 1255"/>
                        <a:gd name="T22" fmla="*/ 2012 w 2209"/>
                        <a:gd name="T23" fmla="*/ 661 h 1255"/>
                        <a:gd name="T24" fmla="*/ 1981 w 2209"/>
                        <a:gd name="T25" fmla="*/ 617 h 1255"/>
                        <a:gd name="T26" fmla="*/ 2038 w 2209"/>
                        <a:gd name="T27" fmla="*/ 608 h 1255"/>
                        <a:gd name="T28" fmla="*/ 2012 w 2209"/>
                        <a:gd name="T29" fmla="*/ 536 h 1255"/>
                        <a:gd name="T30" fmla="*/ 2004 w 2209"/>
                        <a:gd name="T31" fmla="*/ 444 h 1255"/>
                        <a:gd name="T32" fmla="*/ 1930 w 2209"/>
                        <a:gd name="T33" fmla="*/ 414 h 1255"/>
                        <a:gd name="T34" fmla="*/ 1806 w 2209"/>
                        <a:gd name="T35" fmla="*/ 370 h 1255"/>
                        <a:gd name="T36" fmla="*/ 1692 w 2209"/>
                        <a:gd name="T37" fmla="*/ 322 h 1255"/>
                        <a:gd name="T38" fmla="*/ 1681 w 2209"/>
                        <a:gd name="T39" fmla="*/ 258 h 1255"/>
                        <a:gd name="T40" fmla="*/ 1715 w 2209"/>
                        <a:gd name="T41" fmla="*/ 170 h 1255"/>
                        <a:gd name="T42" fmla="*/ 1701 w 2209"/>
                        <a:gd name="T43" fmla="*/ 92 h 1255"/>
                        <a:gd name="T44" fmla="*/ 1654 w 2209"/>
                        <a:gd name="T45" fmla="*/ 102 h 1255"/>
                        <a:gd name="T46" fmla="*/ 1563 w 2209"/>
                        <a:gd name="T47" fmla="*/ 35 h 1255"/>
                        <a:gd name="T48" fmla="*/ 1483 w 2209"/>
                        <a:gd name="T49" fmla="*/ 85 h 1255"/>
                        <a:gd name="T50" fmla="*/ 1312 w 2209"/>
                        <a:gd name="T51" fmla="*/ 92 h 1255"/>
                        <a:gd name="T52" fmla="*/ 1278 w 2209"/>
                        <a:gd name="T53" fmla="*/ 170 h 1255"/>
                        <a:gd name="T54" fmla="*/ 1218 w 2209"/>
                        <a:gd name="T55" fmla="*/ 238 h 1255"/>
                        <a:gd name="T56" fmla="*/ 1154 w 2209"/>
                        <a:gd name="T57" fmla="*/ 282 h 1255"/>
                        <a:gd name="T58" fmla="*/ 1130 w 2209"/>
                        <a:gd name="T59" fmla="*/ 421 h 1255"/>
                        <a:gd name="T60" fmla="*/ 1066 w 2209"/>
                        <a:gd name="T61" fmla="*/ 408 h 1255"/>
                        <a:gd name="T62" fmla="*/ 1013 w 2209"/>
                        <a:gd name="T63" fmla="*/ 363 h 1255"/>
                        <a:gd name="T64" fmla="*/ 972 w 2209"/>
                        <a:gd name="T65" fmla="*/ 547 h 1255"/>
                        <a:gd name="T66" fmla="*/ 902 w 2209"/>
                        <a:gd name="T67" fmla="*/ 747 h 1255"/>
                        <a:gd name="T68" fmla="*/ 868 w 2209"/>
                        <a:gd name="T69" fmla="*/ 825 h 1255"/>
                        <a:gd name="T70" fmla="*/ 790 w 2209"/>
                        <a:gd name="T71" fmla="*/ 858 h 1255"/>
                        <a:gd name="T72" fmla="*/ 717 w 2209"/>
                        <a:gd name="T73" fmla="*/ 919 h 1255"/>
                        <a:gd name="T74" fmla="*/ 645 w 2209"/>
                        <a:gd name="T75" fmla="*/ 932 h 1255"/>
                        <a:gd name="T76" fmla="*/ 636 w 2209"/>
                        <a:gd name="T77" fmla="*/ 930 h 1255"/>
                        <a:gd name="T78" fmla="*/ 621 w 2209"/>
                        <a:gd name="T79" fmla="*/ 922 h 1255"/>
                        <a:gd name="T80" fmla="*/ 610 w 2209"/>
                        <a:gd name="T81" fmla="*/ 913 h 1255"/>
                        <a:gd name="T82" fmla="*/ 525 w 2209"/>
                        <a:gd name="T83" fmla="*/ 960 h 1255"/>
                        <a:gd name="T84" fmla="*/ 455 w 2209"/>
                        <a:gd name="T85" fmla="*/ 927 h 1255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</a:cxnLst>
                      <a:rect l="0" t="0" r="r" b="b"/>
                      <a:pathLst>
                        <a:path w="2209" h="1255">
                          <a:moveTo>
                            <a:pt x="425" y="869"/>
                          </a:moveTo>
                          <a:lnTo>
                            <a:pt x="373" y="933"/>
                          </a:lnTo>
                          <a:lnTo>
                            <a:pt x="303" y="991"/>
                          </a:lnTo>
                          <a:lnTo>
                            <a:pt x="202" y="1106"/>
                          </a:lnTo>
                          <a:lnTo>
                            <a:pt x="202" y="1139"/>
                          </a:lnTo>
                          <a:lnTo>
                            <a:pt x="0" y="1255"/>
                          </a:lnTo>
                          <a:lnTo>
                            <a:pt x="360" y="1208"/>
                          </a:lnTo>
                          <a:lnTo>
                            <a:pt x="488" y="1205"/>
                          </a:lnTo>
                          <a:lnTo>
                            <a:pt x="528" y="1174"/>
                          </a:lnTo>
                          <a:lnTo>
                            <a:pt x="561" y="1174"/>
                          </a:lnTo>
                          <a:lnTo>
                            <a:pt x="636" y="1184"/>
                          </a:lnTo>
                          <a:lnTo>
                            <a:pt x="1292" y="1089"/>
                          </a:lnTo>
                          <a:lnTo>
                            <a:pt x="2132" y="916"/>
                          </a:lnTo>
                          <a:lnTo>
                            <a:pt x="2209" y="889"/>
                          </a:lnTo>
                          <a:lnTo>
                            <a:pt x="2142" y="770"/>
                          </a:lnTo>
                          <a:lnTo>
                            <a:pt x="2125" y="777"/>
                          </a:lnTo>
                          <a:lnTo>
                            <a:pt x="2071" y="784"/>
                          </a:lnTo>
                          <a:lnTo>
                            <a:pt x="2031" y="794"/>
                          </a:lnTo>
                          <a:lnTo>
                            <a:pt x="2024" y="784"/>
                          </a:lnTo>
                          <a:lnTo>
                            <a:pt x="2062" y="764"/>
                          </a:lnTo>
                          <a:lnTo>
                            <a:pt x="2059" y="722"/>
                          </a:lnTo>
                          <a:lnTo>
                            <a:pt x="2038" y="699"/>
                          </a:lnTo>
                          <a:lnTo>
                            <a:pt x="2012" y="678"/>
                          </a:lnTo>
                          <a:lnTo>
                            <a:pt x="2012" y="661"/>
                          </a:lnTo>
                          <a:lnTo>
                            <a:pt x="1981" y="635"/>
                          </a:lnTo>
                          <a:lnTo>
                            <a:pt x="1981" y="617"/>
                          </a:lnTo>
                          <a:lnTo>
                            <a:pt x="2035" y="635"/>
                          </a:lnTo>
                          <a:lnTo>
                            <a:pt x="2038" y="608"/>
                          </a:lnTo>
                          <a:lnTo>
                            <a:pt x="2018" y="574"/>
                          </a:lnTo>
                          <a:lnTo>
                            <a:pt x="2012" y="536"/>
                          </a:lnTo>
                          <a:lnTo>
                            <a:pt x="1998" y="519"/>
                          </a:lnTo>
                          <a:lnTo>
                            <a:pt x="2004" y="444"/>
                          </a:lnTo>
                          <a:lnTo>
                            <a:pt x="1984" y="424"/>
                          </a:lnTo>
                          <a:lnTo>
                            <a:pt x="1930" y="414"/>
                          </a:lnTo>
                          <a:lnTo>
                            <a:pt x="1890" y="377"/>
                          </a:lnTo>
                          <a:lnTo>
                            <a:pt x="1806" y="370"/>
                          </a:lnTo>
                          <a:lnTo>
                            <a:pt x="1772" y="347"/>
                          </a:lnTo>
                          <a:lnTo>
                            <a:pt x="1692" y="322"/>
                          </a:lnTo>
                          <a:lnTo>
                            <a:pt x="1681" y="296"/>
                          </a:lnTo>
                          <a:lnTo>
                            <a:pt x="1681" y="258"/>
                          </a:lnTo>
                          <a:lnTo>
                            <a:pt x="1712" y="214"/>
                          </a:lnTo>
                          <a:lnTo>
                            <a:pt x="1715" y="170"/>
                          </a:lnTo>
                          <a:lnTo>
                            <a:pt x="1739" y="119"/>
                          </a:lnTo>
                          <a:lnTo>
                            <a:pt x="1701" y="92"/>
                          </a:lnTo>
                          <a:lnTo>
                            <a:pt x="1685" y="122"/>
                          </a:lnTo>
                          <a:lnTo>
                            <a:pt x="1654" y="102"/>
                          </a:lnTo>
                          <a:lnTo>
                            <a:pt x="1563" y="82"/>
                          </a:lnTo>
                          <a:lnTo>
                            <a:pt x="1563" y="35"/>
                          </a:lnTo>
                          <a:lnTo>
                            <a:pt x="1496" y="0"/>
                          </a:lnTo>
                          <a:lnTo>
                            <a:pt x="1483" y="85"/>
                          </a:lnTo>
                          <a:lnTo>
                            <a:pt x="1315" y="4"/>
                          </a:lnTo>
                          <a:lnTo>
                            <a:pt x="1312" y="92"/>
                          </a:lnTo>
                          <a:lnTo>
                            <a:pt x="1305" y="126"/>
                          </a:lnTo>
                          <a:lnTo>
                            <a:pt x="1278" y="170"/>
                          </a:lnTo>
                          <a:lnTo>
                            <a:pt x="1268" y="197"/>
                          </a:lnTo>
                          <a:lnTo>
                            <a:pt x="1218" y="238"/>
                          </a:lnTo>
                          <a:lnTo>
                            <a:pt x="1211" y="275"/>
                          </a:lnTo>
                          <a:lnTo>
                            <a:pt x="1154" y="282"/>
                          </a:lnTo>
                          <a:lnTo>
                            <a:pt x="1151" y="330"/>
                          </a:lnTo>
                          <a:lnTo>
                            <a:pt x="1130" y="421"/>
                          </a:lnTo>
                          <a:lnTo>
                            <a:pt x="1090" y="421"/>
                          </a:lnTo>
                          <a:lnTo>
                            <a:pt x="1066" y="408"/>
                          </a:lnTo>
                          <a:lnTo>
                            <a:pt x="1043" y="363"/>
                          </a:lnTo>
                          <a:lnTo>
                            <a:pt x="1013" y="363"/>
                          </a:lnTo>
                          <a:lnTo>
                            <a:pt x="1005" y="438"/>
                          </a:lnTo>
                          <a:lnTo>
                            <a:pt x="972" y="547"/>
                          </a:lnTo>
                          <a:lnTo>
                            <a:pt x="888" y="722"/>
                          </a:lnTo>
                          <a:lnTo>
                            <a:pt x="902" y="747"/>
                          </a:lnTo>
                          <a:lnTo>
                            <a:pt x="902" y="791"/>
                          </a:lnTo>
                          <a:lnTo>
                            <a:pt x="868" y="825"/>
                          </a:lnTo>
                          <a:lnTo>
                            <a:pt x="841" y="817"/>
                          </a:lnTo>
                          <a:lnTo>
                            <a:pt x="790" y="858"/>
                          </a:lnTo>
                          <a:lnTo>
                            <a:pt x="746" y="841"/>
                          </a:lnTo>
                          <a:lnTo>
                            <a:pt x="717" y="919"/>
                          </a:lnTo>
                          <a:lnTo>
                            <a:pt x="649" y="933"/>
                          </a:lnTo>
                          <a:lnTo>
                            <a:pt x="645" y="932"/>
                          </a:lnTo>
                          <a:lnTo>
                            <a:pt x="642" y="932"/>
                          </a:lnTo>
                          <a:lnTo>
                            <a:pt x="636" y="930"/>
                          </a:lnTo>
                          <a:lnTo>
                            <a:pt x="632" y="929"/>
                          </a:lnTo>
                          <a:lnTo>
                            <a:pt x="621" y="922"/>
                          </a:lnTo>
                          <a:lnTo>
                            <a:pt x="615" y="917"/>
                          </a:lnTo>
                          <a:lnTo>
                            <a:pt x="610" y="913"/>
                          </a:lnTo>
                          <a:lnTo>
                            <a:pt x="569" y="950"/>
                          </a:lnTo>
                          <a:lnTo>
                            <a:pt x="525" y="960"/>
                          </a:lnTo>
                          <a:lnTo>
                            <a:pt x="478" y="947"/>
                          </a:lnTo>
                          <a:lnTo>
                            <a:pt x="455" y="927"/>
                          </a:lnTo>
                          <a:lnTo>
                            <a:pt x="425" y="869"/>
                          </a:lnTo>
                          <a:close/>
                        </a:path>
                      </a:pathLst>
                    </a:custGeom>
                    <a:solidFill>
                      <a:schemeClr val="accent6">
                        <a:lumMod val="60000"/>
                        <a:lumOff val="40000"/>
                      </a:schemeClr>
                    </a:solidFill>
                    <a:ln w="0">
                      <a:solidFill>
                        <a:schemeClr val="bg1">
                          <a:lumMod val="65000"/>
                        </a:schemeClr>
                      </a:solidFill>
                    </a:ln>
                    <a:ex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sz="900">
                        <a:latin typeface="Arial Black" pitchFamily="34" charset="0"/>
                      </a:endParaRPr>
                    </a:p>
                  </p:txBody>
                </p:sp>
                <p:sp>
                  <p:nvSpPr>
                    <p:cNvPr id="126" name="Freeform 123"/>
                    <p:cNvSpPr>
                      <a:spLocks/>
                    </p:cNvSpPr>
                    <p:nvPr/>
                  </p:nvSpPr>
                  <p:spPr bwMode="auto">
                    <a:xfrm>
                      <a:off x="6726421" y="2510253"/>
                      <a:ext cx="611385" cy="442972"/>
                    </a:xfrm>
                    <a:custGeom>
                      <a:avLst/>
                      <a:gdLst>
                        <a:gd name="T0" fmla="*/ 347 w 1294"/>
                        <a:gd name="T1" fmla="*/ 156 h 939"/>
                        <a:gd name="T2" fmla="*/ 451 w 1294"/>
                        <a:gd name="T3" fmla="*/ 190 h 939"/>
                        <a:gd name="T4" fmla="*/ 504 w 1294"/>
                        <a:gd name="T5" fmla="*/ 244 h 939"/>
                        <a:gd name="T6" fmla="*/ 571 w 1294"/>
                        <a:gd name="T7" fmla="*/ 322 h 939"/>
                        <a:gd name="T8" fmla="*/ 693 w 1294"/>
                        <a:gd name="T9" fmla="*/ 362 h 939"/>
                        <a:gd name="T10" fmla="*/ 747 w 1294"/>
                        <a:gd name="T11" fmla="*/ 359 h 939"/>
                        <a:gd name="T12" fmla="*/ 720 w 1294"/>
                        <a:gd name="T13" fmla="*/ 454 h 939"/>
                        <a:gd name="T14" fmla="*/ 689 w 1294"/>
                        <a:gd name="T15" fmla="*/ 536 h 939"/>
                        <a:gd name="T16" fmla="*/ 780 w 1294"/>
                        <a:gd name="T17" fmla="*/ 587 h 939"/>
                        <a:gd name="T18" fmla="*/ 901 w 1294"/>
                        <a:gd name="T19" fmla="*/ 600 h 939"/>
                        <a:gd name="T20" fmla="*/ 952 w 1294"/>
                        <a:gd name="T21" fmla="*/ 570 h 939"/>
                        <a:gd name="T22" fmla="*/ 929 w 1294"/>
                        <a:gd name="T23" fmla="*/ 509 h 939"/>
                        <a:gd name="T24" fmla="*/ 854 w 1294"/>
                        <a:gd name="T25" fmla="*/ 383 h 939"/>
                        <a:gd name="T26" fmla="*/ 874 w 1294"/>
                        <a:gd name="T27" fmla="*/ 261 h 939"/>
                        <a:gd name="T28" fmla="*/ 861 w 1294"/>
                        <a:gd name="T29" fmla="*/ 223 h 939"/>
                        <a:gd name="T30" fmla="*/ 872 w 1294"/>
                        <a:gd name="T31" fmla="*/ 208 h 939"/>
                        <a:gd name="T32" fmla="*/ 877 w 1294"/>
                        <a:gd name="T33" fmla="*/ 200 h 939"/>
                        <a:gd name="T34" fmla="*/ 878 w 1294"/>
                        <a:gd name="T35" fmla="*/ 186 h 939"/>
                        <a:gd name="T36" fmla="*/ 885 w 1294"/>
                        <a:gd name="T37" fmla="*/ 166 h 939"/>
                        <a:gd name="T38" fmla="*/ 955 w 1294"/>
                        <a:gd name="T39" fmla="*/ 136 h 939"/>
                        <a:gd name="T40" fmla="*/ 912 w 1294"/>
                        <a:gd name="T41" fmla="*/ 223 h 939"/>
                        <a:gd name="T42" fmla="*/ 945 w 1294"/>
                        <a:gd name="T43" fmla="*/ 247 h 939"/>
                        <a:gd name="T44" fmla="*/ 918 w 1294"/>
                        <a:gd name="T45" fmla="*/ 353 h 939"/>
                        <a:gd name="T46" fmla="*/ 932 w 1294"/>
                        <a:gd name="T47" fmla="*/ 407 h 939"/>
                        <a:gd name="T48" fmla="*/ 976 w 1294"/>
                        <a:gd name="T49" fmla="*/ 407 h 939"/>
                        <a:gd name="T50" fmla="*/ 945 w 1294"/>
                        <a:gd name="T51" fmla="*/ 481 h 939"/>
                        <a:gd name="T52" fmla="*/ 1053 w 1294"/>
                        <a:gd name="T53" fmla="*/ 550 h 939"/>
                        <a:gd name="T54" fmla="*/ 1130 w 1294"/>
                        <a:gd name="T55" fmla="*/ 617 h 939"/>
                        <a:gd name="T56" fmla="*/ 1161 w 1294"/>
                        <a:gd name="T57" fmla="*/ 684 h 939"/>
                        <a:gd name="T58" fmla="*/ 1114 w 1294"/>
                        <a:gd name="T59" fmla="*/ 878 h 939"/>
                        <a:gd name="T60" fmla="*/ 1161 w 1294"/>
                        <a:gd name="T61" fmla="*/ 939 h 939"/>
                        <a:gd name="T62" fmla="*/ 1208 w 1294"/>
                        <a:gd name="T63" fmla="*/ 810 h 939"/>
                        <a:gd name="T64" fmla="*/ 1261 w 1294"/>
                        <a:gd name="T65" fmla="*/ 614 h 939"/>
                        <a:gd name="T66" fmla="*/ 1294 w 1294"/>
                        <a:gd name="T67" fmla="*/ 407 h 939"/>
                        <a:gd name="T68" fmla="*/ 1114 w 1294"/>
                        <a:gd name="T69" fmla="*/ 431 h 939"/>
                        <a:gd name="T70" fmla="*/ 1012 w 1294"/>
                        <a:gd name="T71" fmla="*/ 75 h 939"/>
                        <a:gd name="T72" fmla="*/ 0 w 1294"/>
                        <a:gd name="T73" fmla="*/ 200 h 939"/>
                        <a:gd name="T74" fmla="*/ 41 w 1294"/>
                        <a:gd name="T75" fmla="*/ 370 h 939"/>
                        <a:gd name="T76" fmla="*/ 151 w 1294"/>
                        <a:gd name="T77" fmla="*/ 275 h 939"/>
                        <a:gd name="T78" fmla="*/ 206 w 1294"/>
                        <a:gd name="T79" fmla="*/ 211 h 939"/>
                        <a:gd name="T80" fmla="*/ 273 w 1294"/>
                        <a:gd name="T81" fmla="*/ 214 h 939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</a:cxnLst>
                      <a:rect l="0" t="0" r="r" b="b"/>
                      <a:pathLst>
                        <a:path w="1294" h="939">
                          <a:moveTo>
                            <a:pt x="273" y="214"/>
                          </a:moveTo>
                          <a:lnTo>
                            <a:pt x="347" y="156"/>
                          </a:lnTo>
                          <a:lnTo>
                            <a:pt x="377" y="150"/>
                          </a:lnTo>
                          <a:lnTo>
                            <a:pt x="451" y="190"/>
                          </a:lnTo>
                          <a:lnTo>
                            <a:pt x="485" y="220"/>
                          </a:lnTo>
                          <a:lnTo>
                            <a:pt x="504" y="244"/>
                          </a:lnTo>
                          <a:lnTo>
                            <a:pt x="571" y="275"/>
                          </a:lnTo>
                          <a:lnTo>
                            <a:pt x="571" y="322"/>
                          </a:lnTo>
                          <a:lnTo>
                            <a:pt x="662" y="342"/>
                          </a:lnTo>
                          <a:lnTo>
                            <a:pt x="693" y="362"/>
                          </a:lnTo>
                          <a:lnTo>
                            <a:pt x="709" y="332"/>
                          </a:lnTo>
                          <a:lnTo>
                            <a:pt x="747" y="359"/>
                          </a:lnTo>
                          <a:lnTo>
                            <a:pt x="723" y="410"/>
                          </a:lnTo>
                          <a:lnTo>
                            <a:pt x="720" y="454"/>
                          </a:lnTo>
                          <a:lnTo>
                            <a:pt x="689" y="498"/>
                          </a:lnTo>
                          <a:lnTo>
                            <a:pt x="689" y="536"/>
                          </a:lnTo>
                          <a:lnTo>
                            <a:pt x="700" y="562"/>
                          </a:lnTo>
                          <a:lnTo>
                            <a:pt x="780" y="587"/>
                          </a:lnTo>
                          <a:lnTo>
                            <a:pt x="851" y="583"/>
                          </a:lnTo>
                          <a:lnTo>
                            <a:pt x="901" y="600"/>
                          </a:lnTo>
                          <a:lnTo>
                            <a:pt x="938" y="603"/>
                          </a:lnTo>
                          <a:lnTo>
                            <a:pt x="952" y="570"/>
                          </a:lnTo>
                          <a:lnTo>
                            <a:pt x="929" y="536"/>
                          </a:lnTo>
                          <a:lnTo>
                            <a:pt x="929" y="509"/>
                          </a:lnTo>
                          <a:lnTo>
                            <a:pt x="888" y="475"/>
                          </a:lnTo>
                          <a:lnTo>
                            <a:pt x="854" y="383"/>
                          </a:lnTo>
                          <a:lnTo>
                            <a:pt x="877" y="295"/>
                          </a:lnTo>
                          <a:lnTo>
                            <a:pt x="874" y="261"/>
                          </a:lnTo>
                          <a:lnTo>
                            <a:pt x="851" y="237"/>
                          </a:lnTo>
                          <a:lnTo>
                            <a:pt x="861" y="223"/>
                          </a:lnTo>
                          <a:lnTo>
                            <a:pt x="870" y="214"/>
                          </a:lnTo>
                          <a:lnTo>
                            <a:pt x="872" y="208"/>
                          </a:lnTo>
                          <a:lnTo>
                            <a:pt x="875" y="205"/>
                          </a:lnTo>
                          <a:lnTo>
                            <a:pt x="877" y="200"/>
                          </a:lnTo>
                          <a:lnTo>
                            <a:pt x="877" y="193"/>
                          </a:lnTo>
                          <a:lnTo>
                            <a:pt x="878" y="186"/>
                          </a:lnTo>
                          <a:lnTo>
                            <a:pt x="881" y="176"/>
                          </a:lnTo>
                          <a:lnTo>
                            <a:pt x="885" y="166"/>
                          </a:lnTo>
                          <a:lnTo>
                            <a:pt x="948" y="119"/>
                          </a:lnTo>
                          <a:lnTo>
                            <a:pt x="955" y="136"/>
                          </a:lnTo>
                          <a:lnTo>
                            <a:pt x="932" y="162"/>
                          </a:lnTo>
                          <a:lnTo>
                            <a:pt x="912" y="223"/>
                          </a:lnTo>
                          <a:lnTo>
                            <a:pt x="915" y="240"/>
                          </a:lnTo>
                          <a:lnTo>
                            <a:pt x="945" y="247"/>
                          </a:lnTo>
                          <a:lnTo>
                            <a:pt x="952" y="339"/>
                          </a:lnTo>
                          <a:lnTo>
                            <a:pt x="918" y="353"/>
                          </a:lnTo>
                          <a:lnTo>
                            <a:pt x="924" y="410"/>
                          </a:lnTo>
                          <a:lnTo>
                            <a:pt x="932" y="407"/>
                          </a:lnTo>
                          <a:lnTo>
                            <a:pt x="952" y="376"/>
                          </a:lnTo>
                          <a:lnTo>
                            <a:pt x="976" y="407"/>
                          </a:lnTo>
                          <a:lnTo>
                            <a:pt x="952" y="428"/>
                          </a:lnTo>
                          <a:lnTo>
                            <a:pt x="945" y="481"/>
                          </a:lnTo>
                          <a:lnTo>
                            <a:pt x="985" y="539"/>
                          </a:lnTo>
                          <a:lnTo>
                            <a:pt x="1053" y="550"/>
                          </a:lnTo>
                          <a:lnTo>
                            <a:pt x="1076" y="536"/>
                          </a:lnTo>
                          <a:lnTo>
                            <a:pt x="1130" y="617"/>
                          </a:lnTo>
                          <a:lnTo>
                            <a:pt x="1161" y="628"/>
                          </a:lnTo>
                          <a:lnTo>
                            <a:pt x="1161" y="684"/>
                          </a:lnTo>
                          <a:lnTo>
                            <a:pt x="1120" y="767"/>
                          </a:lnTo>
                          <a:lnTo>
                            <a:pt x="1114" y="878"/>
                          </a:lnTo>
                          <a:lnTo>
                            <a:pt x="1140" y="936"/>
                          </a:lnTo>
                          <a:lnTo>
                            <a:pt x="1161" y="939"/>
                          </a:lnTo>
                          <a:lnTo>
                            <a:pt x="1194" y="868"/>
                          </a:lnTo>
                          <a:lnTo>
                            <a:pt x="1208" y="810"/>
                          </a:lnTo>
                          <a:lnTo>
                            <a:pt x="1208" y="692"/>
                          </a:lnTo>
                          <a:lnTo>
                            <a:pt x="1261" y="614"/>
                          </a:lnTo>
                          <a:lnTo>
                            <a:pt x="1294" y="498"/>
                          </a:lnTo>
                          <a:lnTo>
                            <a:pt x="1294" y="407"/>
                          </a:lnTo>
                          <a:lnTo>
                            <a:pt x="1194" y="428"/>
                          </a:lnTo>
                          <a:lnTo>
                            <a:pt x="1114" y="431"/>
                          </a:lnTo>
                          <a:lnTo>
                            <a:pt x="1053" y="166"/>
                          </a:lnTo>
                          <a:lnTo>
                            <a:pt x="1012" y="75"/>
                          </a:lnTo>
                          <a:lnTo>
                            <a:pt x="992" y="0"/>
                          </a:lnTo>
                          <a:lnTo>
                            <a:pt x="0" y="200"/>
                          </a:lnTo>
                          <a:lnTo>
                            <a:pt x="37" y="373"/>
                          </a:lnTo>
                          <a:lnTo>
                            <a:pt x="41" y="370"/>
                          </a:lnTo>
                          <a:lnTo>
                            <a:pt x="112" y="278"/>
                          </a:lnTo>
                          <a:lnTo>
                            <a:pt x="151" y="275"/>
                          </a:lnTo>
                          <a:lnTo>
                            <a:pt x="175" y="251"/>
                          </a:lnTo>
                          <a:lnTo>
                            <a:pt x="206" y="211"/>
                          </a:lnTo>
                          <a:lnTo>
                            <a:pt x="226" y="220"/>
                          </a:lnTo>
                          <a:lnTo>
                            <a:pt x="273" y="214"/>
                          </a:lnTo>
                          <a:close/>
                        </a:path>
                      </a:pathLst>
                    </a:custGeom>
                    <a:solidFill>
                      <a:schemeClr val="accent6">
                        <a:lumMod val="60000"/>
                        <a:lumOff val="40000"/>
                      </a:schemeClr>
                    </a:solidFill>
                    <a:ln w="0">
                      <a:solidFill>
                        <a:schemeClr val="bg1">
                          <a:lumMod val="65000"/>
                        </a:schemeClr>
                      </a:solidFill>
                    </a:ln>
                    <a:ex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sz="900">
                        <a:latin typeface="Arial Black" pitchFamily="34" charset="0"/>
                      </a:endParaRPr>
                    </a:p>
                  </p:txBody>
                </p:sp>
                <p:sp>
                  <p:nvSpPr>
                    <p:cNvPr id="127" name="Freeform 124"/>
                    <p:cNvSpPr>
                      <a:spLocks/>
                    </p:cNvSpPr>
                    <p:nvPr/>
                  </p:nvSpPr>
                  <p:spPr bwMode="auto">
                    <a:xfrm>
                      <a:off x="7198559" y="2774903"/>
                      <a:ext cx="25474" cy="50949"/>
                    </a:xfrm>
                    <a:custGeom>
                      <a:avLst/>
                      <a:gdLst>
                        <a:gd name="T0" fmla="*/ 30 w 53"/>
                        <a:gd name="T1" fmla="*/ 0 h 109"/>
                        <a:gd name="T2" fmla="*/ 0 w 53"/>
                        <a:gd name="T3" fmla="*/ 8 h 109"/>
                        <a:gd name="T4" fmla="*/ 17 w 53"/>
                        <a:gd name="T5" fmla="*/ 51 h 109"/>
                        <a:gd name="T6" fmla="*/ 20 w 53"/>
                        <a:gd name="T7" fmla="*/ 78 h 109"/>
                        <a:gd name="T8" fmla="*/ 36 w 53"/>
                        <a:gd name="T9" fmla="*/ 109 h 109"/>
                        <a:gd name="T10" fmla="*/ 44 w 53"/>
                        <a:gd name="T11" fmla="*/ 102 h 109"/>
                        <a:gd name="T12" fmla="*/ 49 w 53"/>
                        <a:gd name="T13" fmla="*/ 96 h 109"/>
                        <a:gd name="T14" fmla="*/ 52 w 53"/>
                        <a:gd name="T15" fmla="*/ 92 h 109"/>
                        <a:gd name="T16" fmla="*/ 53 w 53"/>
                        <a:gd name="T17" fmla="*/ 89 h 109"/>
                        <a:gd name="T18" fmla="*/ 52 w 53"/>
                        <a:gd name="T19" fmla="*/ 87 h 109"/>
                        <a:gd name="T20" fmla="*/ 52 w 53"/>
                        <a:gd name="T21" fmla="*/ 84 h 109"/>
                        <a:gd name="T22" fmla="*/ 50 w 53"/>
                        <a:gd name="T23" fmla="*/ 79 h 109"/>
                        <a:gd name="T24" fmla="*/ 50 w 53"/>
                        <a:gd name="T25" fmla="*/ 74 h 109"/>
                        <a:gd name="T26" fmla="*/ 48 w 53"/>
                        <a:gd name="T27" fmla="*/ 66 h 109"/>
                        <a:gd name="T28" fmla="*/ 47 w 53"/>
                        <a:gd name="T29" fmla="*/ 58 h 109"/>
                        <a:gd name="T30" fmla="*/ 45 w 53"/>
                        <a:gd name="T31" fmla="*/ 48 h 109"/>
                        <a:gd name="T32" fmla="*/ 44 w 53"/>
                        <a:gd name="T33" fmla="*/ 38 h 109"/>
                        <a:gd name="T34" fmla="*/ 30 w 53"/>
                        <a:gd name="T35" fmla="*/ 0 h 109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</a:cxnLst>
                      <a:rect l="0" t="0" r="r" b="b"/>
                      <a:pathLst>
                        <a:path w="53" h="109">
                          <a:moveTo>
                            <a:pt x="30" y="0"/>
                          </a:moveTo>
                          <a:lnTo>
                            <a:pt x="0" y="8"/>
                          </a:lnTo>
                          <a:lnTo>
                            <a:pt x="17" y="51"/>
                          </a:lnTo>
                          <a:lnTo>
                            <a:pt x="20" y="78"/>
                          </a:lnTo>
                          <a:lnTo>
                            <a:pt x="36" y="109"/>
                          </a:lnTo>
                          <a:lnTo>
                            <a:pt x="44" y="102"/>
                          </a:lnTo>
                          <a:lnTo>
                            <a:pt x="49" y="96"/>
                          </a:lnTo>
                          <a:lnTo>
                            <a:pt x="52" y="92"/>
                          </a:lnTo>
                          <a:lnTo>
                            <a:pt x="53" y="89"/>
                          </a:lnTo>
                          <a:lnTo>
                            <a:pt x="52" y="87"/>
                          </a:lnTo>
                          <a:lnTo>
                            <a:pt x="52" y="84"/>
                          </a:lnTo>
                          <a:lnTo>
                            <a:pt x="50" y="79"/>
                          </a:lnTo>
                          <a:lnTo>
                            <a:pt x="50" y="74"/>
                          </a:lnTo>
                          <a:lnTo>
                            <a:pt x="48" y="66"/>
                          </a:lnTo>
                          <a:lnTo>
                            <a:pt x="47" y="58"/>
                          </a:lnTo>
                          <a:lnTo>
                            <a:pt x="45" y="48"/>
                          </a:lnTo>
                          <a:lnTo>
                            <a:pt x="44" y="38"/>
                          </a:lnTo>
                          <a:lnTo>
                            <a:pt x="30" y="0"/>
                          </a:lnTo>
                          <a:close/>
                        </a:path>
                      </a:pathLst>
                    </a:custGeom>
                    <a:solidFill>
                      <a:schemeClr val="bg1">
                        <a:lumMod val="75000"/>
                      </a:schemeClr>
                    </a:solidFill>
                    <a:ln w="0">
                      <a:solidFill>
                        <a:schemeClr val="bg1">
                          <a:lumMod val="65000"/>
                        </a:schemeClr>
                      </a:solidFill>
                    </a:ln>
                    <a:ex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sz="900">
                        <a:latin typeface="Arial Black" pitchFamily="34" charset="0"/>
                      </a:endParaRPr>
                    </a:p>
                  </p:txBody>
                </p:sp>
                <p:sp>
                  <p:nvSpPr>
                    <p:cNvPr id="129" name="Freeform 126"/>
                    <p:cNvSpPr>
                      <a:spLocks/>
                    </p:cNvSpPr>
                    <p:nvPr/>
                  </p:nvSpPr>
                  <p:spPr bwMode="auto">
                    <a:xfrm>
                      <a:off x="7193451" y="2490440"/>
                      <a:ext cx="144355" cy="223608"/>
                    </a:xfrm>
                    <a:custGeom>
                      <a:avLst/>
                      <a:gdLst>
                        <a:gd name="T0" fmla="*/ 57 w 305"/>
                        <a:gd name="T1" fmla="*/ 0 h 475"/>
                        <a:gd name="T2" fmla="*/ 23 w 305"/>
                        <a:gd name="T3" fmla="*/ 24 h 475"/>
                        <a:gd name="T4" fmla="*/ 0 w 305"/>
                        <a:gd name="T5" fmla="*/ 47 h 475"/>
                        <a:gd name="T6" fmla="*/ 64 w 305"/>
                        <a:gd name="T7" fmla="*/ 210 h 475"/>
                        <a:gd name="T8" fmla="*/ 125 w 305"/>
                        <a:gd name="T9" fmla="*/ 475 h 475"/>
                        <a:gd name="T10" fmla="*/ 205 w 305"/>
                        <a:gd name="T11" fmla="*/ 472 h 475"/>
                        <a:gd name="T12" fmla="*/ 305 w 305"/>
                        <a:gd name="T13" fmla="*/ 451 h 475"/>
                        <a:gd name="T14" fmla="*/ 269 w 305"/>
                        <a:gd name="T15" fmla="*/ 328 h 475"/>
                        <a:gd name="T16" fmla="*/ 252 w 305"/>
                        <a:gd name="T17" fmla="*/ 339 h 475"/>
                        <a:gd name="T18" fmla="*/ 195 w 305"/>
                        <a:gd name="T19" fmla="*/ 298 h 475"/>
                        <a:gd name="T20" fmla="*/ 164 w 305"/>
                        <a:gd name="T21" fmla="*/ 220 h 475"/>
                        <a:gd name="T22" fmla="*/ 131 w 305"/>
                        <a:gd name="T23" fmla="*/ 163 h 475"/>
                        <a:gd name="T24" fmla="*/ 97 w 305"/>
                        <a:gd name="T25" fmla="*/ 149 h 475"/>
                        <a:gd name="T26" fmla="*/ 64 w 305"/>
                        <a:gd name="T27" fmla="*/ 88 h 475"/>
                        <a:gd name="T28" fmla="*/ 94 w 305"/>
                        <a:gd name="T29" fmla="*/ 0 h 475"/>
                        <a:gd name="T30" fmla="*/ 57 w 305"/>
                        <a:gd name="T31" fmla="*/ 0 h 475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</a:cxnLst>
                      <a:rect l="0" t="0" r="r" b="b"/>
                      <a:pathLst>
                        <a:path w="305" h="475">
                          <a:moveTo>
                            <a:pt x="57" y="0"/>
                          </a:moveTo>
                          <a:lnTo>
                            <a:pt x="23" y="24"/>
                          </a:lnTo>
                          <a:lnTo>
                            <a:pt x="0" y="47"/>
                          </a:lnTo>
                          <a:lnTo>
                            <a:pt x="64" y="210"/>
                          </a:lnTo>
                          <a:lnTo>
                            <a:pt x="125" y="475"/>
                          </a:lnTo>
                          <a:lnTo>
                            <a:pt x="205" y="472"/>
                          </a:lnTo>
                          <a:lnTo>
                            <a:pt x="305" y="451"/>
                          </a:lnTo>
                          <a:lnTo>
                            <a:pt x="269" y="328"/>
                          </a:lnTo>
                          <a:lnTo>
                            <a:pt x="252" y="339"/>
                          </a:lnTo>
                          <a:lnTo>
                            <a:pt x="195" y="298"/>
                          </a:lnTo>
                          <a:lnTo>
                            <a:pt x="164" y="220"/>
                          </a:lnTo>
                          <a:lnTo>
                            <a:pt x="131" y="163"/>
                          </a:lnTo>
                          <a:lnTo>
                            <a:pt x="97" y="149"/>
                          </a:lnTo>
                          <a:lnTo>
                            <a:pt x="64" y="88"/>
                          </a:lnTo>
                          <a:lnTo>
                            <a:pt x="94" y="0"/>
                          </a:lnTo>
                          <a:lnTo>
                            <a:pt x="57" y="0"/>
                          </a:lnTo>
                          <a:close/>
                        </a:path>
                      </a:pathLst>
                    </a:custGeom>
                    <a:solidFill>
                      <a:schemeClr val="accent6">
                        <a:lumMod val="60000"/>
                        <a:lumOff val="40000"/>
                      </a:schemeClr>
                    </a:solidFill>
                    <a:ln w="0">
                      <a:solidFill>
                        <a:schemeClr val="bg1">
                          <a:lumMod val="65000"/>
                        </a:schemeClr>
                      </a:solidFill>
                    </a:ln>
                    <a:ex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sz="900">
                        <a:latin typeface="Arial Black" pitchFamily="34" charset="0"/>
                      </a:endParaRPr>
                    </a:p>
                  </p:txBody>
                </p:sp>
                <p:sp>
                  <p:nvSpPr>
                    <p:cNvPr id="131" name="Freeform 128"/>
                    <p:cNvSpPr>
                      <a:spLocks/>
                    </p:cNvSpPr>
                    <p:nvPr/>
                  </p:nvSpPr>
                  <p:spPr bwMode="auto">
                    <a:xfrm>
                      <a:off x="6357042" y="2469211"/>
                      <a:ext cx="609969" cy="607140"/>
                    </a:xfrm>
                    <a:custGeom>
                      <a:avLst/>
                      <a:gdLst>
                        <a:gd name="T0" fmla="*/ 417 w 1291"/>
                        <a:gd name="T1" fmla="*/ 349 h 1288"/>
                        <a:gd name="T2" fmla="*/ 329 w 1291"/>
                        <a:gd name="T3" fmla="*/ 467 h 1288"/>
                        <a:gd name="T4" fmla="*/ 258 w 1291"/>
                        <a:gd name="T5" fmla="*/ 488 h 1288"/>
                        <a:gd name="T6" fmla="*/ 185 w 1291"/>
                        <a:gd name="T7" fmla="*/ 586 h 1288"/>
                        <a:gd name="T8" fmla="*/ 202 w 1291"/>
                        <a:gd name="T9" fmla="*/ 658 h 1288"/>
                        <a:gd name="T10" fmla="*/ 164 w 1291"/>
                        <a:gd name="T11" fmla="*/ 698 h 1288"/>
                        <a:gd name="T12" fmla="*/ 137 w 1291"/>
                        <a:gd name="T13" fmla="*/ 650 h 1288"/>
                        <a:gd name="T14" fmla="*/ 101 w 1291"/>
                        <a:gd name="T15" fmla="*/ 725 h 1288"/>
                        <a:gd name="T16" fmla="*/ 70 w 1291"/>
                        <a:gd name="T17" fmla="*/ 834 h 1288"/>
                        <a:gd name="T18" fmla="*/ 37 w 1291"/>
                        <a:gd name="T19" fmla="*/ 888 h 1288"/>
                        <a:gd name="T20" fmla="*/ 7 w 1291"/>
                        <a:gd name="T21" fmla="*/ 977 h 1288"/>
                        <a:gd name="T22" fmla="*/ 60 w 1291"/>
                        <a:gd name="T23" fmla="*/ 1030 h 1288"/>
                        <a:gd name="T24" fmla="*/ 161 w 1291"/>
                        <a:gd name="T25" fmla="*/ 1173 h 1288"/>
                        <a:gd name="T26" fmla="*/ 246 w 1291"/>
                        <a:gd name="T27" fmla="*/ 1255 h 1288"/>
                        <a:gd name="T28" fmla="*/ 316 w 1291"/>
                        <a:gd name="T29" fmla="*/ 1288 h 1288"/>
                        <a:gd name="T30" fmla="*/ 401 w 1291"/>
                        <a:gd name="T31" fmla="*/ 1241 h 1288"/>
                        <a:gd name="T32" fmla="*/ 412 w 1291"/>
                        <a:gd name="T33" fmla="*/ 1250 h 1288"/>
                        <a:gd name="T34" fmla="*/ 427 w 1291"/>
                        <a:gd name="T35" fmla="*/ 1258 h 1288"/>
                        <a:gd name="T36" fmla="*/ 436 w 1291"/>
                        <a:gd name="T37" fmla="*/ 1260 h 1288"/>
                        <a:gd name="T38" fmla="*/ 441 w 1291"/>
                        <a:gd name="T39" fmla="*/ 1259 h 1288"/>
                        <a:gd name="T40" fmla="*/ 459 w 1291"/>
                        <a:gd name="T41" fmla="*/ 1256 h 1288"/>
                        <a:gd name="T42" fmla="*/ 491 w 1291"/>
                        <a:gd name="T43" fmla="*/ 1249 h 1288"/>
                        <a:gd name="T44" fmla="*/ 537 w 1291"/>
                        <a:gd name="T45" fmla="*/ 1169 h 1288"/>
                        <a:gd name="T46" fmla="*/ 632 w 1291"/>
                        <a:gd name="T47" fmla="*/ 1145 h 1288"/>
                        <a:gd name="T48" fmla="*/ 693 w 1291"/>
                        <a:gd name="T49" fmla="*/ 1119 h 1288"/>
                        <a:gd name="T50" fmla="*/ 679 w 1291"/>
                        <a:gd name="T51" fmla="*/ 1050 h 1288"/>
                        <a:gd name="T52" fmla="*/ 796 w 1291"/>
                        <a:gd name="T53" fmla="*/ 766 h 1288"/>
                        <a:gd name="T54" fmla="*/ 834 w 1291"/>
                        <a:gd name="T55" fmla="*/ 691 h 1288"/>
                        <a:gd name="T56" fmla="*/ 881 w 1291"/>
                        <a:gd name="T57" fmla="*/ 749 h 1288"/>
                        <a:gd name="T58" fmla="*/ 942 w 1291"/>
                        <a:gd name="T59" fmla="*/ 658 h 1288"/>
                        <a:gd name="T60" fmla="*/ 1002 w 1291"/>
                        <a:gd name="T61" fmla="*/ 603 h 1288"/>
                        <a:gd name="T62" fmla="*/ 1059 w 1291"/>
                        <a:gd name="T63" fmla="*/ 525 h 1288"/>
                        <a:gd name="T64" fmla="*/ 1096 w 1291"/>
                        <a:gd name="T65" fmla="*/ 454 h 1288"/>
                        <a:gd name="T66" fmla="*/ 1106 w 1291"/>
                        <a:gd name="T67" fmla="*/ 332 h 1288"/>
                        <a:gd name="T68" fmla="*/ 1291 w 1291"/>
                        <a:gd name="T69" fmla="*/ 328 h 1288"/>
                        <a:gd name="T70" fmla="*/ 1160 w 1291"/>
                        <a:gd name="T71" fmla="*/ 238 h 1288"/>
                        <a:gd name="T72" fmla="*/ 1056 w 1291"/>
                        <a:gd name="T73" fmla="*/ 302 h 1288"/>
                        <a:gd name="T74" fmla="*/ 989 w 1291"/>
                        <a:gd name="T75" fmla="*/ 299 h 1288"/>
                        <a:gd name="T76" fmla="*/ 934 w 1291"/>
                        <a:gd name="T77" fmla="*/ 363 h 1288"/>
                        <a:gd name="T78" fmla="*/ 824 w 1291"/>
                        <a:gd name="T79" fmla="*/ 458 h 1288"/>
                        <a:gd name="T80" fmla="*/ 783 w 1291"/>
                        <a:gd name="T81" fmla="*/ 288 h 1288"/>
                        <a:gd name="T82" fmla="*/ 448 w 1291"/>
                        <a:gd name="T83" fmla="*/ 0 h 1288"/>
                        <a:gd name="T84" fmla="*/ 413 w 1291"/>
                        <a:gd name="T85" fmla="*/ 44 h 1288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</a:cxnLst>
                      <a:rect l="0" t="0" r="r" b="b"/>
                      <a:pathLst>
                        <a:path w="1291" h="1288">
                          <a:moveTo>
                            <a:pt x="431" y="94"/>
                          </a:moveTo>
                          <a:lnTo>
                            <a:pt x="417" y="349"/>
                          </a:lnTo>
                          <a:lnTo>
                            <a:pt x="380" y="413"/>
                          </a:lnTo>
                          <a:lnTo>
                            <a:pt x="329" y="467"/>
                          </a:lnTo>
                          <a:lnTo>
                            <a:pt x="293" y="495"/>
                          </a:lnTo>
                          <a:lnTo>
                            <a:pt x="258" y="488"/>
                          </a:lnTo>
                          <a:lnTo>
                            <a:pt x="239" y="508"/>
                          </a:lnTo>
                          <a:lnTo>
                            <a:pt x="185" y="586"/>
                          </a:lnTo>
                          <a:lnTo>
                            <a:pt x="185" y="627"/>
                          </a:lnTo>
                          <a:lnTo>
                            <a:pt x="202" y="658"/>
                          </a:lnTo>
                          <a:lnTo>
                            <a:pt x="195" y="685"/>
                          </a:lnTo>
                          <a:lnTo>
                            <a:pt x="164" y="698"/>
                          </a:lnTo>
                          <a:lnTo>
                            <a:pt x="158" y="671"/>
                          </a:lnTo>
                          <a:lnTo>
                            <a:pt x="137" y="650"/>
                          </a:lnTo>
                          <a:lnTo>
                            <a:pt x="114" y="661"/>
                          </a:lnTo>
                          <a:lnTo>
                            <a:pt x="101" y="725"/>
                          </a:lnTo>
                          <a:lnTo>
                            <a:pt x="98" y="806"/>
                          </a:lnTo>
                          <a:lnTo>
                            <a:pt x="70" y="834"/>
                          </a:lnTo>
                          <a:lnTo>
                            <a:pt x="67" y="878"/>
                          </a:lnTo>
                          <a:lnTo>
                            <a:pt x="37" y="888"/>
                          </a:lnTo>
                          <a:lnTo>
                            <a:pt x="0" y="891"/>
                          </a:lnTo>
                          <a:lnTo>
                            <a:pt x="7" y="977"/>
                          </a:lnTo>
                          <a:lnTo>
                            <a:pt x="17" y="1003"/>
                          </a:lnTo>
                          <a:lnTo>
                            <a:pt x="60" y="1030"/>
                          </a:lnTo>
                          <a:lnTo>
                            <a:pt x="70" y="1064"/>
                          </a:lnTo>
                          <a:lnTo>
                            <a:pt x="161" y="1173"/>
                          </a:lnTo>
                          <a:lnTo>
                            <a:pt x="211" y="1206"/>
                          </a:lnTo>
                          <a:lnTo>
                            <a:pt x="246" y="1255"/>
                          </a:lnTo>
                          <a:lnTo>
                            <a:pt x="269" y="1275"/>
                          </a:lnTo>
                          <a:lnTo>
                            <a:pt x="316" y="1288"/>
                          </a:lnTo>
                          <a:lnTo>
                            <a:pt x="360" y="1278"/>
                          </a:lnTo>
                          <a:lnTo>
                            <a:pt x="401" y="1241"/>
                          </a:lnTo>
                          <a:lnTo>
                            <a:pt x="406" y="1245"/>
                          </a:lnTo>
                          <a:lnTo>
                            <a:pt x="412" y="1250"/>
                          </a:lnTo>
                          <a:lnTo>
                            <a:pt x="423" y="1257"/>
                          </a:lnTo>
                          <a:lnTo>
                            <a:pt x="427" y="1258"/>
                          </a:lnTo>
                          <a:lnTo>
                            <a:pt x="433" y="1260"/>
                          </a:lnTo>
                          <a:lnTo>
                            <a:pt x="436" y="1260"/>
                          </a:lnTo>
                          <a:lnTo>
                            <a:pt x="440" y="1261"/>
                          </a:lnTo>
                          <a:lnTo>
                            <a:pt x="441" y="1259"/>
                          </a:lnTo>
                          <a:lnTo>
                            <a:pt x="445" y="1258"/>
                          </a:lnTo>
                          <a:lnTo>
                            <a:pt x="459" y="1256"/>
                          </a:lnTo>
                          <a:lnTo>
                            <a:pt x="480" y="1251"/>
                          </a:lnTo>
                          <a:lnTo>
                            <a:pt x="491" y="1249"/>
                          </a:lnTo>
                          <a:lnTo>
                            <a:pt x="508" y="1247"/>
                          </a:lnTo>
                          <a:lnTo>
                            <a:pt x="537" y="1169"/>
                          </a:lnTo>
                          <a:lnTo>
                            <a:pt x="581" y="1186"/>
                          </a:lnTo>
                          <a:lnTo>
                            <a:pt x="632" y="1145"/>
                          </a:lnTo>
                          <a:lnTo>
                            <a:pt x="659" y="1153"/>
                          </a:lnTo>
                          <a:lnTo>
                            <a:pt x="693" y="1119"/>
                          </a:lnTo>
                          <a:lnTo>
                            <a:pt x="693" y="1075"/>
                          </a:lnTo>
                          <a:lnTo>
                            <a:pt x="679" y="1050"/>
                          </a:lnTo>
                          <a:lnTo>
                            <a:pt x="763" y="875"/>
                          </a:lnTo>
                          <a:lnTo>
                            <a:pt x="796" y="766"/>
                          </a:lnTo>
                          <a:lnTo>
                            <a:pt x="804" y="691"/>
                          </a:lnTo>
                          <a:lnTo>
                            <a:pt x="834" y="691"/>
                          </a:lnTo>
                          <a:lnTo>
                            <a:pt x="857" y="736"/>
                          </a:lnTo>
                          <a:lnTo>
                            <a:pt x="881" y="749"/>
                          </a:lnTo>
                          <a:lnTo>
                            <a:pt x="921" y="749"/>
                          </a:lnTo>
                          <a:lnTo>
                            <a:pt x="942" y="658"/>
                          </a:lnTo>
                          <a:lnTo>
                            <a:pt x="945" y="610"/>
                          </a:lnTo>
                          <a:lnTo>
                            <a:pt x="1002" y="603"/>
                          </a:lnTo>
                          <a:lnTo>
                            <a:pt x="1009" y="566"/>
                          </a:lnTo>
                          <a:lnTo>
                            <a:pt x="1059" y="525"/>
                          </a:lnTo>
                          <a:lnTo>
                            <a:pt x="1069" y="498"/>
                          </a:lnTo>
                          <a:lnTo>
                            <a:pt x="1096" y="454"/>
                          </a:lnTo>
                          <a:lnTo>
                            <a:pt x="1103" y="420"/>
                          </a:lnTo>
                          <a:lnTo>
                            <a:pt x="1106" y="332"/>
                          </a:lnTo>
                          <a:lnTo>
                            <a:pt x="1274" y="413"/>
                          </a:lnTo>
                          <a:lnTo>
                            <a:pt x="1291" y="328"/>
                          </a:lnTo>
                          <a:lnTo>
                            <a:pt x="1234" y="278"/>
                          </a:lnTo>
                          <a:lnTo>
                            <a:pt x="1160" y="238"/>
                          </a:lnTo>
                          <a:lnTo>
                            <a:pt x="1130" y="244"/>
                          </a:lnTo>
                          <a:lnTo>
                            <a:pt x="1056" y="302"/>
                          </a:lnTo>
                          <a:lnTo>
                            <a:pt x="1009" y="308"/>
                          </a:lnTo>
                          <a:lnTo>
                            <a:pt x="989" y="299"/>
                          </a:lnTo>
                          <a:lnTo>
                            <a:pt x="958" y="339"/>
                          </a:lnTo>
                          <a:lnTo>
                            <a:pt x="934" y="363"/>
                          </a:lnTo>
                          <a:lnTo>
                            <a:pt x="895" y="366"/>
                          </a:lnTo>
                          <a:lnTo>
                            <a:pt x="824" y="458"/>
                          </a:lnTo>
                          <a:lnTo>
                            <a:pt x="820" y="461"/>
                          </a:lnTo>
                          <a:lnTo>
                            <a:pt x="783" y="288"/>
                          </a:lnTo>
                          <a:lnTo>
                            <a:pt x="504" y="325"/>
                          </a:lnTo>
                          <a:lnTo>
                            <a:pt x="448" y="0"/>
                          </a:lnTo>
                          <a:lnTo>
                            <a:pt x="427" y="24"/>
                          </a:lnTo>
                          <a:lnTo>
                            <a:pt x="413" y="44"/>
                          </a:lnTo>
                          <a:lnTo>
                            <a:pt x="431" y="94"/>
                          </a:lnTo>
                          <a:close/>
                        </a:path>
                      </a:pathLst>
                    </a:custGeom>
                    <a:solidFill>
                      <a:srgbClr val="FF0000"/>
                    </a:solidFill>
                    <a:ln w="0">
                      <a:solidFill>
                        <a:schemeClr val="bg1">
                          <a:lumMod val="65000"/>
                        </a:schemeClr>
                      </a:solidFill>
                    </a:ln>
                    <a:ex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sz="900">
                        <a:latin typeface="Arial Black" pitchFamily="34" charset="0"/>
                      </a:endParaRPr>
                    </a:p>
                  </p:txBody>
                </p:sp>
                <p:sp>
                  <p:nvSpPr>
                    <p:cNvPr id="133" name="Freeform 130"/>
                    <p:cNvSpPr>
                      <a:spLocks/>
                    </p:cNvSpPr>
                    <p:nvPr/>
                  </p:nvSpPr>
                  <p:spPr bwMode="auto">
                    <a:xfrm>
                      <a:off x="2698087" y="3137206"/>
                      <a:ext cx="936891" cy="979348"/>
                    </a:xfrm>
                    <a:custGeom>
                      <a:avLst/>
                      <a:gdLst>
                        <a:gd name="T0" fmla="*/ 275 w 1987"/>
                        <a:gd name="T1" fmla="*/ 1909 h 2075"/>
                        <a:gd name="T2" fmla="*/ 770 w 1987"/>
                        <a:gd name="T3" fmla="*/ 1984 h 2075"/>
                        <a:gd name="T4" fmla="*/ 757 w 1987"/>
                        <a:gd name="T5" fmla="*/ 1903 h 2075"/>
                        <a:gd name="T6" fmla="*/ 1839 w 1987"/>
                        <a:gd name="T7" fmla="*/ 1984 h 2075"/>
                        <a:gd name="T8" fmla="*/ 1963 w 1987"/>
                        <a:gd name="T9" fmla="*/ 373 h 2075"/>
                        <a:gd name="T10" fmla="*/ 1987 w 1987"/>
                        <a:gd name="T11" fmla="*/ 373 h 2075"/>
                        <a:gd name="T12" fmla="*/ 1987 w 1987"/>
                        <a:gd name="T13" fmla="*/ 180 h 2075"/>
                        <a:gd name="T14" fmla="*/ 1445 w 1987"/>
                        <a:gd name="T15" fmla="*/ 142 h 2075"/>
                        <a:gd name="T16" fmla="*/ 279 w 1987"/>
                        <a:gd name="T17" fmla="*/ 0 h 2075"/>
                        <a:gd name="T18" fmla="*/ 0 w 1987"/>
                        <a:gd name="T19" fmla="*/ 2042 h 2075"/>
                        <a:gd name="T20" fmla="*/ 255 w 1987"/>
                        <a:gd name="T21" fmla="*/ 2075 h 2075"/>
                        <a:gd name="T22" fmla="*/ 275 w 1987"/>
                        <a:gd name="T23" fmla="*/ 1909 h 2075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</a:cxnLst>
                      <a:rect l="0" t="0" r="r" b="b"/>
                      <a:pathLst>
                        <a:path w="1987" h="2075">
                          <a:moveTo>
                            <a:pt x="275" y="1909"/>
                          </a:moveTo>
                          <a:lnTo>
                            <a:pt x="770" y="1984"/>
                          </a:lnTo>
                          <a:lnTo>
                            <a:pt x="757" y="1903"/>
                          </a:lnTo>
                          <a:lnTo>
                            <a:pt x="1839" y="1984"/>
                          </a:lnTo>
                          <a:lnTo>
                            <a:pt x="1963" y="373"/>
                          </a:lnTo>
                          <a:lnTo>
                            <a:pt x="1987" y="373"/>
                          </a:lnTo>
                          <a:lnTo>
                            <a:pt x="1987" y="180"/>
                          </a:lnTo>
                          <a:lnTo>
                            <a:pt x="1445" y="142"/>
                          </a:lnTo>
                          <a:lnTo>
                            <a:pt x="279" y="0"/>
                          </a:lnTo>
                          <a:lnTo>
                            <a:pt x="0" y="2042"/>
                          </a:lnTo>
                          <a:lnTo>
                            <a:pt x="255" y="2075"/>
                          </a:lnTo>
                          <a:lnTo>
                            <a:pt x="275" y="1909"/>
                          </a:lnTo>
                          <a:close/>
                        </a:path>
                      </a:pathLst>
                    </a:custGeom>
                    <a:solidFill>
                      <a:schemeClr val="accent6">
                        <a:lumMod val="50000"/>
                      </a:schemeClr>
                    </a:solidFill>
                    <a:ln w="0">
                      <a:solidFill>
                        <a:schemeClr val="bg1">
                          <a:lumMod val="65000"/>
                        </a:schemeClr>
                      </a:solidFill>
                    </a:ln>
                    <a:ex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sz="900">
                        <a:latin typeface="Arial Black" pitchFamily="34" charset="0"/>
                      </a:endParaRPr>
                    </a:p>
                  </p:txBody>
                </p:sp>
                <p:sp>
                  <p:nvSpPr>
                    <p:cNvPr id="135" name="Freeform 132"/>
                    <p:cNvSpPr>
                      <a:spLocks/>
                    </p:cNvSpPr>
                    <p:nvPr/>
                  </p:nvSpPr>
                  <p:spPr bwMode="auto">
                    <a:xfrm>
                      <a:off x="3766595" y="2719709"/>
                      <a:ext cx="1000576" cy="536378"/>
                    </a:xfrm>
                    <a:custGeom>
                      <a:avLst/>
                      <a:gdLst>
                        <a:gd name="T0" fmla="*/ 1960 w 2121"/>
                        <a:gd name="T1" fmla="*/ 88 h 1136"/>
                        <a:gd name="T2" fmla="*/ 1910 w 2121"/>
                        <a:gd name="T3" fmla="*/ 45 h 1136"/>
                        <a:gd name="T4" fmla="*/ 70 w 2121"/>
                        <a:gd name="T5" fmla="*/ 0 h 1136"/>
                        <a:gd name="T6" fmla="*/ 0 w 2121"/>
                        <a:gd name="T7" fmla="*/ 1082 h 1136"/>
                        <a:gd name="T8" fmla="*/ 1133 w 2121"/>
                        <a:gd name="T9" fmla="*/ 1136 h 1136"/>
                        <a:gd name="T10" fmla="*/ 2109 w 2121"/>
                        <a:gd name="T11" fmla="*/ 1132 h 1136"/>
                        <a:gd name="T12" fmla="*/ 2121 w 2121"/>
                        <a:gd name="T13" fmla="*/ 546 h 1136"/>
                        <a:gd name="T14" fmla="*/ 2098 w 2121"/>
                        <a:gd name="T15" fmla="*/ 356 h 1136"/>
                        <a:gd name="T16" fmla="*/ 2057 w 2121"/>
                        <a:gd name="T17" fmla="*/ 326 h 1136"/>
                        <a:gd name="T18" fmla="*/ 2018 w 2121"/>
                        <a:gd name="T19" fmla="*/ 278 h 1136"/>
                        <a:gd name="T20" fmla="*/ 1980 w 2121"/>
                        <a:gd name="T21" fmla="*/ 220 h 1136"/>
                        <a:gd name="T22" fmla="*/ 1991 w 2121"/>
                        <a:gd name="T23" fmla="*/ 184 h 1136"/>
                        <a:gd name="T24" fmla="*/ 2021 w 2121"/>
                        <a:gd name="T25" fmla="*/ 156 h 1136"/>
                        <a:gd name="T26" fmla="*/ 2021 w 2121"/>
                        <a:gd name="T27" fmla="*/ 109 h 1136"/>
                        <a:gd name="T28" fmla="*/ 1997 w 2121"/>
                        <a:gd name="T29" fmla="*/ 92 h 1136"/>
                        <a:gd name="T30" fmla="*/ 1960 w 2121"/>
                        <a:gd name="T31" fmla="*/ 88 h 1136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</a:cxnLst>
                      <a:rect l="0" t="0" r="r" b="b"/>
                      <a:pathLst>
                        <a:path w="2121" h="1136">
                          <a:moveTo>
                            <a:pt x="1960" y="88"/>
                          </a:moveTo>
                          <a:lnTo>
                            <a:pt x="1910" y="45"/>
                          </a:lnTo>
                          <a:lnTo>
                            <a:pt x="70" y="0"/>
                          </a:lnTo>
                          <a:lnTo>
                            <a:pt x="0" y="1082"/>
                          </a:lnTo>
                          <a:lnTo>
                            <a:pt x="1133" y="1136"/>
                          </a:lnTo>
                          <a:lnTo>
                            <a:pt x="2109" y="1132"/>
                          </a:lnTo>
                          <a:lnTo>
                            <a:pt x="2121" y="546"/>
                          </a:lnTo>
                          <a:lnTo>
                            <a:pt x="2098" y="356"/>
                          </a:lnTo>
                          <a:lnTo>
                            <a:pt x="2057" y="326"/>
                          </a:lnTo>
                          <a:lnTo>
                            <a:pt x="2018" y="278"/>
                          </a:lnTo>
                          <a:lnTo>
                            <a:pt x="1980" y="220"/>
                          </a:lnTo>
                          <a:lnTo>
                            <a:pt x="1991" y="184"/>
                          </a:lnTo>
                          <a:lnTo>
                            <a:pt x="2021" y="156"/>
                          </a:lnTo>
                          <a:lnTo>
                            <a:pt x="2021" y="109"/>
                          </a:lnTo>
                          <a:lnTo>
                            <a:pt x="1997" y="92"/>
                          </a:lnTo>
                          <a:lnTo>
                            <a:pt x="1960" y="88"/>
                          </a:lnTo>
                          <a:close/>
                        </a:path>
                      </a:pathLst>
                    </a:custGeom>
                    <a:solidFill>
                      <a:schemeClr val="accent6">
                        <a:lumMod val="60000"/>
                        <a:lumOff val="40000"/>
                      </a:schemeClr>
                    </a:solidFill>
                    <a:ln w="0">
                      <a:solidFill>
                        <a:schemeClr val="bg1">
                          <a:lumMod val="65000"/>
                        </a:schemeClr>
                      </a:solidFill>
                    </a:ln>
                    <a:ex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sz="900">
                        <a:latin typeface="Arial Black" pitchFamily="34" charset="0"/>
                      </a:endParaRPr>
                    </a:p>
                  </p:txBody>
                </p:sp>
                <p:sp>
                  <p:nvSpPr>
                    <p:cNvPr id="137" name="Freeform 134"/>
                    <p:cNvSpPr>
                      <a:spLocks/>
                    </p:cNvSpPr>
                    <p:nvPr/>
                  </p:nvSpPr>
                  <p:spPr bwMode="auto">
                    <a:xfrm>
                      <a:off x="4617156" y="2622057"/>
                      <a:ext cx="894434" cy="789706"/>
                    </a:xfrm>
                    <a:custGeom>
                      <a:avLst/>
                      <a:gdLst>
                        <a:gd name="T0" fmla="*/ 1512 w 1896"/>
                        <a:gd name="T1" fmla="*/ 597 h 1672"/>
                        <a:gd name="T2" fmla="*/ 1408 w 1896"/>
                        <a:gd name="T3" fmla="*/ 591 h 1672"/>
                        <a:gd name="T4" fmla="*/ 1394 w 1896"/>
                        <a:gd name="T5" fmla="*/ 566 h 1672"/>
                        <a:gd name="T6" fmla="*/ 1397 w 1896"/>
                        <a:gd name="T7" fmla="*/ 495 h 1672"/>
                        <a:gd name="T8" fmla="*/ 1308 w 1896"/>
                        <a:gd name="T9" fmla="*/ 434 h 1672"/>
                        <a:gd name="T10" fmla="*/ 1189 w 1896"/>
                        <a:gd name="T11" fmla="*/ 313 h 1672"/>
                        <a:gd name="T12" fmla="*/ 1149 w 1896"/>
                        <a:gd name="T13" fmla="*/ 191 h 1672"/>
                        <a:gd name="T14" fmla="*/ 1142 w 1896"/>
                        <a:gd name="T15" fmla="*/ 133 h 1672"/>
                        <a:gd name="T16" fmla="*/ 1159 w 1896"/>
                        <a:gd name="T17" fmla="*/ 88 h 1672"/>
                        <a:gd name="T18" fmla="*/ 1105 w 1896"/>
                        <a:gd name="T19" fmla="*/ 38 h 1672"/>
                        <a:gd name="T20" fmla="*/ 1088 w 1896"/>
                        <a:gd name="T21" fmla="*/ 0 h 1672"/>
                        <a:gd name="T22" fmla="*/ 36 w 1896"/>
                        <a:gd name="T23" fmla="*/ 38 h 1672"/>
                        <a:gd name="T24" fmla="*/ 0 w 1896"/>
                        <a:gd name="T25" fmla="*/ 41 h 1672"/>
                        <a:gd name="T26" fmla="*/ 16 w 1896"/>
                        <a:gd name="T27" fmla="*/ 82 h 1672"/>
                        <a:gd name="T28" fmla="*/ 13 w 1896"/>
                        <a:gd name="T29" fmla="*/ 119 h 1672"/>
                        <a:gd name="T30" fmla="*/ 107 w 1896"/>
                        <a:gd name="T31" fmla="*/ 252 h 1672"/>
                        <a:gd name="T32" fmla="*/ 157 w 1896"/>
                        <a:gd name="T33" fmla="*/ 295 h 1672"/>
                        <a:gd name="T34" fmla="*/ 194 w 1896"/>
                        <a:gd name="T35" fmla="*/ 299 h 1672"/>
                        <a:gd name="T36" fmla="*/ 218 w 1896"/>
                        <a:gd name="T37" fmla="*/ 316 h 1672"/>
                        <a:gd name="T38" fmla="*/ 218 w 1896"/>
                        <a:gd name="T39" fmla="*/ 363 h 1672"/>
                        <a:gd name="T40" fmla="*/ 188 w 1896"/>
                        <a:gd name="T41" fmla="*/ 391 h 1672"/>
                        <a:gd name="T42" fmla="*/ 177 w 1896"/>
                        <a:gd name="T43" fmla="*/ 427 h 1672"/>
                        <a:gd name="T44" fmla="*/ 215 w 1896"/>
                        <a:gd name="T45" fmla="*/ 485 h 1672"/>
                        <a:gd name="T46" fmla="*/ 254 w 1896"/>
                        <a:gd name="T47" fmla="*/ 533 h 1672"/>
                        <a:gd name="T48" fmla="*/ 295 w 1896"/>
                        <a:gd name="T49" fmla="*/ 563 h 1672"/>
                        <a:gd name="T50" fmla="*/ 318 w 1896"/>
                        <a:gd name="T51" fmla="*/ 753 h 1672"/>
                        <a:gd name="T52" fmla="*/ 306 w 1896"/>
                        <a:gd name="T53" fmla="*/ 1336 h 1672"/>
                        <a:gd name="T54" fmla="*/ 318 w 1896"/>
                        <a:gd name="T55" fmla="*/ 1523 h 1672"/>
                        <a:gd name="T56" fmla="*/ 1600 w 1896"/>
                        <a:gd name="T57" fmla="*/ 1486 h 1672"/>
                        <a:gd name="T58" fmla="*/ 1630 w 1896"/>
                        <a:gd name="T59" fmla="*/ 1533 h 1672"/>
                        <a:gd name="T60" fmla="*/ 1623 w 1896"/>
                        <a:gd name="T61" fmla="*/ 1570 h 1672"/>
                        <a:gd name="T62" fmla="*/ 1570 w 1896"/>
                        <a:gd name="T63" fmla="*/ 1617 h 1672"/>
                        <a:gd name="T64" fmla="*/ 1559 w 1896"/>
                        <a:gd name="T65" fmla="*/ 1665 h 1672"/>
                        <a:gd name="T66" fmla="*/ 1661 w 1896"/>
                        <a:gd name="T67" fmla="*/ 1672 h 1672"/>
                        <a:gd name="T68" fmla="*/ 1741 w 1896"/>
                        <a:gd name="T69" fmla="*/ 1658 h 1672"/>
                        <a:gd name="T70" fmla="*/ 1775 w 1896"/>
                        <a:gd name="T71" fmla="*/ 1553 h 1672"/>
                        <a:gd name="T72" fmla="*/ 1771 w 1896"/>
                        <a:gd name="T73" fmla="*/ 1461 h 1672"/>
                        <a:gd name="T74" fmla="*/ 1818 w 1896"/>
                        <a:gd name="T75" fmla="*/ 1438 h 1672"/>
                        <a:gd name="T76" fmla="*/ 1841 w 1896"/>
                        <a:gd name="T77" fmla="*/ 1411 h 1672"/>
                        <a:gd name="T78" fmla="*/ 1875 w 1896"/>
                        <a:gd name="T79" fmla="*/ 1394 h 1672"/>
                        <a:gd name="T80" fmla="*/ 1882 w 1896"/>
                        <a:gd name="T81" fmla="*/ 1339 h 1672"/>
                        <a:gd name="T82" fmla="*/ 1896 w 1896"/>
                        <a:gd name="T83" fmla="*/ 1309 h 1672"/>
                        <a:gd name="T84" fmla="*/ 1872 w 1896"/>
                        <a:gd name="T85" fmla="*/ 1272 h 1672"/>
                        <a:gd name="T86" fmla="*/ 1825 w 1896"/>
                        <a:gd name="T87" fmla="*/ 1278 h 1672"/>
                        <a:gd name="T88" fmla="*/ 1794 w 1896"/>
                        <a:gd name="T89" fmla="*/ 1245 h 1672"/>
                        <a:gd name="T90" fmla="*/ 1767 w 1896"/>
                        <a:gd name="T91" fmla="*/ 1173 h 1672"/>
                        <a:gd name="T92" fmla="*/ 1785 w 1896"/>
                        <a:gd name="T93" fmla="*/ 1126 h 1672"/>
                        <a:gd name="T94" fmla="*/ 1751 w 1896"/>
                        <a:gd name="T95" fmla="*/ 1072 h 1672"/>
                        <a:gd name="T96" fmla="*/ 1714 w 1896"/>
                        <a:gd name="T97" fmla="*/ 991 h 1672"/>
                        <a:gd name="T98" fmla="*/ 1640 w 1896"/>
                        <a:gd name="T99" fmla="*/ 980 h 1672"/>
                        <a:gd name="T100" fmla="*/ 1535 w 1896"/>
                        <a:gd name="T101" fmla="*/ 892 h 1672"/>
                        <a:gd name="T102" fmla="*/ 1499 w 1896"/>
                        <a:gd name="T103" fmla="*/ 831 h 1672"/>
                        <a:gd name="T104" fmla="*/ 1509 w 1896"/>
                        <a:gd name="T105" fmla="*/ 777 h 1672"/>
                        <a:gd name="T106" fmla="*/ 1549 w 1896"/>
                        <a:gd name="T107" fmla="*/ 678 h 1672"/>
                        <a:gd name="T108" fmla="*/ 1559 w 1896"/>
                        <a:gd name="T109" fmla="*/ 617 h 1672"/>
                        <a:gd name="T110" fmla="*/ 1512 w 1896"/>
                        <a:gd name="T111" fmla="*/ 597 h 167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</a:cxnLst>
                      <a:rect l="0" t="0" r="r" b="b"/>
                      <a:pathLst>
                        <a:path w="1896" h="1672">
                          <a:moveTo>
                            <a:pt x="1512" y="597"/>
                          </a:moveTo>
                          <a:lnTo>
                            <a:pt x="1408" y="591"/>
                          </a:lnTo>
                          <a:lnTo>
                            <a:pt x="1394" y="566"/>
                          </a:lnTo>
                          <a:lnTo>
                            <a:pt x="1397" y="495"/>
                          </a:lnTo>
                          <a:lnTo>
                            <a:pt x="1308" y="434"/>
                          </a:lnTo>
                          <a:lnTo>
                            <a:pt x="1189" y="313"/>
                          </a:lnTo>
                          <a:lnTo>
                            <a:pt x="1149" y="191"/>
                          </a:lnTo>
                          <a:lnTo>
                            <a:pt x="1142" y="133"/>
                          </a:lnTo>
                          <a:lnTo>
                            <a:pt x="1159" y="88"/>
                          </a:lnTo>
                          <a:lnTo>
                            <a:pt x="1105" y="38"/>
                          </a:lnTo>
                          <a:lnTo>
                            <a:pt x="1088" y="0"/>
                          </a:lnTo>
                          <a:lnTo>
                            <a:pt x="36" y="38"/>
                          </a:lnTo>
                          <a:lnTo>
                            <a:pt x="0" y="41"/>
                          </a:lnTo>
                          <a:lnTo>
                            <a:pt x="16" y="82"/>
                          </a:lnTo>
                          <a:lnTo>
                            <a:pt x="13" y="119"/>
                          </a:lnTo>
                          <a:lnTo>
                            <a:pt x="107" y="252"/>
                          </a:lnTo>
                          <a:lnTo>
                            <a:pt x="157" y="295"/>
                          </a:lnTo>
                          <a:lnTo>
                            <a:pt x="194" y="299"/>
                          </a:lnTo>
                          <a:lnTo>
                            <a:pt x="218" y="316"/>
                          </a:lnTo>
                          <a:lnTo>
                            <a:pt x="218" y="363"/>
                          </a:lnTo>
                          <a:lnTo>
                            <a:pt x="188" y="391"/>
                          </a:lnTo>
                          <a:lnTo>
                            <a:pt x="177" y="427"/>
                          </a:lnTo>
                          <a:lnTo>
                            <a:pt x="215" y="485"/>
                          </a:lnTo>
                          <a:lnTo>
                            <a:pt x="254" y="533"/>
                          </a:lnTo>
                          <a:lnTo>
                            <a:pt x="295" y="563"/>
                          </a:lnTo>
                          <a:lnTo>
                            <a:pt x="318" y="753"/>
                          </a:lnTo>
                          <a:lnTo>
                            <a:pt x="306" y="1336"/>
                          </a:lnTo>
                          <a:lnTo>
                            <a:pt x="318" y="1523"/>
                          </a:lnTo>
                          <a:lnTo>
                            <a:pt x="1600" y="1486"/>
                          </a:lnTo>
                          <a:lnTo>
                            <a:pt x="1630" y="1533"/>
                          </a:lnTo>
                          <a:lnTo>
                            <a:pt x="1623" y="1570"/>
                          </a:lnTo>
                          <a:lnTo>
                            <a:pt x="1570" y="1617"/>
                          </a:lnTo>
                          <a:lnTo>
                            <a:pt x="1559" y="1665"/>
                          </a:lnTo>
                          <a:lnTo>
                            <a:pt x="1661" y="1672"/>
                          </a:lnTo>
                          <a:lnTo>
                            <a:pt x="1741" y="1658"/>
                          </a:lnTo>
                          <a:lnTo>
                            <a:pt x="1775" y="1553"/>
                          </a:lnTo>
                          <a:lnTo>
                            <a:pt x="1771" y="1461"/>
                          </a:lnTo>
                          <a:lnTo>
                            <a:pt x="1818" y="1438"/>
                          </a:lnTo>
                          <a:lnTo>
                            <a:pt x="1841" y="1411"/>
                          </a:lnTo>
                          <a:lnTo>
                            <a:pt x="1875" y="1394"/>
                          </a:lnTo>
                          <a:lnTo>
                            <a:pt x="1882" y="1339"/>
                          </a:lnTo>
                          <a:lnTo>
                            <a:pt x="1896" y="1309"/>
                          </a:lnTo>
                          <a:lnTo>
                            <a:pt x="1872" y="1272"/>
                          </a:lnTo>
                          <a:lnTo>
                            <a:pt x="1825" y="1278"/>
                          </a:lnTo>
                          <a:lnTo>
                            <a:pt x="1794" y="1245"/>
                          </a:lnTo>
                          <a:lnTo>
                            <a:pt x="1767" y="1173"/>
                          </a:lnTo>
                          <a:lnTo>
                            <a:pt x="1785" y="1126"/>
                          </a:lnTo>
                          <a:lnTo>
                            <a:pt x="1751" y="1072"/>
                          </a:lnTo>
                          <a:lnTo>
                            <a:pt x="1714" y="991"/>
                          </a:lnTo>
                          <a:lnTo>
                            <a:pt x="1640" y="980"/>
                          </a:lnTo>
                          <a:lnTo>
                            <a:pt x="1535" y="892"/>
                          </a:lnTo>
                          <a:lnTo>
                            <a:pt x="1499" y="831"/>
                          </a:lnTo>
                          <a:lnTo>
                            <a:pt x="1509" y="777"/>
                          </a:lnTo>
                          <a:lnTo>
                            <a:pt x="1549" y="678"/>
                          </a:lnTo>
                          <a:lnTo>
                            <a:pt x="1559" y="617"/>
                          </a:lnTo>
                          <a:lnTo>
                            <a:pt x="1512" y="597"/>
                          </a:lnTo>
                          <a:close/>
                        </a:path>
                      </a:pathLst>
                    </a:custGeom>
                    <a:solidFill>
                      <a:srgbClr val="FF0000"/>
                    </a:solidFill>
                    <a:ln w="0">
                      <a:solidFill>
                        <a:schemeClr val="bg1">
                          <a:lumMod val="65000"/>
                        </a:schemeClr>
                      </a:solidFill>
                    </a:ln>
                    <a:ex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sz="900">
                        <a:latin typeface="Arial Black" pitchFamily="34" charset="0"/>
                      </a:endParaRPr>
                    </a:p>
                  </p:txBody>
                </p:sp>
                <p:sp>
                  <p:nvSpPr>
                    <p:cNvPr id="139" name="Freeform 136"/>
                    <p:cNvSpPr>
                      <a:spLocks/>
                    </p:cNvSpPr>
                    <p:nvPr/>
                  </p:nvSpPr>
                  <p:spPr bwMode="auto">
                    <a:xfrm>
                      <a:off x="6201365" y="3043800"/>
                      <a:ext cx="1164744" cy="529301"/>
                    </a:xfrm>
                    <a:custGeom>
                      <a:avLst/>
                      <a:gdLst>
                        <a:gd name="T0" fmla="*/ 454 w 2468"/>
                        <a:gd name="T1" fmla="*/ 540 h 1122"/>
                        <a:gd name="T2" fmla="*/ 447 w 2468"/>
                        <a:gd name="T3" fmla="*/ 529 h 1122"/>
                        <a:gd name="T4" fmla="*/ 438 w 2468"/>
                        <a:gd name="T5" fmla="*/ 525 h 1122"/>
                        <a:gd name="T6" fmla="*/ 364 w 2468"/>
                        <a:gd name="T7" fmla="*/ 641 h 1122"/>
                        <a:gd name="T8" fmla="*/ 223 w 2468"/>
                        <a:gd name="T9" fmla="*/ 733 h 1122"/>
                        <a:gd name="T10" fmla="*/ 91 w 2468"/>
                        <a:gd name="T11" fmla="*/ 803 h 1122"/>
                        <a:gd name="T12" fmla="*/ 34 w 2468"/>
                        <a:gd name="T13" fmla="*/ 875 h 1122"/>
                        <a:gd name="T14" fmla="*/ 0 w 2468"/>
                        <a:gd name="T15" fmla="*/ 980 h 1122"/>
                        <a:gd name="T16" fmla="*/ 347 w 2468"/>
                        <a:gd name="T17" fmla="*/ 936 h 1122"/>
                        <a:gd name="T18" fmla="*/ 985 w 2468"/>
                        <a:gd name="T19" fmla="*/ 797 h 1122"/>
                        <a:gd name="T20" fmla="*/ 1049 w 2468"/>
                        <a:gd name="T21" fmla="*/ 881 h 1122"/>
                        <a:gd name="T22" fmla="*/ 1372 w 2468"/>
                        <a:gd name="T23" fmla="*/ 864 h 1122"/>
                        <a:gd name="T24" fmla="*/ 1742 w 2468"/>
                        <a:gd name="T25" fmla="*/ 1122 h 1122"/>
                        <a:gd name="T26" fmla="*/ 1913 w 2468"/>
                        <a:gd name="T27" fmla="*/ 1078 h 1122"/>
                        <a:gd name="T28" fmla="*/ 2011 w 2468"/>
                        <a:gd name="T29" fmla="*/ 855 h 1122"/>
                        <a:gd name="T30" fmla="*/ 2199 w 2468"/>
                        <a:gd name="T31" fmla="*/ 728 h 1122"/>
                        <a:gd name="T32" fmla="*/ 2263 w 2468"/>
                        <a:gd name="T33" fmla="*/ 725 h 1122"/>
                        <a:gd name="T34" fmla="*/ 2368 w 2468"/>
                        <a:gd name="T35" fmla="*/ 589 h 1122"/>
                        <a:gd name="T36" fmla="*/ 2307 w 2468"/>
                        <a:gd name="T37" fmla="*/ 631 h 1122"/>
                        <a:gd name="T38" fmla="*/ 2230 w 2468"/>
                        <a:gd name="T39" fmla="*/ 606 h 1122"/>
                        <a:gd name="T40" fmla="*/ 2246 w 2468"/>
                        <a:gd name="T41" fmla="*/ 481 h 1122"/>
                        <a:gd name="T42" fmla="*/ 2216 w 2468"/>
                        <a:gd name="T43" fmla="*/ 464 h 1122"/>
                        <a:gd name="T44" fmla="*/ 2240 w 2468"/>
                        <a:gd name="T45" fmla="*/ 464 h 1122"/>
                        <a:gd name="T46" fmla="*/ 2360 w 2468"/>
                        <a:gd name="T47" fmla="*/ 447 h 1122"/>
                        <a:gd name="T48" fmla="*/ 2395 w 2468"/>
                        <a:gd name="T49" fmla="*/ 366 h 1122"/>
                        <a:gd name="T50" fmla="*/ 2442 w 2468"/>
                        <a:gd name="T51" fmla="*/ 271 h 1122"/>
                        <a:gd name="T52" fmla="*/ 2468 w 2468"/>
                        <a:gd name="T53" fmla="*/ 261 h 1122"/>
                        <a:gd name="T54" fmla="*/ 2418 w 2468"/>
                        <a:gd name="T55" fmla="*/ 183 h 1122"/>
                        <a:gd name="T56" fmla="*/ 2330 w 2468"/>
                        <a:gd name="T57" fmla="*/ 0 h 1122"/>
                        <a:gd name="T58" fmla="*/ 757 w 2468"/>
                        <a:gd name="T59" fmla="*/ 295 h 1122"/>
                        <a:gd name="T60" fmla="*/ 682 w 2468"/>
                        <a:gd name="T61" fmla="*/ 346 h 1122"/>
                        <a:gd name="T62" fmla="*/ 629 w 2468"/>
                        <a:gd name="T63" fmla="*/ 427 h 1122"/>
                        <a:gd name="T64" fmla="*/ 562 w 2468"/>
                        <a:gd name="T65" fmla="*/ 478 h 1122"/>
                        <a:gd name="T66" fmla="*/ 494 w 2468"/>
                        <a:gd name="T67" fmla="*/ 549 h 1122"/>
                        <a:gd name="T68" fmla="*/ 461 w 2468"/>
                        <a:gd name="T69" fmla="*/ 542 h 112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</a:cxnLst>
                      <a:rect l="0" t="0" r="r" b="b"/>
                      <a:pathLst>
                        <a:path w="2468" h="1122">
                          <a:moveTo>
                            <a:pt x="461" y="542"/>
                          </a:moveTo>
                          <a:lnTo>
                            <a:pt x="454" y="540"/>
                          </a:lnTo>
                          <a:lnTo>
                            <a:pt x="450" y="537"/>
                          </a:lnTo>
                          <a:lnTo>
                            <a:pt x="447" y="529"/>
                          </a:lnTo>
                          <a:lnTo>
                            <a:pt x="447" y="522"/>
                          </a:lnTo>
                          <a:lnTo>
                            <a:pt x="438" y="525"/>
                          </a:lnTo>
                          <a:lnTo>
                            <a:pt x="373" y="589"/>
                          </a:lnTo>
                          <a:lnTo>
                            <a:pt x="364" y="641"/>
                          </a:lnTo>
                          <a:lnTo>
                            <a:pt x="293" y="675"/>
                          </a:lnTo>
                          <a:lnTo>
                            <a:pt x="223" y="733"/>
                          </a:lnTo>
                          <a:lnTo>
                            <a:pt x="162" y="759"/>
                          </a:lnTo>
                          <a:lnTo>
                            <a:pt x="91" y="803"/>
                          </a:lnTo>
                          <a:lnTo>
                            <a:pt x="81" y="864"/>
                          </a:lnTo>
                          <a:lnTo>
                            <a:pt x="34" y="875"/>
                          </a:lnTo>
                          <a:lnTo>
                            <a:pt x="8" y="898"/>
                          </a:lnTo>
                          <a:lnTo>
                            <a:pt x="0" y="980"/>
                          </a:lnTo>
                          <a:lnTo>
                            <a:pt x="323" y="942"/>
                          </a:lnTo>
                          <a:lnTo>
                            <a:pt x="347" y="936"/>
                          </a:lnTo>
                          <a:lnTo>
                            <a:pt x="596" y="820"/>
                          </a:lnTo>
                          <a:lnTo>
                            <a:pt x="985" y="797"/>
                          </a:lnTo>
                          <a:lnTo>
                            <a:pt x="1023" y="831"/>
                          </a:lnTo>
                          <a:lnTo>
                            <a:pt x="1049" y="881"/>
                          </a:lnTo>
                          <a:lnTo>
                            <a:pt x="1325" y="851"/>
                          </a:lnTo>
                          <a:lnTo>
                            <a:pt x="1372" y="864"/>
                          </a:lnTo>
                          <a:lnTo>
                            <a:pt x="1578" y="990"/>
                          </a:lnTo>
                          <a:lnTo>
                            <a:pt x="1742" y="1122"/>
                          </a:lnTo>
                          <a:lnTo>
                            <a:pt x="1840" y="1089"/>
                          </a:lnTo>
                          <a:lnTo>
                            <a:pt x="1913" y="1078"/>
                          </a:lnTo>
                          <a:lnTo>
                            <a:pt x="1954" y="933"/>
                          </a:lnTo>
                          <a:lnTo>
                            <a:pt x="2011" y="855"/>
                          </a:lnTo>
                          <a:lnTo>
                            <a:pt x="2115" y="766"/>
                          </a:lnTo>
                          <a:lnTo>
                            <a:pt x="2199" y="728"/>
                          </a:lnTo>
                          <a:lnTo>
                            <a:pt x="2246" y="719"/>
                          </a:lnTo>
                          <a:lnTo>
                            <a:pt x="2263" y="725"/>
                          </a:lnTo>
                          <a:lnTo>
                            <a:pt x="2287" y="725"/>
                          </a:lnTo>
                          <a:lnTo>
                            <a:pt x="2368" y="589"/>
                          </a:lnTo>
                          <a:lnTo>
                            <a:pt x="2348" y="597"/>
                          </a:lnTo>
                          <a:lnTo>
                            <a:pt x="2307" y="631"/>
                          </a:lnTo>
                          <a:lnTo>
                            <a:pt x="2300" y="606"/>
                          </a:lnTo>
                          <a:lnTo>
                            <a:pt x="2230" y="606"/>
                          </a:lnTo>
                          <a:lnTo>
                            <a:pt x="2260" y="502"/>
                          </a:lnTo>
                          <a:lnTo>
                            <a:pt x="2246" y="481"/>
                          </a:lnTo>
                          <a:lnTo>
                            <a:pt x="2216" y="481"/>
                          </a:lnTo>
                          <a:lnTo>
                            <a:pt x="2216" y="464"/>
                          </a:lnTo>
                          <a:lnTo>
                            <a:pt x="2213" y="444"/>
                          </a:lnTo>
                          <a:lnTo>
                            <a:pt x="2240" y="464"/>
                          </a:lnTo>
                          <a:lnTo>
                            <a:pt x="2300" y="475"/>
                          </a:lnTo>
                          <a:lnTo>
                            <a:pt x="2360" y="447"/>
                          </a:lnTo>
                          <a:lnTo>
                            <a:pt x="2384" y="400"/>
                          </a:lnTo>
                          <a:lnTo>
                            <a:pt x="2395" y="366"/>
                          </a:lnTo>
                          <a:lnTo>
                            <a:pt x="2434" y="342"/>
                          </a:lnTo>
                          <a:lnTo>
                            <a:pt x="2442" y="271"/>
                          </a:lnTo>
                          <a:lnTo>
                            <a:pt x="2428" y="264"/>
                          </a:lnTo>
                          <a:lnTo>
                            <a:pt x="2468" y="261"/>
                          </a:lnTo>
                          <a:lnTo>
                            <a:pt x="2458" y="224"/>
                          </a:lnTo>
                          <a:lnTo>
                            <a:pt x="2418" y="183"/>
                          </a:lnTo>
                          <a:lnTo>
                            <a:pt x="2360" y="78"/>
                          </a:lnTo>
                          <a:lnTo>
                            <a:pt x="2330" y="0"/>
                          </a:lnTo>
                          <a:lnTo>
                            <a:pt x="2253" y="27"/>
                          </a:lnTo>
                          <a:lnTo>
                            <a:pt x="757" y="295"/>
                          </a:lnTo>
                          <a:lnTo>
                            <a:pt x="682" y="281"/>
                          </a:lnTo>
                          <a:lnTo>
                            <a:pt x="682" y="346"/>
                          </a:lnTo>
                          <a:lnTo>
                            <a:pt x="676" y="383"/>
                          </a:lnTo>
                          <a:lnTo>
                            <a:pt x="629" y="427"/>
                          </a:lnTo>
                          <a:lnTo>
                            <a:pt x="602" y="485"/>
                          </a:lnTo>
                          <a:lnTo>
                            <a:pt x="562" y="478"/>
                          </a:lnTo>
                          <a:lnTo>
                            <a:pt x="528" y="488"/>
                          </a:lnTo>
                          <a:lnTo>
                            <a:pt x="494" y="549"/>
                          </a:lnTo>
                          <a:lnTo>
                            <a:pt x="475" y="543"/>
                          </a:lnTo>
                          <a:lnTo>
                            <a:pt x="461" y="542"/>
                          </a:lnTo>
                          <a:close/>
                        </a:path>
                      </a:pathLst>
                    </a:custGeom>
                    <a:solidFill>
                      <a:schemeClr val="accent6">
                        <a:lumMod val="50000"/>
                      </a:schemeClr>
                    </a:solidFill>
                    <a:ln w="0">
                      <a:solidFill>
                        <a:schemeClr val="bg1">
                          <a:lumMod val="65000"/>
                        </a:schemeClr>
                      </a:solidFill>
                    </a:ln>
                    <a:ex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sz="900">
                        <a:latin typeface="Arial Black" pitchFamily="34" charset="0"/>
                      </a:endParaRPr>
                    </a:p>
                  </p:txBody>
                </p:sp>
                <p:sp>
                  <p:nvSpPr>
                    <p:cNvPr id="140" name="Freeform 137"/>
                    <p:cNvSpPr>
                      <a:spLocks/>
                    </p:cNvSpPr>
                    <p:nvPr/>
                  </p:nvSpPr>
                  <p:spPr bwMode="auto">
                    <a:xfrm>
                      <a:off x="7320270" y="3157019"/>
                      <a:ext cx="66516" cy="144355"/>
                    </a:xfrm>
                    <a:custGeom>
                      <a:avLst/>
                      <a:gdLst>
                        <a:gd name="T0" fmla="*/ 90 w 141"/>
                        <a:gd name="T1" fmla="*/ 0 h 305"/>
                        <a:gd name="T2" fmla="*/ 77 w 141"/>
                        <a:gd name="T3" fmla="*/ 3 h 305"/>
                        <a:gd name="T4" fmla="*/ 86 w 141"/>
                        <a:gd name="T5" fmla="*/ 34 h 305"/>
                        <a:gd name="T6" fmla="*/ 110 w 141"/>
                        <a:gd name="T7" fmla="*/ 71 h 305"/>
                        <a:gd name="T8" fmla="*/ 120 w 141"/>
                        <a:gd name="T9" fmla="*/ 173 h 305"/>
                        <a:gd name="T10" fmla="*/ 120 w 141"/>
                        <a:gd name="T11" fmla="*/ 206 h 305"/>
                        <a:gd name="T12" fmla="*/ 94 w 141"/>
                        <a:gd name="T13" fmla="*/ 217 h 305"/>
                        <a:gd name="T14" fmla="*/ 0 w 141"/>
                        <a:gd name="T15" fmla="*/ 301 h 305"/>
                        <a:gd name="T16" fmla="*/ 20 w 141"/>
                        <a:gd name="T17" fmla="*/ 305 h 305"/>
                        <a:gd name="T18" fmla="*/ 36 w 141"/>
                        <a:gd name="T19" fmla="*/ 284 h 305"/>
                        <a:gd name="T20" fmla="*/ 83 w 141"/>
                        <a:gd name="T21" fmla="*/ 244 h 305"/>
                        <a:gd name="T22" fmla="*/ 138 w 141"/>
                        <a:gd name="T23" fmla="*/ 220 h 305"/>
                        <a:gd name="T24" fmla="*/ 141 w 141"/>
                        <a:gd name="T25" fmla="*/ 162 h 305"/>
                        <a:gd name="T26" fmla="*/ 133 w 141"/>
                        <a:gd name="T27" fmla="*/ 87 h 305"/>
                        <a:gd name="T28" fmla="*/ 90 w 141"/>
                        <a:gd name="T29" fmla="*/ 0 h 305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</a:cxnLst>
                      <a:rect l="0" t="0" r="r" b="b"/>
                      <a:pathLst>
                        <a:path w="141" h="305">
                          <a:moveTo>
                            <a:pt x="90" y="0"/>
                          </a:moveTo>
                          <a:lnTo>
                            <a:pt x="77" y="3"/>
                          </a:lnTo>
                          <a:lnTo>
                            <a:pt x="86" y="34"/>
                          </a:lnTo>
                          <a:lnTo>
                            <a:pt x="110" y="71"/>
                          </a:lnTo>
                          <a:lnTo>
                            <a:pt x="120" y="173"/>
                          </a:lnTo>
                          <a:lnTo>
                            <a:pt x="120" y="206"/>
                          </a:lnTo>
                          <a:lnTo>
                            <a:pt x="94" y="217"/>
                          </a:lnTo>
                          <a:lnTo>
                            <a:pt x="0" y="301"/>
                          </a:lnTo>
                          <a:lnTo>
                            <a:pt x="20" y="305"/>
                          </a:lnTo>
                          <a:lnTo>
                            <a:pt x="36" y="284"/>
                          </a:lnTo>
                          <a:lnTo>
                            <a:pt x="83" y="244"/>
                          </a:lnTo>
                          <a:lnTo>
                            <a:pt x="138" y="220"/>
                          </a:lnTo>
                          <a:lnTo>
                            <a:pt x="141" y="162"/>
                          </a:lnTo>
                          <a:lnTo>
                            <a:pt x="133" y="87"/>
                          </a:lnTo>
                          <a:lnTo>
                            <a:pt x="90" y="0"/>
                          </a:lnTo>
                          <a:close/>
                        </a:path>
                      </a:pathLst>
                    </a:custGeom>
                    <a:solidFill>
                      <a:schemeClr val="bg1">
                        <a:lumMod val="75000"/>
                      </a:schemeClr>
                    </a:solidFill>
                    <a:ln w="0">
                      <a:solidFill>
                        <a:schemeClr val="bg1">
                          <a:lumMod val="65000"/>
                        </a:schemeClr>
                      </a:solidFill>
                    </a:ln>
                    <a:ex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sz="900">
                        <a:latin typeface="Arial Black" pitchFamily="34" charset="0"/>
                      </a:endParaRPr>
                    </a:p>
                  </p:txBody>
                </p:sp>
                <p:sp>
                  <p:nvSpPr>
                    <p:cNvPr id="142" name="Freeform 139"/>
                    <p:cNvSpPr>
                      <a:spLocks/>
                    </p:cNvSpPr>
                    <p:nvPr/>
                  </p:nvSpPr>
                  <p:spPr bwMode="auto">
                    <a:xfrm>
                      <a:off x="6344305" y="3418840"/>
                      <a:ext cx="680731" cy="519395"/>
                    </a:xfrm>
                    <a:custGeom>
                      <a:avLst/>
                      <a:gdLst>
                        <a:gd name="T0" fmla="*/ 44 w 1442"/>
                        <a:gd name="T1" fmla="*/ 139 h 1101"/>
                        <a:gd name="T2" fmla="*/ 50 w 1442"/>
                        <a:gd name="T3" fmla="*/ 173 h 1101"/>
                        <a:gd name="T4" fmla="*/ 14 w 1442"/>
                        <a:gd name="T5" fmla="*/ 189 h 1101"/>
                        <a:gd name="T6" fmla="*/ 0 w 1442"/>
                        <a:gd name="T7" fmla="*/ 220 h 1101"/>
                        <a:gd name="T8" fmla="*/ 7 w 1442"/>
                        <a:gd name="T9" fmla="*/ 251 h 1101"/>
                        <a:gd name="T10" fmla="*/ 27 w 1442"/>
                        <a:gd name="T11" fmla="*/ 271 h 1101"/>
                        <a:gd name="T12" fmla="*/ 91 w 1442"/>
                        <a:gd name="T13" fmla="*/ 312 h 1101"/>
                        <a:gd name="T14" fmla="*/ 148 w 1442"/>
                        <a:gd name="T15" fmla="*/ 308 h 1101"/>
                        <a:gd name="T16" fmla="*/ 202 w 1442"/>
                        <a:gd name="T17" fmla="*/ 393 h 1101"/>
                        <a:gd name="T18" fmla="*/ 212 w 1442"/>
                        <a:gd name="T19" fmla="*/ 417 h 1101"/>
                        <a:gd name="T20" fmla="*/ 252 w 1442"/>
                        <a:gd name="T21" fmla="*/ 467 h 1101"/>
                        <a:gd name="T22" fmla="*/ 259 w 1442"/>
                        <a:gd name="T23" fmla="*/ 487 h 1101"/>
                        <a:gd name="T24" fmla="*/ 332 w 1442"/>
                        <a:gd name="T25" fmla="*/ 518 h 1101"/>
                        <a:gd name="T26" fmla="*/ 384 w 1442"/>
                        <a:gd name="T27" fmla="*/ 556 h 1101"/>
                        <a:gd name="T28" fmla="*/ 420 w 1442"/>
                        <a:gd name="T29" fmla="*/ 603 h 1101"/>
                        <a:gd name="T30" fmla="*/ 458 w 1442"/>
                        <a:gd name="T31" fmla="*/ 623 h 1101"/>
                        <a:gd name="T32" fmla="*/ 491 w 1442"/>
                        <a:gd name="T33" fmla="*/ 657 h 1101"/>
                        <a:gd name="T34" fmla="*/ 514 w 1442"/>
                        <a:gd name="T35" fmla="*/ 698 h 1101"/>
                        <a:gd name="T36" fmla="*/ 548 w 1442"/>
                        <a:gd name="T37" fmla="*/ 732 h 1101"/>
                        <a:gd name="T38" fmla="*/ 616 w 1442"/>
                        <a:gd name="T39" fmla="*/ 762 h 1101"/>
                        <a:gd name="T40" fmla="*/ 686 w 1442"/>
                        <a:gd name="T41" fmla="*/ 942 h 1101"/>
                        <a:gd name="T42" fmla="*/ 729 w 1442"/>
                        <a:gd name="T43" fmla="*/ 953 h 1101"/>
                        <a:gd name="T44" fmla="*/ 767 w 1442"/>
                        <a:gd name="T45" fmla="*/ 987 h 1101"/>
                        <a:gd name="T46" fmla="*/ 797 w 1442"/>
                        <a:gd name="T47" fmla="*/ 1078 h 1101"/>
                        <a:gd name="T48" fmla="*/ 840 w 1442"/>
                        <a:gd name="T49" fmla="*/ 1101 h 1101"/>
                        <a:gd name="T50" fmla="*/ 905 w 1442"/>
                        <a:gd name="T51" fmla="*/ 1064 h 1101"/>
                        <a:gd name="T52" fmla="*/ 985 w 1442"/>
                        <a:gd name="T53" fmla="*/ 973 h 1101"/>
                        <a:gd name="T54" fmla="*/ 969 w 1442"/>
                        <a:gd name="T55" fmla="*/ 918 h 1101"/>
                        <a:gd name="T56" fmla="*/ 1016 w 1442"/>
                        <a:gd name="T57" fmla="*/ 918 h 1101"/>
                        <a:gd name="T58" fmla="*/ 1076 w 1442"/>
                        <a:gd name="T59" fmla="*/ 861 h 1101"/>
                        <a:gd name="T60" fmla="*/ 1102 w 1442"/>
                        <a:gd name="T61" fmla="*/ 848 h 1101"/>
                        <a:gd name="T62" fmla="*/ 1140 w 1442"/>
                        <a:gd name="T63" fmla="*/ 793 h 1101"/>
                        <a:gd name="T64" fmla="*/ 1184 w 1442"/>
                        <a:gd name="T65" fmla="*/ 745 h 1101"/>
                        <a:gd name="T66" fmla="*/ 1217 w 1442"/>
                        <a:gd name="T67" fmla="*/ 689 h 1101"/>
                        <a:gd name="T68" fmla="*/ 1257 w 1442"/>
                        <a:gd name="T69" fmla="*/ 678 h 1101"/>
                        <a:gd name="T70" fmla="*/ 1275 w 1442"/>
                        <a:gd name="T71" fmla="*/ 634 h 1101"/>
                        <a:gd name="T72" fmla="*/ 1301 w 1442"/>
                        <a:gd name="T73" fmla="*/ 620 h 1101"/>
                        <a:gd name="T74" fmla="*/ 1311 w 1442"/>
                        <a:gd name="T75" fmla="*/ 515 h 1101"/>
                        <a:gd name="T76" fmla="*/ 1355 w 1442"/>
                        <a:gd name="T77" fmla="*/ 414 h 1101"/>
                        <a:gd name="T78" fmla="*/ 1442 w 1442"/>
                        <a:gd name="T79" fmla="*/ 325 h 1101"/>
                        <a:gd name="T80" fmla="*/ 1275 w 1442"/>
                        <a:gd name="T81" fmla="*/ 189 h 1101"/>
                        <a:gd name="T82" fmla="*/ 1069 w 1442"/>
                        <a:gd name="T83" fmla="*/ 67 h 1101"/>
                        <a:gd name="T84" fmla="*/ 1022 w 1442"/>
                        <a:gd name="T85" fmla="*/ 54 h 1101"/>
                        <a:gd name="T86" fmla="*/ 746 w 1442"/>
                        <a:gd name="T87" fmla="*/ 84 h 1101"/>
                        <a:gd name="T88" fmla="*/ 720 w 1442"/>
                        <a:gd name="T89" fmla="*/ 34 h 1101"/>
                        <a:gd name="T90" fmla="*/ 682 w 1442"/>
                        <a:gd name="T91" fmla="*/ 0 h 1101"/>
                        <a:gd name="T92" fmla="*/ 293 w 1442"/>
                        <a:gd name="T93" fmla="*/ 20 h 1101"/>
                        <a:gd name="T94" fmla="*/ 44 w 1442"/>
                        <a:gd name="T95" fmla="*/ 139 h 110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</a:cxnLst>
                      <a:rect l="0" t="0" r="r" b="b"/>
                      <a:pathLst>
                        <a:path w="1442" h="1101">
                          <a:moveTo>
                            <a:pt x="44" y="139"/>
                          </a:moveTo>
                          <a:lnTo>
                            <a:pt x="50" y="173"/>
                          </a:lnTo>
                          <a:lnTo>
                            <a:pt x="14" y="189"/>
                          </a:lnTo>
                          <a:lnTo>
                            <a:pt x="0" y="220"/>
                          </a:lnTo>
                          <a:lnTo>
                            <a:pt x="7" y="251"/>
                          </a:lnTo>
                          <a:lnTo>
                            <a:pt x="27" y="271"/>
                          </a:lnTo>
                          <a:lnTo>
                            <a:pt x="91" y="312"/>
                          </a:lnTo>
                          <a:lnTo>
                            <a:pt x="148" y="308"/>
                          </a:lnTo>
                          <a:lnTo>
                            <a:pt x="202" y="393"/>
                          </a:lnTo>
                          <a:lnTo>
                            <a:pt x="212" y="417"/>
                          </a:lnTo>
                          <a:lnTo>
                            <a:pt x="252" y="467"/>
                          </a:lnTo>
                          <a:lnTo>
                            <a:pt x="259" y="487"/>
                          </a:lnTo>
                          <a:lnTo>
                            <a:pt x="332" y="518"/>
                          </a:lnTo>
                          <a:lnTo>
                            <a:pt x="384" y="556"/>
                          </a:lnTo>
                          <a:lnTo>
                            <a:pt x="420" y="603"/>
                          </a:lnTo>
                          <a:lnTo>
                            <a:pt x="458" y="623"/>
                          </a:lnTo>
                          <a:lnTo>
                            <a:pt x="491" y="657"/>
                          </a:lnTo>
                          <a:lnTo>
                            <a:pt x="514" y="698"/>
                          </a:lnTo>
                          <a:lnTo>
                            <a:pt x="548" y="732"/>
                          </a:lnTo>
                          <a:lnTo>
                            <a:pt x="616" y="762"/>
                          </a:lnTo>
                          <a:lnTo>
                            <a:pt x="686" y="942"/>
                          </a:lnTo>
                          <a:lnTo>
                            <a:pt x="729" y="953"/>
                          </a:lnTo>
                          <a:lnTo>
                            <a:pt x="767" y="987"/>
                          </a:lnTo>
                          <a:lnTo>
                            <a:pt x="797" y="1078"/>
                          </a:lnTo>
                          <a:lnTo>
                            <a:pt x="840" y="1101"/>
                          </a:lnTo>
                          <a:lnTo>
                            <a:pt x="905" y="1064"/>
                          </a:lnTo>
                          <a:lnTo>
                            <a:pt x="985" y="973"/>
                          </a:lnTo>
                          <a:lnTo>
                            <a:pt x="969" y="918"/>
                          </a:lnTo>
                          <a:lnTo>
                            <a:pt x="1016" y="918"/>
                          </a:lnTo>
                          <a:lnTo>
                            <a:pt x="1076" y="861"/>
                          </a:lnTo>
                          <a:lnTo>
                            <a:pt x="1102" y="848"/>
                          </a:lnTo>
                          <a:lnTo>
                            <a:pt x="1140" y="793"/>
                          </a:lnTo>
                          <a:lnTo>
                            <a:pt x="1184" y="745"/>
                          </a:lnTo>
                          <a:lnTo>
                            <a:pt x="1217" y="689"/>
                          </a:lnTo>
                          <a:lnTo>
                            <a:pt x="1257" y="678"/>
                          </a:lnTo>
                          <a:lnTo>
                            <a:pt x="1275" y="634"/>
                          </a:lnTo>
                          <a:lnTo>
                            <a:pt x="1301" y="620"/>
                          </a:lnTo>
                          <a:lnTo>
                            <a:pt x="1311" y="515"/>
                          </a:lnTo>
                          <a:lnTo>
                            <a:pt x="1355" y="414"/>
                          </a:lnTo>
                          <a:lnTo>
                            <a:pt x="1442" y="325"/>
                          </a:lnTo>
                          <a:lnTo>
                            <a:pt x="1275" y="189"/>
                          </a:lnTo>
                          <a:lnTo>
                            <a:pt x="1069" y="67"/>
                          </a:lnTo>
                          <a:lnTo>
                            <a:pt x="1022" y="54"/>
                          </a:lnTo>
                          <a:lnTo>
                            <a:pt x="746" y="84"/>
                          </a:lnTo>
                          <a:lnTo>
                            <a:pt x="720" y="34"/>
                          </a:lnTo>
                          <a:lnTo>
                            <a:pt x="682" y="0"/>
                          </a:lnTo>
                          <a:lnTo>
                            <a:pt x="293" y="20"/>
                          </a:lnTo>
                          <a:lnTo>
                            <a:pt x="44" y="139"/>
                          </a:lnTo>
                          <a:close/>
                        </a:path>
                      </a:pathLst>
                    </a:custGeom>
                    <a:solidFill>
                      <a:schemeClr val="accent6">
                        <a:lumMod val="60000"/>
                        <a:lumOff val="40000"/>
                      </a:schemeClr>
                    </a:solidFill>
                    <a:ln w="0">
                      <a:solidFill>
                        <a:schemeClr val="bg1">
                          <a:lumMod val="65000"/>
                        </a:schemeClr>
                      </a:solidFill>
                    </a:ln>
                    <a:ex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sz="900">
                        <a:latin typeface="Arial Black" pitchFamily="34" charset="0"/>
                      </a:endParaRPr>
                    </a:p>
                  </p:txBody>
                </p:sp>
                <p:sp>
                  <p:nvSpPr>
                    <p:cNvPr id="144" name="Freeform 141"/>
                    <p:cNvSpPr>
                      <a:spLocks/>
                    </p:cNvSpPr>
                    <p:nvPr/>
                  </p:nvSpPr>
                  <p:spPr bwMode="auto">
                    <a:xfrm>
                      <a:off x="6034367" y="3483941"/>
                      <a:ext cx="726019" cy="765647"/>
                    </a:xfrm>
                    <a:custGeom>
                      <a:avLst/>
                      <a:gdLst>
                        <a:gd name="T0" fmla="*/ 3 w 1540"/>
                        <a:gd name="T1" fmla="*/ 162 h 1623"/>
                        <a:gd name="T2" fmla="*/ 14 w 1540"/>
                        <a:gd name="T3" fmla="*/ 217 h 1623"/>
                        <a:gd name="T4" fmla="*/ 71 w 1540"/>
                        <a:gd name="T5" fmla="*/ 348 h 1623"/>
                        <a:gd name="T6" fmla="*/ 132 w 1540"/>
                        <a:gd name="T7" fmla="*/ 609 h 1623"/>
                        <a:gd name="T8" fmla="*/ 158 w 1540"/>
                        <a:gd name="T9" fmla="*/ 692 h 1623"/>
                        <a:gd name="T10" fmla="*/ 182 w 1540"/>
                        <a:gd name="T11" fmla="*/ 806 h 1623"/>
                        <a:gd name="T12" fmla="*/ 218 w 1540"/>
                        <a:gd name="T13" fmla="*/ 908 h 1623"/>
                        <a:gd name="T14" fmla="*/ 259 w 1540"/>
                        <a:gd name="T15" fmla="*/ 965 h 1623"/>
                        <a:gd name="T16" fmla="*/ 270 w 1540"/>
                        <a:gd name="T17" fmla="*/ 1020 h 1623"/>
                        <a:gd name="T18" fmla="*/ 299 w 1540"/>
                        <a:gd name="T19" fmla="*/ 1034 h 1623"/>
                        <a:gd name="T20" fmla="*/ 303 w 1540"/>
                        <a:gd name="T21" fmla="*/ 1067 h 1623"/>
                        <a:gd name="T22" fmla="*/ 273 w 1540"/>
                        <a:gd name="T23" fmla="*/ 1149 h 1623"/>
                        <a:gd name="T24" fmla="*/ 262 w 1540"/>
                        <a:gd name="T25" fmla="*/ 1234 h 1623"/>
                        <a:gd name="T26" fmla="*/ 289 w 1540"/>
                        <a:gd name="T27" fmla="*/ 1304 h 1623"/>
                        <a:gd name="T28" fmla="*/ 293 w 1540"/>
                        <a:gd name="T29" fmla="*/ 1393 h 1623"/>
                        <a:gd name="T30" fmla="*/ 279 w 1540"/>
                        <a:gd name="T31" fmla="*/ 1434 h 1623"/>
                        <a:gd name="T32" fmla="*/ 293 w 1540"/>
                        <a:gd name="T33" fmla="*/ 1448 h 1623"/>
                        <a:gd name="T34" fmla="*/ 317 w 1540"/>
                        <a:gd name="T35" fmla="*/ 1460 h 1623"/>
                        <a:gd name="T36" fmla="*/ 326 w 1540"/>
                        <a:gd name="T37" fmla="*/ 1515 h 1623"/>
                        <a:gd name="T38" fmla="*/ 367 w 1540"/>
                        <a:gd name="T39" fmla="*/ 1579 h 1623"/>
                        <a:gd name="T40" fmla="*/ 390 w 1540"/>
                        <a:gd name="T41" fmla="*/ 1603 h 1623"/>
                        <a:gd name="T42" fmla="*/ 1214 w 1540"/>
                        <a:gd name="T43" fmla="*/ 1562 h 1623"/>
                        <a:gd name="T44" fmla="*/ 1217 w 1540"/>
                        <a:gd name="T45" fmla="*/ 1610 h 1623"/>
                        <a:gd name="T46" fmla="*/ 1258 w 1540"/>
                        <a:gd name="T47" fmla="*/ 1623 h 1623"/>
                        <a:gd name="T48" fmla="*/ 1264 w 1540"/>
                        <a:gd name="T49" fmla="*/ 1552 h 1623"/>
                        <a:gd name="T50" fmla="*/ 1237 w 1540"/>
                        <a:gd name="T51" fmla="*/ 1478 h 1623"/>
                        <a:gd name="T52" fmla="*/ 1258 w 1540"/>
                        <a:gd name="T53" fmla="*/ 1451 h 1623"/>
                        <a:gd name="T54" fmla="*/ 1432 w 1540"/>
                        <a:gd name="T55" fmla="*/ 1468 h 1623"/>
                        <a:gd name="T56" fmla="*/ 1419 w 1540"/>
                        <a:gd name="T57" fmla="*/ 1365 h 1623"/>
                        <a:gd name="T58" fmla="*/ 1456 w 1540"/>
                        <a:gd name="T59" fmla="*/ 1203 h 1623"/>
                        <a:gd name="T60" fmla="*/ 1479 w 1540"/>
                        <a:gd name="T61" fmla="*/ 1132 h 1623"/>
                        <a:gd name="T62" fmla="*/ 1473 w 1540"/>
                        <a:gd name="T63" fmla="*/ 1087 h 1623"/>
                        <a:gd name="T64" fmla="*/ 1540 w 1540"/>
                        <a:gd name="T65" fmla="*/ 976 h 1623"/>
                        <a:gd name="T66" fmla="*/ 1530 w 1540"/>
                        <a:gd name="T67" fmla="*/ 948 h 1623"/>
                        <a:gd name="T68" fmla="*/ 1499 w 1540"/>
                        <a:gd name="T69" fmla="*/ 965 h 1623"/>
                        <a:gd name="T70" fmla="*/ 1456 w 1540"/>
                        <a:gd name="T71" fmla="*/ 942 h 1623"/>
                        <a:gd name="T72" fmla="*/ 1426 w 1540"/>
                        <a:gd name="T73" fmla="*/ 851 h 1623"/>
                        <a:gd name="T74" fmla="*/ 1388 w 1540"/>
                        <a:gd name="T75" fmla="*/ 817 h 1623"/>
                        <a:gd name="T76" fmla="*/ 1345 w 1540"/>
                        <a:gd name="T77" fmla="*/ 806 h 1623"/>
                        <a:gd name="T78" fmla="*/ 1275 w 1540"/>
                        <a:gd name="T79" fmla="*/ 626 h 1623"/>
                        <a:gd name="T80" fmla="*/ 1207 w 1540"/>
                        <a:gd name="T81" fmla="*/ 596 h 1623"/>
                        <a:gd name="T82" fmla="*/ 1173 w 1540"/>
                        <a:gd name="T83" fmla="*/ 562 h 1623"/>
                        <a:gd name="T84" fmla="*/ 1150 w 1540"/>
                        <a:gd name="T85" fmla="*/ 521 h 1623"/>
                        <a:gd name="T86" fmla="*/ 1117 w 1540"/>
                        <a:gd name="T87" fmla="*/ 487 h 1623"/>
                        <a:gd name="T88" fmla="*/ 1079 w 1540"/>
                        <a:gd name="T89" fmla="*/ 467 h 1623"/>
                        <a:gd name="T90" fmla="*/ 1043 w 1540"/>
                        <a:gd name="T91" fmla="*/ 420 h 1623"/>
                        <a:gd name="T92" fmla="*/ 991 w 1540"/>
                        <a:gd name="T93" fmla="*/ 382 h 1623"/>
                        <a:gd name="T94" fmla="*/ 918 w 1540"/>
                        <a:gd name="T95" fmla="*/ 351 h 1623"/>
                        <a:gd name="T96" fmla="*/ 911 w 1540"/>
                        <a:gd name="T97" fmla="*/ 331 h 1623"/>
                        <a:gd name="T98" fmla="*/ 871 w 1540"/>
                        <a:gd name="T99" fmla="*/ 281 h 1623"/>
                        <a:gd name="T100" fmla="*/ 861 w 1540"/>
                        <a:gd name="T101" fmla="*/ 257 h 1623"/>
                        <a:gd name="T102" fmla="*/ 807 w 1540"/>
                        <a:gd name="T103" fmla="*/ 172 h 1623"/>
                        <a:gd name="T104" fmla="*/ 750 w 1540"/>
                        <a:gd name="T105" fmla="*/ 176 h 1623"/>
                        <a:gd name="T106" fmla="*/ 686 w 1540"/>
                        <a:gd name="T107" fmla="*/ 135 h 1623"/>
                        <a:gd name="T108" fmla="*/ 666 w 1540"/>
                        <a:gd name="T109" fmla="*/ 115 h 1623"/>
                        <a:gd name="T110" fmla="*/ 659 w 1540"/>
                        <a:gd name="T111" fmla="*/ 84 h 1623"/>
                        <a:gd name="T112" fmla="*/ 673 w 1540"/>
                        <a:gd name="T113" fmla="*/ 53 h 1623"/>
                        <a:gd name="T114" fmla="*/ 709 w 1540"/>
                        <a:gd name="T115" fmla="*/ 37 h 1623"/>
                        <a:gd name="T116" fmla="*/ 706 w 1540"/>
                        <a:gd name="T117" fmla="*/ 0 h 1623"/>
                        <a:gd name="T118" fmla="*/ 679 w 1540"/>
                        <a:gd name="T119" fmla="*/ 6 h 1623"/>
                        <a:gd name="T120" fmla="*/ 0 w 1540"/>
                        <a:gd name="T121" fmla="*/ 91 h 1623"/>
                        <a:gd name="T122" fmla="*/ 3 w 1540"/>
                        <a:gd name="T123" fmla="*/ 162 h 1623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  <a:cxn ang="0">
                          <a:pos x="T114" y="T115"/>
                        </a:cxn>
                        <a:cxn ang="0">
                          <a:pos x="T116" y="T117"/>
                        </a:cxn>
                        <a:cxn ang="0">
                          <a:pos x="T118" y="T119"/>
                        </a:cxn>
                        <a:cxn ang="0">
                          <a:pos x="T120" y="T121"/>
                        </a:cxn>
                        <a:cxn ang="0">
                          <a:pos x="T122" y="T123"/>
                        </a:cxn>
                      </a:cxnLst>
                      <a:rect l="0" t="0" r="r" b="b"/>
                      <a:pathLst>
                        <a:path w="1540" h="1623">
                          <a:moveTo>
                            <a:pt x="3" y="162"/>
                          </a:moveTo>
                          <a:lnTo>
                            <a:pt x="14" y="217"/>
                          </a:lnTo>
                          <a:lnTo>
                            <a:pt x="71" y="348"/>
                          </a:lnTo>
                          <a:lnTo>
                            <a:pt x="132" y="609"/>
                          </a:lnTo>
                          <a:lnTo>
                            <a:pt x="158" y="692"/>
                          </a:lnTo>
                          <a:lnTo>
                            <a:pt x="182" y="806"/>
                          </a:lnTo>
                          <a:lnTo>
                            <a:pt x="218" y="908"/>
                          </a:lnTo>
                          <a:lnTo>
                            <a:pt x="259" y="965"/>
                          </a:lnTo>
                          <a:lnTo>
                            <a:pt x="270" y="1020"/>
                          </a:lnTo>
                          <a:lnTo>
                            <a:pt x="299" y="1034"/>
                          </a:lnTo>
                          <a:lnTo>
                            <a:pt x="303" y="1067"/>
                          </a:lnTo>
                          <a:lnTo>
                            <a:pt x="273" y="1149"/>
                          </a:lnTo>
                          <a:lnTo>
                            <a:pt x="262" y="1234"/>
                          </a:lnTo>
                          <a:lnTo>
                            <a:pt x="289" y="1304"/>
                          </a:lnTo>
                          <a:lnTo>
                            <a:pt x="293" y="1393"/>
                          </a:lnTo>
                          <a:lnTo>
                            <a:pt x="279" y="1434"/>
                          </a:lnTo>
                          <a:lnTo>
                            <a:pt x="293" y="1448"/>
                          </a:lnTo>
                          <a:lnTo>
                            <a:pt x="317" y="1460"/>
                          </a:lnTo>
                          <a:lnTo>
                            <a:pt x="326" y="1515"/>
                          </a:lnTo>
                          <a:lnTo>
                            <a:pt x="367" y="1579"/>
                          </a:lnTo>
                          <a:lnTo>
                            <a:pt x="390" y="1603"/>
                          </a:lnTo>
                          <a:lnTo>
                            <a:pt x="1214" y="1562"/>
                          </a:lnTo>
                          <a:lnTo>
                            <a:pt x="1217" y="1610"/>
                          </a:lnTo>
                          <a:lnTo>
                            <a:pt x="1258" y="1623"/>
                          </a:lnTo>
                          <a:lnTo>
                            <a:pt x="1264" y="1552"/>
                          </a:lnTo>
                          <a:lnTo>
                            <a:pt x="1237" y="1478"/>
                          </a:lnTo>
                          <a:lnTo>
                            <a:pt x="1258" y="1451"/>
                          </a:lnTo>
                          <a:lnTo>
                            <a:pt x="1432" y="1468"/>
                          </a:lnTo>
                          <a:lnTo>
                            <a:pt x="1419" y="1365"/>
                          </a:lnTo>
                          <a:lnTo>
                            <a:pt x="1456" y="1203"/>
                          </a:lnTo>
                          <a:lnTo>
                            <a:pt x="1479" y="1132"/>
                          </a:lnTo>
                          <a:lnTo>
                            <a:pt x="1473" y="1087"/>
                          </a:lnTo>
                          <a:lnTo>
                            <a:pt x="1540" y="976"/>
                          </a:lnTo>
                          <a:lnTo>
                            <a:pt x="1530" y="948"/>
                          </a:lnTo>
                          <a:lnTo>
                            <a:pt x="1499" y="965"/>
                          </a:lnTo>
                          <a:lnTo>
                            <a:pt x="1456" y="942"/>
                          </a:lnTo>
                          <a:lnTo>
                            <a:pt x="1426" y="851"/>
                          </a:lnTo>
                          <a:lnTo>
                            <a:pt x="1388" y="817"/>
                          </a:lnTo>
                          <a:lnTo>
                            <a:pt x="1345" y="806"/>
                          </a:lnTo>
                          <a:lnTo>
                            <a:pt x="1275" y="626"/>
                          </a:lnTo>
                          <a:lnTo>
                            <a:pt x="1207" y="596"/>
                          </a:lnTo>
                          <a:lnTo>
                            <a:pt x="1173" y="562"/>
                          </a:lnTo>
                          <a:lnTo>
                            <a:pt x="1150" y="521"/>
                          </a:lnTo>
                          <a:lnTo>
                            <a:pt x="1117" y="487"/>
                          </a:lnTo>
                          <a:lnTo>
                            <a:pt x="1079" y="467"/>
                          </a:lnTo>
                          <a:lnTo>
                            <a:pt x="1043" y="420"/>
                          </a:lnTo>
                          <a:lnTo>
                            <a:pt x="991" y="382"/>
                          </a:lnTo>
                          <a:lnTo>
                            <a:pt x="918" y="351"/>
                          </a:lnTo>
                          <a:lnTo>
                            <a:pt x="911" y="331"/>
                          </a:lnTo>
                          <a:lnTo>
                            <a:pt x="871" y="281"/>
                          </a:lnTo>
                          <a:lnTo>
                            <a:pt x="861" y="257"/>
                          </a:lnTo>
                          <a:lnTo>
                            <a:pt x="807" y="172"/>
                          </a:lnTo>
                          <a:lnTo>
                            <a:pt x="750" y="176"/>
                          </a:lnTo>
                          <a:lnTo>
                            <a:pt x="686" y="135"/>
                          </a:lnTo>
                          <a:lnTo>
                            <a:pt x="666" y="115"/>
                          </a:lnTo>
                          <a:lnTo>
                            <a:pt x="659" y="84"/>
                          </a:lnTo>
                          <a:lnTo>
                            <a:pt x="673" y="53"/>
                          </a:lnTo>
                          <a:lnTo>
                            <a:pt x="709" y="37"/>
                          </a:lnTo>
                          <a:lnTo>
                            <a:pt x="706" y="0"/>
                          </a:lnTo>
                          <a:lnTo>
                            <a:pt x="679" y="6"/>
                          </a:lnTo>
                          <a:lnTo>
                            <a:pt x="0" y="91"/>
                          </a:lnTo>
                          <a:lnTo>
                            <a:pt x="3" y="162"/>
                          </a:lnTo>
                          <a:close/>
                        </a:path>
                      </a:pathLst>
                    </a:custGeom>
                    <a:solidFill>
                      <a:schemeClr val="accent6">
                        <a:lumMod val="50000"/>
                      </a:schemeClr>
                    </a:solidFill>
                    <a:ln w="0">
                      <a:solidFill>
                        <a:schemeClr val="bg1">
                          <a:lumMod val="65000"/>
                        </a:schemeClr>
                      </a:solidFill>
                    </a:ln>
                    <a:ex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sz="900">
                        <a:latin typeface="Arial Black" pitchFamily="34" charset="0"/>
                      </a:endParaRPr>
                    </a:p>
                  </p:txBody>
                </p:sp>
                <p:sp>
                  <p:nvSpPr>
                    <p:cNvPr id="146" name="Freeform 143"/>
                    <p:cNvSpPr>
                      <a:spLocks/>
                    </p:cNvSpPr>
                    <p:nvPr/>
                  </p:nvSpPr>
                  <p:spPr bwMode="auto">
                    <a:xfrm>
                      <a:off x="5809344" y="4167503"/>
                      <a:ext cx="1228431" cy="939721"/>
                    </a:xfrm>
                    <a:custGeom>
                      <a:avLst/>
                      <a:gdLst>
                        <a:gd name="T0" fmla="*/ 2565 w 2605"/>
                        <a:gd name="T1" fmla="*/ 1301 h 1990"/>
                        <a:gd name="T2" fmla="*/ 2343 w 2605"/>
                        <a:gd name="T3" fmla="*/ 936 h 1990"/>
                        <a:gd name="T4" fmla="*/ 2326 w 2605"/>
                        <a:gd name="T5" fmla="*/ 773 h 1990"/>
                        <a:gd name="T6" fmla="*/ 2235 w 2605"/>
                        <a:gd name="T7" fmla="*/ 661 h 1990"/>
                        <a:gd name="T8" fmla="*/ 2011 w 2605"/>
                        <a:gd name="T9" fmla="*/ 315 h 1990"/>
                        <a:gd name="T10" fmla="*/ 1912 w 2605"/>
                        <a:gd name="T11" fmla="*/ 17 h 1990"/>
                        <a:gd name="T12" fmla="*/ 1714 w 2605"/>
                        <a:gd name="T13" fmla="*/ 27 h 1990"/>
                        <a:gd name="T14" fmla="*/ 1735 w 2605"/>
                        <a:gd name="T15" fmla="*/ 172 h 1990"/>
                        <a:gd name="T16" fmla="*/ 1691 w 2605"/>
                        <a:gd name="T17" fmla="*/ 111 h 1990"/>
                        <a:gd name="T18" fmla="*/ 844 w 2605"/>
                        <a:gd name="T19" fmla="*/ 128 h 1990"/>
                        <a:gd name="T20" fmla="*/ 6 w 2605"/>
                        <a:gd name="T21" fmla="*/ 145 h 1990"/>
                        <a:gd name="T22" fmla="*/ 30 w 2605"/>
                        <a:gd name="T23" fmla="*/ 227 h 1990"/>
                        <a:gd name="T24" fmla="*/ 77 w 2605"/>
                        <a:gd name="T25" fmla="*/ 389 h 1990"/>
                        <a:gd name="T26" fmla="*/ 232 w 2605"/>
                        <a:gd name="T27" fmla="*/ 345 h 1990"/>
                        <a:gd name="T28" fmla="*/ 524 w 2605"/>
                        <a:gd name="T29" fmla="*/ 356 h 1990"/>
                        <a:gd name="T30" fmla="*/ 682 w 2605"/>
                        <a:gd name="T31" fmla="*/ 444 h 1990"/>
                        <a:gd name="T32" fmla="*/ 756 w 2605"/>
                        <a:gd name="T33" fmla="*/ 495 h 1990"/>
                        <a:gd name="T34" fmla="*/ 813 w 2605"/>
                        <a:gd name="T35" fmla="*/ 518 h 1990"/>
                        <a:gd name="T36" fmla="*/ 938 w 2605"/>
                        <a:gd name="T37" fmla="*/ 487 h 1990"/>
                        <a:gd name="T38" fmla="*/ 1048 w 2605"/>
                        <a:gd name="T39" fmla="*/ 430 h 1990"/>
                        <a:gd name="T40" fmla="*/ 1042 w 2605"/>
                        <a:gd name="T41" fmla="*/ 397 h 1990"/>
                        <a:gd name="T42" fmla="*/ 1112 w 2605"/>
                        <a:gd name="T43" fmla="*/ 352 h 1990"/>
                        <a:gd name="T44" fmla="*/ 1271 w 2605"/>
                        <a:gd name="T45" fmla="*/ 400 h 1990"/>
                        <a:gd name="T46" fmla="*/ 1355 w 2605"/>
                        <a:gd name="T47" fmla="*/ 475 h 1990"/>
                        <a:gd name="T48" fmla="*/ 1429 w 2605"/>
                        <a:gd name="T49" fmla="*/ 559 h 1990"/>
                        <a:gd name="T50" fmla="*/ 1570 w 2605"/>
                        <a:gd name="T51" fmla="*/ 634 h 1990"/>
                        <a:gd name="T52" fmla="*/ 1644 w 2605"/>
                        <a:gd name="T53" fmla="*/ 745 h 1990"/>
                        <a:gd name="T54" fmla="*/ 1620 w 2605"/>
                        <a:gd name="T55" fmla="*/ 976 h 1990"/>
                        <a:gd name="T56" fmla="*/ 1674 w 2605"/>
                        <a:gd name="T57" fmla="*/ 1170 h 1990"/>
                        <a:gd name="T58" fmla="*/ 1711 w 2605"/>
                        <a:gd name="T59" fmla="*/ 1087 h 1990"/>
                        <a:gd name="T60" fmla="*/ 1664 w 2605"/>
                        <a:gd name="T61" fmla="*/ 1061 h 1990"/>
                        <a:gd name="T62" fmla="*/ 1765 w 2605"/>
                        <a:gd name="T63" fmla="*/ 1064 h 1990"/>
                        <a:gd name="T64" fmla="*/ 1714 w 2605"/>
                        <a:gd name="T65" fmla="*/ 1183 h 1990"/>
                        <a:gd name="T66" fmla="*/ 1782 w 2605"/>
                        <a:gd name="T67" fmla="*/ 1335 h 1990"/>
                        <a:gd name="T68" fmla="*/ 1876 w 2605"/>
                        <a:gd name="T69" fmla="*/ 1484 h 1990"/>
                        <a:gd name="T70" fmla="*/ 1940 w 2605"/>
                        <a:gd name="T71" fmla="*/ 1573 h 1990"/>
                        <a:gd name="T72" fmla="*/ 1997 w 2605"/>
                        <a:gd name="T73" fmla="*/ 1556 h 1990"/>
                        <a:gd name="T74" fmla="*/ 2047 w 2605"/>
                        <a:gd name="T75" fmla="*/ 1681 h 1990"/>
                        <a:gd name="T76" fmla="*/ 2111 w 2605"/>
                        <a:gd name="T77" fmla="*/ 1732 h 1990"/>
                        <a:gd name="T78" fmla="*/ 2232 w 2605"/>
                        <a:gd name="T79" fmla="*/ 1776 h 1990"/>
                        <a:gd name="T80" fmla="*/ 2303 w 2605"/>
                        <a:gd name="T81" fmla="*/ 1915 h 1990"/>
                        <a:gd name="T82" fmla="*/ 2326 w 2605"/>
                        <a:gd name="T83" fmla="*/ 1979 h 1990"/>
                        <a:gd name="T84" fmla="*/ 2384 w 2605"/>
                        <a:gd name="T85" fmla="*/ 1973 h 1990"/>
                        <a:gd name="T86" fmla="*/ 2470 w 2605"/>
                        <a:gd name="T87" fmla="*/ 1942 h 1990"/>
                        <a:gd name="T88" fmla="*/ 2569 w 2605"/>
                        <a:gd name="T89" fmla="*/ 1868 h 1990"/>
                        <a:gd name="T90" fmla="*/ 2555 w 2605"/>
                        <a:gd name="T91" fmla="*/ 1793 h 1990"/>
                        <a:gd name="T92" fmla="*/ 2558 w 2605"/>
                        <a:gd name="T93" fmla="*/ 1732 h 1990"/>
                        <a:gd name="T94" fmla="*/ 2605 w 2605"/>
                        <a:gd name="T95" fmla="*/ 1651 h 1990"/>
                        <a:gd name="T96" fmla="*/ 2585 w 2605"/>
                        <a:gd name="T97" fmla="*/ 1426 h 199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</a:cxnLst>
                      <a:rect l="0" t="0" r="r" b="b"/>
                      <a:pathLst>
                        <a:path w="2605" h="1990">
                          <a:moveTo>
                            <a:pt x="2585" y="1426"/>
                          </a:moveTo>
                          <a:lnTo>
                            <a:pt x="2565" y="1301"/>
                          </a:lnTo>
                          <a:lnTo>
                            <a:pt x="2390" y="983"/>
                          </a:lnTo>
                          <a:lnTo>
                            <a:pt x="2343" y="936"/>
                          </a:lnTo>
                          <a:lnTo>
                            <a:pt x="2296" y="814"/>
                          </a:lnTo>
                          <a:lnTo>
                            <a:pt x="2326" y="773"/>
                          </a:lnTo>
                          <a:lnTo>
                            <a:pt x="2303" y="722"/>
                          </a:lnTo>
                          <a:lnTo>
                            <a:pt x="2235" y="661"/>
                          </a:lnTo>
                          <a:lnTo>
                            <a:pt x="2158" y="569"/>
                          </a:lnTo>
                          <a:lnTo>
                            <a:pt x="2011" y="315"/>
                          </a:lnTo>
                          <a:lnTo>
                            <a:pt x="1946" y="156"/>
                          </a:lnTo>
                          <a:lnTo>
                            <a:pt x="1912" y="17"/>
                          </a:lnTo>
                          <a:lnTo>
                            <a:pt x="1735" y="0"/>
                          </a:lnTo>
                          <a:lnTo>
                            <a:pt x="1714" y="27"/>
                          </a:lnTo>
                          <a:lnTo>
                            <a:pt x="1741" y="101"/>
                          </a:lnTo>
                          <a:lnTo>
                            <a:pt x="1735" y="172"/>
                          </a:lnTo>
                          <a:lnTo>
                            <a:pt x="1694" y="159"/>
                          </a:lnTo>
                          <a:lnTo>
                            <a:pt x="1691" y="111"/>
                          </a:lnTo>
                          <a:lnTo>
                            <a:pt x="867" y="152"/>
                          </a:lnTo>
                          <a:lnTo>
                            <a:pt x="844" y="128"/>
                          </a:lnTo>
                          <a:lnTo>
                            <a:pt x="803" y="64"/>
                          </a:lnTo>
                          <a:lnTo>
                            <a:pt x="6" y="145"/>
                          </a:lnTo>
                          <a:lnTo>
                            <a:pt x="0" y="197"/>
                          </a:lnTo>
                          <a:lnTo>
                            <a:pt x="30" y="227"/>
                          </a:lnTo>
                          <a:lnTo>
                            <a:pt x="74" y="261"/>
                          </a:lnTo>
                          <a:lnTo>
                            <a:pt x="77" y="389"/>
                          </a:lnTo>
                          <a:lnTo>
                            <a:pt x="134" y="379"/>
                          </a:lnTo>
                          <a:lnTo>
                            <a:pt x="232" y="345"/>
                          </a:lnTo>
                          <a:lnTo>
                            <a:pt x="400" y="328"/>
                          </a:lnTo>
                          <a:lnTo>
                            <a:pt x="524" y="356"/>
                          </a:lnTo>
                          <a:lnTo>
                            <a:pt x="656" y="420"/>
                          </a:lnTo>
                          <a:lnTo>
                            <a:pt x="682" y="444"/>
                          </a:lnTo>
                          <a:lnTo>
                            <a:pt x="733" y="464"/>
                          </a:lnTo>
                          <a:lnTo>
                            <a:pt x="756" y="495"/>
                          </a:lnTo>
                          <a:lnTo>
                            <a:pt x="763" y="539"/>
                          </a:lnTo>
                          <a:lnTo>
                            <a:pt x="813" y="518"/>
                          </a:lnTo>
                          <a:lnTo>
                            <a:pt x="880" y="518"/>
                          </a:lnTo>
                          <a:lnTo>
                            <a:pt x="938" y="487"/>
                          </a:lnTo>
                          <a:lnTo>
                            <a:pt x="998" y="426"/>
                          </a:lnTo>
                          <a:lnTo>
                            <a:pt x="1048" y="430"/>
                          </a:lnTo>
                          <a:lnTo>
                            <a:pt x="1056" y="414"/>
                          </a:lnTo>
                          <a:lnTo>
                            <a:pt x="1042" y="397"/>
                          </a:lnTo>
                          <a:lnTo>
                            <a:pt x="1045" y="366"/>
                          </a:lnTo>
                          <a:lnTo>
                            <a:pt x="1112" y="352"/>
                          </a:lnTo>
                          <a:lnTo>
                            <a:pt x="1153" y="352"/>
                          </a:lnTo>
                          <a:lnTo>
                            <a:pt x="1271" y="400"/>
                          </a:lnTo>
                          <a:lnTo>
                            <a:pt x="1311" y="461"/>
                          </a:lnTo>
                          <a:lnTo>
                            <a:pt x="1355" y="475"/>
                          </a:lnTo>
                          <a:lnTo>
                            <a:pt x="1374" y="531"/>
                          </a:lnTo>
                          <a:lnTo>
                            <a:pt x="1429" y="559"/>
                          </a:lnTo>
                          <a:lnTo>
                            <a:pt x="1456" y="600"/>
                          </a:lnTo>
                          <a:lnTo>
                            <a:pt x="1570" y="634"/>
                          </a:lnTo>
                          <a:lnTo>
                            <a:pt x="1594" y="684"/>
                          </a:lnTo>
                          <a:lnTo>
                            <a:pt x="1644" y="745"/>
                          </a:lnTo>
                          <a:lnTo>
                            <a:pt x="1644" y="901"/>
                          </a:lnTo>
                          <a:lnTo>
                            <a:pt x="1620" y="976"/>
                          </a:lnTo>
                          <a:lnTo>
                            <a:pt x="1623" y="1023"/>
                          </a:lnTo>
                          <a:lnTo>
                            <a:pt x="1674" y="1170"/>
                          </a:lnTo>
                          <a:lnTo>
                            <a:pt x="1688" y="1162"/>
                          </a:lnTo>
                          <a:lnTo>
                            <a:pt x="1711" y="1087"/>
                          </a:lnTo>
                          <a:lnTo>
                            <a:pt x="1671" y="1071"/>
                          </a:lnTo>
                          <a:lnTo>
                            <a:pt x="1664" y="1061"/>
                          </a:lnTo>
                          <a:lnTo>
                            <a:pt x="1691" y="1051"/>
                          </a:lnTo>
                          <a:lnTo>
                            <a:pt x="1765" y="1064"/>
                          </a:lnTo>
                          <a:lnTo>
                            <a:pt x="1768" y="1092"/>
                          </a:lnTo>
                          <a:lnTo>
                            <a:pt x="1714" y="1183"/>
                          </a:lnTo>
                          <a:lnTo>
                            <a:pt x="1681" y="1223"/>
                          </a:lnTo>
                          <a:lnTo>
                            <a:pt x="1782" y="1335"/>
                          </a:lnTo>
                          <a:lnTo>
                            <a:pt x="1829" y="1423"/>
                          </a:lnTo>
                          <a:lnTo>
                            <a:pt x="1876" y="1484"/>
                          </a:lnTo>
                          <a:lnTo>
                            <a:pt x="1909" y="1570"/>
                          </a:lnTo>
                          <a:lnTo>
                            <a:pt x="1940" y="1573"/>
                          </a:lnTo>
                          <a:lnTo>
                            <a:pt x="1967" y="1539"/>
                          </a:lnTo>
                          <a:lnTo>
                            <a:pt x="1997" y="1556"/>
                          </a:lnTo>
                          <a:lnTo>
                            <a:pt x="2037" y="1623"/>
                          </a:lnTo>
                          <a:lnTo>
                            <a:pt x="2047" y="1681"/>
                          </a:lnTo>
                          <a:lnTo>
                            <a:pt x="2097" y="1753"/>
                          </a:lnTo>
                          <a:lnTo>
                            <a:pt x="2111" y="1732"/>
                          </a:lnTo>
                          <a:lnTo>
                            <a:pt x="2175" y="1739"/>
                          </a:lnTo>
                          <a:lnTo>
                            <a:pt x="2232" y="1776"/>
                          </a:lnTo>
                          <a:lnTo>
                            <a:pt x="2290" y="1861"/>
                          </a:lnTo>
                          <a:lnTo>
                            <a:pt x="2303" y="1915"/>
                          </a:lnTo>
                          <a:lnTo>
                            <a:pt x="2306" y="1962"/>
                          </a:lnTo>
                          <a:lnTo>
                            <a:pt x="2326" y="1979"/>
                          </a:lnTo>
                          <a:lnTo>
                            <a:pt x="2346" y="1990"/>
                          </a:lnTo>
                          <a:lnTo>
                            <a:pt x="2384" y="1973"/>
                          </a:lnTo>
                          <a:lnTo>
                            <a:pt x="2411" y="1946"/>
                          </a:lnTo>
                          <a:lnTo>
                            <a:pt x="2470" y="1942"/>
                          </a:lnTo>
                          <a:lnTo>
                            <a:pt x="2525" y="1918"/>
                          </a:lnTo>
                          <a:lnTo>
                            <a:pt x="2569" y="1868"/>
                          </a:lnTo>
                          <a:lnTo>
                            <a:pt x="2558" y="1834"/>
                          </a:lnTo>
                          <a:lnTo>
                            <a:pt x="2555" y="1793"/>
                          </a:lnTo>
                          <a:lnTo>
                            <a:pt x="2565" y="1762"/>
                          </a:lnTo>
                          <a:lnTo>
                            <a:pt x="2558" y="1732"/>
                          </a:lnTo>
                          <a:lnTo>
                            <a:pt x="2599" y="1709"/>
                          </a:lnTo>
                          <a:lnTo>
                            <a:pt x="2605" y="1651"/>
                          </a:lnTo>
                          <a:lnTo>
                            <a:pt x="2596" y="1623"/>
                          </a:lnTo>
                          <a:lnTo>
                            <a:pt x="2585" y="1426"/>
                          </a:lnTo>
                          <a:close/>
                        </a:path>
                      </a:pathLst>
                    </a:custGeom>
                    <a:solidFill>
                      <a:schemeClr val="accent6">
                        <a:lumMod val="50000"/>
                      </a:schemeClr>
                    </a:solidFill>
                    <a:ln w="0">
                      <a:solidFill>
                        <a:schemeClr val="bg1">
                          <a:lumMod val="65000"/>
                        </a:schemeClr>
                      </a:solidFill>
                    </a:ln>
                    <a:ex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sz="900">
                        <a:latin typeface="Arial Black" pitchFamily="34" charset="0"/>
                      </a:endParaRPr>
                    </a:p>
                  </p:txBody>
                </p:sp>
                <p:sp>
                  <p:nvSpPr>
                    <p:cNvPr id="147" name="Freeform 144"/>
                    <p:cNvSpPr>
                      <a:spLocks/>
                    </p:cNvSpPr>
                    <p:nvPr/>
                  </p:nvSpPr>
                  <p:spPr bwMode="auto">
                    <a:xfrm>
                      <a:off x="6899942" y="5008157"/>
                      <a:ext cx="127372" cy="172660"/>
                    </a:xfrm>
                    <a:custGeom>
                      <a:avLst/>
                      <a:gdLst>
                        <a:gd name="T0" fmla="*/ 268 w 271"/>
                        <a:gd name="T1" fmla="*/ 58 h 364"/>
                        <a:gd name="T2" fmla="*/ 271 w 271"/>
                        <a:gd name="T3" fmla="*/ 0 h 364"/>
                        <a:gd name="T4" fmla="*/ 259 w 271"/>
                        <a:gd name="T5" fmla="*/ 11 h 364"/>
                        <a:gd name="T6" fmla="*/ 218 w 271"/>
                        <a:gd name="T7" fmla="*/ 133 h 364"/>
                        <a:gd name="T8" fmla="*/ 168 w 271"/>
                        <a:gd name="T9" fmla="*/ 221 h 364"/>
                        <a:gd name="T10" fmla="*/ 97 w 271"/>
                        <a:gd name="T11" fmla="*/ 289 h 364"/>
                        <a:gd name="T12" fmla="*/ 0 w 271"/>
                        <a:gd name="T13" fmla="*/ 347 h 364"/>
                        <a:gd name="T14" fmla="*/ 19 w 271"/>
                        <a:gd name="T15" fmla="*/ 364 h 364"/>
                        <a:gd name="T16" fmla="*/ 151 w 271"/>
                        <a:gd name="T17" fmla="*/ 258 h 364"/>
                        <a:gd name="T18" fmla="*/ 212 w 271"/>
                        <a:gd name="T19" fmla="*/ 194 h 364"/>
                        <a:gd name="T20" fmla="*/ 268 w 271"/>
                        <a:gd name="T21" fmla="*/ 58 h 36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</a:cxnLst>
                      <a:rect l="0" t="0" r="r" b="b"/>
                      <a:pathLst>
                        <a:path w="271" h="364">
                          <a:moveTo>
                            <a:pt x="268" y="58"/>
                          </a:moveTo>
                          <a:lnTo>
                            <a:pt x="271" y="0"/>
                          </a:lnTo>
                          <a:lnTo>
                            <a:pt x="259" y="11"/>
                          </a:lnTo>
                          <a:lnTo>
                            <a:pt x="218" y="133"/>
                          </a:lnTo>
                          <a:lnTo>
                            <a:pt x="168" y="221"/>
                          </a:lnTo>
                          <a:lnTo>
                            <a:pt x="97" y="289"/>
                          </a:lnTo>
                          <a:lnTo>
                            <a:pt x="0" y="347"/>
                          </a:lnTo>
                          <a:lnTo>
                            <a:pt x="19" y="364"/>
                          </a:lnTo>
                          <a:lnTo>
                            <a:pt x="151" y="258"/>
                          </a:lnTo>
                          <a:lnTo>
                            <a:pt x="212" y="194"/>
                          </a:lnTo>
                          <a:lnTo>
                            <a:pt x="268" y="58"/>
                          </a:lnTo>
                          <a:close/>
                        </a:path>
                      </a:pathLst>
                    </a:custGeom>
                    <a:solidFill>
                      <a:schemeClr val="bg1">
                        <a:lumMod val="75000"/>
                      </a:schemeClr>
                    </a:solidFill>
                    <a:ln w="0">
                      <a:solidFill>
                        <a:schemeClr val="bg1">
                          <a:lumMod val="65000"/>
                        </a:schemeClr>
                      </a:solidFill>
                    </a:ln>
                    <a:ex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sz="900">
                        <a:latin typeface="Arial Black" pitchFamily="34" charset="0"/>
                      </a:endParaRPr>
                    </a:p>
                  </p:txBody>
                </p:sp>
                <p:sp>
                  <p:nvSpPr>
                    <p:cNvPr id="148" name="Freeform 145"/>
                    <p:cNvSpPr>
                      <a:spLocks/>
                    </p:cNvSpPr>
                    <p:nvPr/>
                  </p:nvSpPr>
                  <p:spPr bwMode="auto">
                    <a:xfrm>
                      <a:off x="6793800" y="5172325"/>
                      <a:ext cx="84915" cy="45288"/>
                    </a:xfrm>
                    <a:custGeom>
                      <a:avLst/>
                      <a:gdLst>
                        <a:gd name="T0" fmla="*/ 124 w 179"/>
                        <a:gd name="T1" fmla="*/ 0 h 95"/>
                        <a:gd name="T2" fmla="*/ 85 w 179"/>
                        <a:gd name="T3" fmla="*/ 27 h 95"/>
                        <a:gd name="T4" fmla="*/ 61 w 179"/>
                        <a:gd name="T5" fmla="*/ 67 h 95"/>
                        <a:gd name="T6" fmla="*/ 0 w 179"/>
                        <a:gd name="T7" fmla="*/ 81 h 95"/>
                        <a:gd name="T8" fmla="*/ 17 w 179"/>
                        <a:gd name="T9" fmla="*/ 95 h 95"/>
                        <a:gd name="T10" fmla="*/ 54 w 179"/>
                        <a:gd name="T11" fmla="*/ 75 h 95"/>
                        <a:gd name="T12" fmla="*/ 179 w 179"/>
                        <a:gd name="T13" fmla="*/ 30 h 95"/>
                        <a:gd name="T14" fmla="*/ 171 w 179"/>
                        <a:gd name="T15" fmla="*/ 13 h 95"/>
                        <a:gd name="T16" fmla="*/ 145 w 179"/>
                        <a:gd name="T17" fmla="*/ 10 h 95"/>
                        <a:gd name="T18" fmla="*/ 124 w 179"/>
                        <a:gd name="T19" fmla="*/ 0 h 95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</a:cxnLst>
                      <a:rect l="0" t="0" r="r" b="b"/>
                      <a:pathLst>
                        <a:path w="179" h="95">
                          <a:moveTo>
                            <a:pt x="124" y="0"/>
                          </a:moveTo>
                          <a:lnTo>
                            <a:pt x="85" y="27"/>
                          </a:lnTo>
                          <a:lnTo>
                            <a:pt x="61" y="67"/>
                          </a:lnTo>
                          <a:lnTo>
                            <a:pt x="0" y="81"/>
                          </a:lnTo>
                          <a:lnTo>
                            <a:pt x="17" y="95"/>
                          </a:lnTo>
                          <a:lnTo>
                            <a:pt x="54" y="75"/>
                          </a:lnTo>
                          <a:lnTo>
                            <a:pt x="179" y="30"/>
                          </a:lnTo>
                          <a:lnTo>
                            <a:pt x="171" y="13"/>
                          </a:lnTo>
                          <a:lnTo>
                            <a:pt x="145" y="10"/>
                          </a:lnTo>
                          <a:lnTo>
                            <a:pt x="124" y="0"/>
                          </a:lnTo>
                          <a:close/>
                        </a:path>
                      </a:pathLst>
                    </a:custGeom>
                    <a:solidFill>
                      <a:schemeClr val="bg1">
                        <a:lumMod val="75000"/>
                      </a:schemeClr>
                    </a:solidFill>
                    <a:ln w="0">
                      <a:solidFill>
                        <a:schemeClr val="bg1">
                          <a:lumMod val="65000"/>
                        </a:schemeClr>
                      </a:solidFill>
                    </a:ln>
                    <a:ex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sz="900">
                        <a:latin typeface="Arial Black" pitchFamily="34" charset="0"/>
                      </a:endParaRPr>
                    </a:p>
                  </p:txBody>
                </p:sp>
                <p:sp>
                  <p:nvSpPr>
                    <p:cNvPr id="150" name="Freeform 147"/>
                    <p:cNvSpPr>
                      <a:spLocks/>
                    </p:cNvSpPr>
                    <p:nvPr/>
                  </p:nvSpPr>
                  <p:spPr bwMode="auto">
                    <a:xfrm>
                      <a:off x="5473931" y="2804624"/>
                      <a:ext cx="985009" cy="506657"/>
                    </a:xfrm>
                    <a:custGeom>
                      <a:avLst/>
                      <a:gdLst>
                        <a:gd name="T0" fmla="*/ 1722 w 2089"/>
                        <a:gd name="T1" fmla="*/ 103 h 1075"/>
                        <a:gd name="T2" fmla="*/ 1654 w 2089"/>
                        <a:gd name="T3" fmla="*/ 123 h 1075"/>
                        <a:gd name="T4" fmla="*/ 1563 w 2089"/>
                        <a:gd name="T5" fmla="*/ 136 h 1075"/>
                        <a:gd name="T6" fmla="*/ 1504 w 2089"/>
                        <a:gd name="T7" fmla="*/ 106 h 1075"/>
                        <a:gd name="T8" fmla="*/ 1378 w 2089"/>
                        <a:gd name="T9" fmla="*/ 28 h 1075"/>
                        <a:gd name="T10" fmla="*/ 1291 w 2089"/>
                        <a:gd name="T11" fmla="*/ 14 h 1075"/>
                        <a:gd name="T12" fmla="*/ 1217 w 2089"/>
                        <a:gd name="T13" fmla="*/ 55 h 1075"/>
                        <a:gd name="T14" fmla="*/ 1244 w 2089"/>
                        <a:gd name="T15" fmla="*/ 109 h 1075"/>
                        <a:gd name="T16" fmla="*/ 1137 w 2089"/>
                        <a:gd name="T17" fmla="*/ 170 h 1075"/>
                        <a:gd name="T18" fmla="*/ 1083 w 2089"/>
                        <a:gd name="T19" fmla="*/ 252 h 1075"/>
                        <a:gd name="T20" fmla="*/ 958 w 2089"/>
                        <a:gd name="T21" fmla="*/ 374 h 1075"/>
                        <a:gd name="T22" fmla="*/ 952 w 2089"/>
                        <a:gd name="T23" fmla="*/ 445 h 1075"/>
                        <a:gd name="T24" fmla="*/ 858 w 2089"/>
                        <a:gd name="T25" fmla="*/ 417 h 1075"/>
                        <a:gd name="T26" fmla="*/ 793 w 2089"/>
                        <a:gd name="T27" fmla="*/ 513 h 1075"/>
                        <a:gd name="T28" fmla="*/ 746 w 2089"/>
                        <a:gd name="T29" fmla="*/ 503 h 1075"/>
                        <a:gd name="T30" fmla="*/ 666 w 2089"/>
                        <a:gd name="T31" fmla="*/ 503 h 1075"/>
                        <a:gd name="T32" fmla="*/ 608 w 2089"/>
                        <a:gd name="T33" fmla="*/ 540 h 1075"/>
                        <a:gd name="T34" fmla="*/ 431 w 2089"/>
                        <a:gd name="T35" fmla="*/ 533 h 1075"/>
                        <a:gd name="T36" fmla="*/ 367 w 2089"/>
                        <a:gd name="T37" fmla="*/ 614 h 1075"/>
                        <a:gd name="T38" fmla="*/ 356 w 2089"/>
                        <a:gd name="T39" fmla="*/ 662 h 1075"/>
                        <a:gd name="T40" fmla="*/ 343 w 2089"/>
                        <a:gd name="T41" fmla="*/ 700 h 1075"/>
                        <a:gd name="T42" fmla="*/ 269 w 2089"/>
                        <a:gd name="T43" fmla="*/ 736 h 1075"/>
                        <a:gd name="T44" fmla="*/ 286 w 2089"/>
                        <a:gd name="T45" fmla="*/ 811 h 1075"/>
                        <a:gd name="T46" fmla="*/ 266 w 2089"/>
                        <a:gd name="T47" fmla="*/ 852 h 1075"/>
                        <a:gd name="T48" fmla="*/ 128 w 2089"/>
                        <a:gd name="T49" fmla="*/ 822 h 1075"/>
                        <a:gd name="T50" fmla="*/ 78 w 2089"/>
                        <a:gd name="T51" fmla="*/ 883 h 1075"/>
                        <a:gd name="T52" fmla="*/ 91 w 2089"/>
                        <a:gd name="T53" fmla="*/ 953 h 1075"/>
                        <a:gd name="T54" fmla="*/ 50 w 2089"/>
                        <a:gd name="T55" fmla="*/ 1025 h 1075"/>
                        <a:gd name="T56" fmla="*/ 0 w 2089"/>
                        <a:gd name="T57" fmla="*/ 1075 h 1075"/>
                        <a:gd name="T58" fmla="*/ 420 w 2089"/>
                        <a:gd name="T59" fmla="*/ 991 h 1075"/>
                        <a:gd name="T60" fmla="*/ 1664 w 2089"/>
                        <a:gd name="T61" fmla="*/ 872 h 1075"/>
                        <a:gd name="T62" fmla="*/ 1866 w 2089"/>
                        <a:gd name="T63" fmla="*/ 723 h 1075"/>
                        <a:gd name="T64" fmla="*/ 2089 w 2089"/>
                        <a:gd name="T65" fmla="*/ 499 h 1075"/>
                        <a:gd name="T66" fmla="*/ 1943 w 2089"/>
                        <a:gd name="T67" fmla="*/ 353 h 1075"/>
                        <a:gd name="T68" fmla="*/ 1890 w 2089"/>
                        <a:gd name="T69" fmla="*/ 292 h 1075"/>
                        <a:gd name="T70" fmla="*/ 1873 w 2089"/>
                        <a:gd name="T71" fmla="*/ 177 h 1075"/>
                        <a:gd name="T72" fmla="*/ 1778 w 2089"/>
                        <a:gd name="T73" fmla="*/ 83 h 1075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</a:cxnLst>
                      <a:rect l="0" t="0" r="r" b="b"/>
                      <a:pathLst>
                        <a:path w="2089" h="1075">
                          <a:moveTo>
                            <a:pt x="1752" y="83"/>
                          </a:moveTo>
                          <a:lnTo>
                            <a:pt x="1722" y="103"/>
                          </a:lnTo>
                          <a:lnTo>
                            <a:pt x="1678" y="144"/>
                          </a:lnTo>
                          <a:lnTo>
                            <a:pt x="1654" y="123"/>
                          </a:lnTo>
                          <a:lnTo>
                            <a:pt x="1604" y="113"/>
                          </a:lnTo>
                          <a:lnTo>
                            <a:pt x="1563" y="136"/>
                          </a:lnTo>
                          <a:lnTo>
                            <a:pt x="1530" y="136"/>
                          </a:lnTo>
                          <a:lnTo>
                            <a:pt x="1504" y="106"/>
                          </a:lnTo>
                          <a:lnTo>
                            <a:pt x="1405" y="99"/>
                          </a:lnTo>
                          <a:lnTo>
                            <a:pt x="1378" y="28"/>
                          </a:lnTo>
                          <a:lnTo>
                            <a:pt x="1331" y="0"/>
                          </a:lnTo>
                          <a:lnTo>
                            <a:pt x="1291" y="14"/>
                          </a:lnTo>
                          <a:lnTo>
                            <a:pt x="1228" y="17"/>
                          </a:lnTo>
                          <a:lnTo>
                            <a:pt x="1217" y="55"/>
                          </a:lnTo>
                          <a:lnTo>
                            <a:pt x="1241" y="78"/>
                          </a:lnTo>
                          <a:lnTo>
                            <a:pt x="1244" y="109"/>
                          </a:lnTo>
                          <a:lnTo>
                            <a:pt x="1201" y="144"/>
                          </a:lnTo>
                          <a:lnTo>
                            <a:pt x="1137" y="170"/>
                          </a:lnTo>
                          <a:lnTo>
                            <a:pt x="1093" y="177"/>
                          </a:lnTo>
                          <a:lnTo>
                            <a:pt x="1083" y="252"/>
                          </a:lnTo>
                          <a:lnTo>
                            <a:pt x="1008" y="316"/>
                          </a:lnTo>
                          <a:lnTo>
                            <a:pt x="958" y="374"/>
                          </a:lnTo>
                          <a:lnTo>
                            <a:pt x="966" y="411"/>
                          </a:lnTo>
                          <a:lnTo>
                            <a:pt x="952" y="445"/>
                          </a:lnTo>
                          <a:lnTo>
                            <a:pt x="878" y="445"/>
                          </a:lnTo>
                          <a:lnTo>
                            <a:pt x="858" y="417"/>
                          </a:lnTo>
                          <a:lnTo>
                            <a:pt x="790" y="458"/>
                          </a:lnTo>
                          <a:lnTo>
                            <a:pt x="793" y="513"/>
                          </a:lnTo>
                          <a:lnTo>
                            <a:pt x="760" y="523"/>
                          </a:lnTo>
                          <a:lnTo>
                            <a:pt x="746" y="503"/>
                          </a:lnTo>
                          <a:lnTo>
                            <a:pt x="716" y="475"/>
                          </a:lnTo>
                          <a:lnTo>
                            <a:pt x="666" y="503"/>
                          </a:lnTo>
                          <a:lnTo>
                            <a:pt x="635" y="553"/>
                          </a:lnTo>
                          <a:lnTo>
                            <a:pt x="608" y="540"/>
                          </a:lnTo>
                          <a:lnTo>
                            <a:pt x="585" y="509"/>
                          </a:lnTo>
                          <a:lnTo>
                            <a:pt x="431" y="533"/>
                          </a:lnTo>
                          <a:lnTo>
                            <a:pt x="384" y="561"/>
                          </a:lnTo>
                          <a:lnTo>
                            <a:pt x="367" y="614"/>
                          </a:lnTo>
                          <a:lnTo>
                            <a:pt x="346" y="628"/>
                          </a:lnTo>
                          <a:lnTo>
                            <a:pt x="356" y="662"/>
                          </a:lnTo>
                          <a:lnTo>
                            <a:pt x="370" y="689"/>
                          </a:lnTo>
                          <a:lnTo>
                            <a:pt x="343" y="700"/>
                          </a:lnTo>
                          <a:lnTo>
                            <a:pt x="303" y="709"/>
                          </a:lnTo>
                          <a:lnTo>
                            <a:pt x="269" y="736"/>
                          </a:lnTo>
                          <a:lnTo>
                            <a:pt x="266" y="770"/>
                          </a:lnTo>
                          <a:lnTo>
                            <a:pt x="286" y="811"/>
                          </a:lnTo>
                          <a:lnTo>
                            <a:pt x="282" y="848"/>
                          </a:lnTo>
                          <a:lnTo>
                            <a:pt x="266" y="852"/>
                          </a:lnTo>
                          <a:lnTo>
                            <a:pt x="161" y="811"/>
                          </a:lnTo>
                          <a:lnTo>
                            <a:pt x="128" y="822"/>
                          </a:lnTo>
                          <a:lnTo>
                            <a:pt x="91" y="852"/>
                          </a:lnTo>
                          <a:lnTo>
                            <a:pt x="78" y="883"/>
                          </a:lnTo>
                          <a:lnTo>
                            <a:pt x="102" y="923"/>
                          </a:lnTo>
                          <a:lnTo>
                            <a:pt x="91" y="953"/>
                          </a:lnTo>
                          <a:lnTo>
                            <a:pt x="84" y="1008"/>
                          </a:lnTo>
                          <a:lnTo>
                            <a:pt x="50" y="1025"/>
                          </a:lnTo>
                          <a:lnTo>
                            <a:pt x="14" y="1055"/>
                          </a:lnTo>
                          <a:lnTo>
                            <a:pt x="0" y="1075"/>
                          </a:lnTo>
                          <a:lnTo>
                            <a:pt x="420" y="1055"/>
                          </a:lnTo>
                          <a:lnTo>
                            <a:pt x="420" y="991"/>
                          </a:lnTo>
                          <a:lnTo>
                            <a:pt x="484" y="991"/>
                          </a:lnTo>
                          <a:lnTo>
                            <a:pt x="1664" y="872"/>
                          </a:lnTo>
                          <a:lnTo>
                            <a:pt x="1866" y="756"/>
                          </a:lnTo>
                          <a:lnTo>
                            <a:pt x="1866" y="723"/>
                          </a:lnTo>
                          <a:lnTo>
                            <a:pt x="1967" y="608"/>
                          </a:lnTo>
                          <a:lnTo>
                            <a:pt x="2089" y="499"/>
                          </a:lnTo>
                          <a:lnTo>
                            <a:pt x="2034" y="462"/>
                          </a:lnTo>
                          <a:lnTo>
                            <a:pt x="1943" y="353"/>
                          </a:lnTo>
                          <a:lnTo>
                            <a:pt x="1933" y="319"/>
                          </a:lnTo>
                          <a:lnTo>
                            <a:pt x="1890" y="292"/>
                          </a:lnTo>
                          <a:lnTo>
                            <a:pt x="1880" y="266"/>
                          </a:lnTo>
                          <a:lnTo>
                            <a:pt x="1873" y="177"/>
                          </a:lnTo>
                          <a:lnTo>
                            <a:pt x="1786" y="126"/>
                          </a:lnTo>
                          <a:lnTo>
                            <a:pt x="1778" y="83"/>
                          </a:lnTo>
                          <a:lnTo>
                            <a:pt x="1752" y="83"/>
                          </a:lnTo>
                          <a:close/>
                        </a:path>
                      </a:pathLst>
                    </a:custGeom>
                    <a:solidFill>
                      <a:schemeClr val="accent4">
                        <a:lumMod val="60000"/>
                        <a:lumOff val="40000"/>
                      </a:schemeClr>
                    </a:solidFill>
                    <a:ln w="0">
                      <a:solidFill>
                        <a:schemeClr val="bg1">
                          <a:lumMod val="65000"/>
                        </a:schemeClr>
                      </a:solidFill>
                    </a:ln>
                    <a:ex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sz="900">
                        <a:latin typeface="Arial Black" pitchFamily="34" charset="0"/>
                      </a:endParaRPr>
                    </a:p>
                  </p:txBody>
                </p:sp>
                <p:sp>
                  <p:nvSpPr>
                    <p:cNvPr id="152" name="Freeform 149"/>
                    <p:cNvSpPr>
                      <a:spLocks/>
                    </p:cNvSpPr>
                    <p:nvPr/>
                  </p:nvSpPr>
                  <p:spPr bwMode="auto">
                    <a:xfrm>
                      <a:off x="5390432" y="3178248"/>
                      <a:ext cx="1135025" cy="396268"/>
                    </a:xfrm>
                    <a:custGeom>
                      <a:avLst/>
                      <a:gdLst>
                        <a:gd name="T0" fmla="*/ 598 w 2408"/>
                        <a:gd name="T1" fmla="*/ 200 h 840"/>
                        <a:gd name="T2" fmla="*/ 598 w 2408"/>
                        <a:gd name="T3" fmla="*/ 264 h 840"/>
                        <a:gd name="T4" fmla="*/ 168 w 2408"/>
                        <a:gd name="T5" fmla="*/ 281 h 840"/>
                        <a:gd name="T6" fmla="*/ 162 w 2408"/>
                        <a:gd name="T7" fmla="*/ 376 h 840"/>
                        <a:gd name="T8" fmla="*/ 87 w 2408"/>
                        <a:gd name="T9" fmla="*/ 604 h 840"/>
                        <a:gd name="T10" fmla="*/ 84 w 2408"/>
                        <a:gd name="T11" fmla="*/ 644 h 840"/>
                        <a:gd name="T12" fmla="*/ 17 w 2408"/>
                        <a:gd name="T13" fmla="*/ 681 h 840"/>
                        <a:gd name="T14" fmla="*/ 40 w 2408"/>
                        <a:gd name="T15" fmla="*/ 742 h 840"/>
                        <a:gd name="T16" fmla="*/ 27 w 2408"/>
                        <a:gd name="T17" fmla="*/ 810 h 840"/>
                        <a:gd name="T18" fmla="*/ 0 w 2408"/>
                        <a:gd name="T19" fmla="*/ 840 h 840"/>
                        <a:gd name="T20" fmla="*/ 747 w 2408"/>
                        <a:gd name="T21" fmla="*/ 796 h 840"/>
                        <a:gd name="T22" fmla="*/ 1721 w 2408"/>
                        <a:gd name="T23" fmla="*/ 695 h 840"/>
                        <a:gd name="T24" fmla="*/ 1729 w 2408"/>
                        <a:gd name="T25" fmla="*/ 613 h 840"/>
                        <a:gd name="T26" fmla="*/ 1755 w 2408"/>
                        <a:gd name="T27" fmla="*/ 590 h 840"/>
                        <a:gd name="T28" fmla="*/ 1802 w 2408"/>
                        <a:gd name="T29" fmla="*/ 579 h 840"/>
                        <a:gd name="T30" fmla="*/ 1812 w 2408"/>
                        <a:gd name="T31" fmla="*/ 518 h 840"/>
                        <a:gd name="T32" fmla="*/ 1883 w 2408"/>
                        <a:gd name="T33" fmla="*/ 474 h 840"/>
                        <a:gd name="T34" fmla="*/ 1944 w 2408"/>
                        <a:gd name="T35" fmla="*/ 448 h 840"/>
                        <a:gd name="T36" fmla="*/ 2014 w 2408"/>
                        <a:gd name="T37" fmla="*/ 390 h 840"/>
                        <a:gd name="T38" fmla="*/ 2085 w 2408"/>
                        <a:gd name="T39" fmla="*/ 356 h 840"/>
                        <a:gd name="T40" fmla="*/ 2094 w 2408"/>
                        <a:gd name="T41" fmla="*/ 304 h 840"/>
                        <a:gd name="T42" fmla="*/ 2159 w 2408"/>
                        <a:gd name="T43" fmla="*/ 240 h 840"/>
                        <a:gd name="T44" fmla="*/ 2168 w 2408"/>
                        <a:gd name="T45" fmla="*/ 237 h 840"/>
                        <a:gd name="T46" fmla="*/ 2168 w 2408"/>
                        <a:gd name="T47" fmla="*/ 244 h 840"/>
                        <a:gd name="T48" fmla="*/ 2171 w 2408"/>
                        <a:gd name="T49" fmla="*/ 252 h 840"/>
                        <a:gd name="T50" fmla="*/ 2175 w 2408"/>
                        <a:gd name="T51" fmla="*/ 255 h 840"/>
                        <a:gd name="T52" fmla="*/ 2182 w 2408"/>
                        <a:gd name="T53" fmla="*/ 257 h 840"/>
                        <a:gd name="T54" fmla="*/ 2196 w 2408"/>
                        <a:gd name="T55" fmla="*/ 258 h 840"/>
                        <a:gd name="T56" fmla="*/ 2215 w 2408"/>
                        <a:gd name="T57" fmla="*/ 264 h 840"/>
                        <a:gd name="T58" fmla="*/ 2249 w 2408"/>
                        <a:gd name="T59" fmla="*/ 203 h 840"/>
                        <a:gd name="T60" fmla="*/ 2283 w 2408"/>
                        <a:gd name="T61" fmla="*/ 193 h 840"/>
                        <a:gd name="T62" fmla="*/ 2323 w 2408"/>
                        <a:gd name="T63" fmla="*/ 200 h 840"/>
                        <a:gd name="T64" fmla="*/ 2350 w 2408"/>
                        <a:gd name="T65" fmla="*/ 142 h 840"/>
                        <a:gd name="T66" fmla="*/ 2397 w 2408"/>
                        <a:gd name="T67" fmla="*/ 98 h 840"/>
                        <a:gd name="T68" fmla="*/ 2403 w 2408"/>
                        <a:gd name="T69" fmla="*/ 61 h 840"/>
                        <a:gd name="T70" fmla="*/ 2408 w 2408"/>
                        <a:gd name="T71" fmla="*/ 0 h 840"/>
                        <a:gd name="T72" fmla="*/ 2370 w 2408"/>
                        <a:gd name="T73" fmla="*/ 0 h 840"/>
                        <a:gd name="T74" fmla="*/ 2330 w 2408"/>
                        <a:gd name="T75" fmla="*/ 31 h 840"/>
                        <a:gd name="T76" fmla="*/ 2202 w 2408"/>
                        <a:gd name="T77" fmla="*/ 34 h 840"/>
                        <a:gd name="T78" fmla="*/ 662 w 2408"/>
                        <a:gd name="T79" fmla="*/ 200 h 840"/>
                        <a:gd name="T80" fmla="*/ 598 w 2408"/>
                        <a:gd name="T81" fmla="*/ 200 h 84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</a:cxnLst>
                      <a:rect l="0" t="0" r="r" b="b"/>
                      <a:pathLst>
                        <a:path w="2408" h="840">
                          <a:moveTo>
                            <a:pt x="598" y="200"/>
                          </a:moveTo>
                          <a:lnTo>
                            <a:pt x="598" y="264"/>
                          </a:lnTo>
                          <a:lnTo>
                            <a:pt x="168" y="281"/>
                          </a:lnTo>
                          <a:lnTo>
                            <a:pt x="162" y="376"/>
                          </a:lnTo>
                          <a:lnTo>
                            <a:pt x="87" y="604"/>
                          </a:lnTo>
                          <a:lnTo>
                            <a:pt x="84" y="644"/>
                          </a:lnTo>
                          <a:lnTo>
                            <a:pt x="17" y="681"/>
                          </a:lnTo>
                          <a:lnTo>
                            <a:pt x="40" y="742"/>
                          </a:lnTo>
                          <a:lnTo>
                            <a:pt x="27" y="810"/>
                          </a:lnTo>
                          <a:lnTo>
                            <a:pt x="0" y="840"/>
                          </a:lnTo>
                          <a:lnTo>
                            <a:pt x="747" y="796"/>
                          </a:lnTo>
                          <a:lnTo>
                            <a:pt x="1721" y="695"/>
                          </a:lnTo>
                          <a:lnTo>
                            <a:pt x="1729" y="613"/>
                          </a:lnTo>
                          <a:lnTo>
                            <a:pt x="1755" y="590"/>
                          </a:lnTo>
                          <a:lnTo>
                            <a:pt x="1802" y="579"/>
                          </a:lnTo>
                          <a:lnTo>
                            <a:pt x="1812" y="518"/>
                          </a:lnTo>
                          <a:lnTo>
                            <a:pt x="1883" y="474"/>
                          </a:lnTo>
                          <a:lnTo>
                            <a:pt x="1944" y="448"/>
                          </a:lnTo>
                          <a:lnTo>
                            <a:pt x="2014" y="390"/>
                          </a:lnTo>
                          <a:lnTo>
                            <a:pt x="2085" y="356"/>
                          </a:lnTo>
                          <a:lnTo>
                            <a:pt x="2094" y="304"/>
                          </a:lnTo>
                          <a:lnTo>
                            <a:pt x="2159" y="240"/>
                          </a:lnTo>
                          <a:lnTo>
                            <a:pt x="2168" y="237"/>
                          </a:lnTo>
                          <a:lnTo>
                            <a:pt x="2168" y="244"/>
                          </a:lnTo>
                          <a:lnTo>
                            <a:pt x="2171" y="252"/>
                          </a:lnTo>
                          <a:lnTo>
                            <a:pt x="2175" y="255"/>
                          </a:lnTo>
                          <a:lnTo>
                            <a:pt x="2182" y="257"/>
                          </a:lnTo>
                          <a:lnTo>
                            <a:pt x="2196" y="258"/>
                          </a:lnTo>
                          <a:lnTo>
                            <a:pt x="2215" y="264"/>
                          </a:lnTo>
                          <a:lnTo>
                            <a:pt x="2249" y="203"/>
                          </a:lnTo>
                          <a:lnTo>
                            <a:pt x="2283" y="193"/>
                          </a:lnTo>
                          <a:lnTo>
                            <a:pt x="2323" y="200"/>
                          </a:lnTo>
                          <a:lnTo>
                            <a:pt x="2350" y="142"/>
                          </a:lnTo>
                          <a:lnTo>
                            <a:pt x="2397" y="98"/>
                          </a:lnTo>
                          <a:lnTo>
                            <a:pt x="2403" y="61"/>
                          </a:lnTo>
                          <a:lnTo>
                            <a:pt x="2408" y="0"/>
                          </a:lnTo>
                          <a:lnTo>
                            <a:pt x="2370" y="0"/>
                          </a:lnTo>
                          <a:lnTo>
                            <a:pt x="2330" y="31"/>
                          </a:lnTo>
                          <a:lnTo>
                            <a:pt x="2202" y="34"/>
                          </a:lnTo>
                          <a:lnTo>
                            <a:pt x="662" y="200"/>
                          </a:lnTo>
                          <a:lnTo>
                            <a:pt x="598" y="200"/>
                          </a:lnTo>
                          <a:close/>
                        </a:path>
                      </a:pathLst>
                    </a:custGeom>
                    <a:solidFill>
                      <a:schemeClr val="accent6">
                        <a:lumMod val="50000"/>
                      </a:schemeClr>
                    </a:solidFill>
                    <a:ln w="0">
                      <a:solidFill>
                        <a:schemeClr val="bg1">
                          <a:lumMod val="65000"/>
                        </a:schemeClr>
                      </a:solidFill>
                    </a:ln>
                    <a:ex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sz="900">
                        <a:latin typeface="Arial Black" pitchFamily="34" charset="0"/>
                      </a:endParaRPr>
                    </a:p>
                  </p:txBody>
                </p:sp>
                <p:sp>
                  <p:nvSpPr>
                    <p:cNvPr id="154" name="Freeform 151"/>
                    <p:cNvSpPr>
                      <a:spLocks/>
                    </p:cNvSpPr>
                    <p:nvPr/>
                  </p:nvSpPr>
                  <p:spPr bwMode="auto">
                    <a:xfrm>
                      <a:off x="3632147" y="3222120"/>
                      <a:ext cx="1159084" cy="618462"/>
                    </a:xfrm>
                    <a:custGeom>
                      <a:avLst/>
                      <a:gdLst>
                        <a:gd name="T0" fmla="*/ 2407 w 2458"/>
                        <a:gd name="T1" fmla="*/ 251 h 1309"/>
                        <a:gd name="T2" fmla="*/ 2395 w 2458"/>
                        <a:gd name="T3" fmla="*/ 67 h 1309"/>
                        <a:gd name="T4" fmla="*/ 1419 w 2458"/>
                        <a:gd name="T5" fmla="*/ 71 h 1309"/>
                        <a:gd name="T6" fmla="*/ 7 w 2458"/>
                        <a:gd name="T7" fmla="*/ 0 h 1309"/>
                        <a:gd name="T8" fmla="*/ 11 w 2458"/>
                        <a:gd name="T9" fmla="*/ 3 h 1309"/>
                        <a:gd name="T10" fmla="*/ 0 w 2458"/>
                        <a:gd name="T11" fmla="*/ 193 h 1309"/>
                        <a:gd name="T12" fmla="*/ 864 w 2458"/>
                        <a:gd name="T13" fmla="*/ 231 h 1309"/>
                        <a:gd name="T14" fmla="*/ 837 w 2458"/>
                        <a:gd name="T15" fmla="*/ 915 h 1309"/>
                        <a:gd name="T16" fmla="*/ 841 w 2458"/>
                        <a:gd name="T17" fmla="*/ 939 h 1309"/>
                        <a:gd name="T18" fmla="*/ 911 w 2458"/>
                        <a:gd name="T19" fmla="*/ 1000 h 1309"/>
                        <a:gd name="T20" fmla="*/ 945 w 2458"/>
                        <a:gd name="T21" fmla="*/ 1020 h 1309"/>
                        <a:gd name="T22" fmla="*/ 955 w 2458"/>
                        <a:gd name="T23" fmla="*/ 1017 h 1309"/>
                        <a:gd name="T24" fmla="*/ 969 w 2458"/>
                        <a:gd name="T25" fmla="*/ 983 h 1309"/>
                        <a:gd name="T26" fmla="*/ 988 w 2458"/>
                        <a:gd name="T27" fmla="*/ 1014 h 1309"/>
                        <a:gd name="T28" fmla="*/ 1022 w 2458"/>
                        <a:gd name="T29" fmla="*/ 1014 h 1309"/>
                        <a:gd name="T30" fmla="*/ 1022 w 2458"/>
                        <a:gd name="T31" fmla="*/ 990 h 1309"/>
                        <a:gd name="T32" fmla="*/ 1070 w 2458"/>
                        <a:gd name="T33" fmla="*/ 1014 h 1309"/>
                        <a:gd name="T34" fmla="*/ 1060 w 2458"/>
                        <a:gd name="T35" fmla="*/ 1074 h 1309"/>
                        <a:gd name="T36" fmla="*/ 1126 w 2458"/>
                        <a:gd name="T37" fmla="*/ 1081 h 1309"/>
                        <a:gd name="T38" fmla="*/ 1170 w 2458"/>
                        <a:gd name="T39" fmla="*/ 1098 h 1309"/>
                        <a:gd name="T40" fmla="*/ 1234 w 2458"/>
                        <a:gd name="T41" fmla="*/ 1112 h 1309"/>
                        <a:gd name="T42" fmla="*/ 1278 w 2458"/>
                        <a:gd name="T43" fmla="*/ 1139 h 1309"/>
                        <a:gd name="T44" fmla="*/ 1314 w 2458"/>
                        <a:gd name="T45" fmla="*/ 1106 h 1309"/>
                        <a:gd name="T46" fmla="*/ 1372 w 2458"/>
                        <a:gd name="T47" fmla="*/ 1118 h 1309"/>
                        <a:gd name="T48" fmla="*/ 1413 w 2458"/>
                        <a:gd name="T49" fmla="*/ 1173 h 1309"/>
                        <a:gd name="T50" fmla="*/ 1426 w 2458"/>
                        <a:gd name="T51" fmla="*/ 1173 h 1309"/>
                        <a:gd name="T52" fmla="*/ 1426 w 2458"/>
                        <a:gd name="T53" fmla="*/ 1210 h 1309"/>
                        <a:gd name="T54" fmla="*/ 1463 w 2458"/>
                        <a:gd name="T55" fmla="*/ 1223 h 1309"/>
                        <a:gd name="T56" fmla="*/ 1504 w 2458"/>
                        <a:gd name="T57" fmla="*/ 1187 h 1309"/>
                        <a:gd name="T58" fmla="*/ 1530 w 2458"/>
                        <a:gd name="T59" fmla="*/ 1196 h 1309"/>
                        <a:gd name="T60" fmla="*/ 1574 w 2458"/>
                        <a:gd name="T61" fmla="*/ 1196 h 1309"/>
                        <a:gd name="T62" fmla="*/ 1587 w 2458"/>
                        <a:gd name="T63" fmla="*/ 1237 h 1309"/>
                        <a:gd name="T64" fmla="*/ 1664 w 2458"/>
                        <a:gd name="T65" fmla="*/ 1268 h 1309"/>
                        <a:gd name="T66" fmla="*/ 1688 w 2458"/>
                        <a:gd name="T67" fmla="*/ 1254 h 1309"/>
                        <a:gd name="T68" fmla="*/ 1719 w 2458"/>
                        <a:gd name="T69" fmla="*/ 1190 h 1309"/>
                        <a:gd name="T70" fmla="*/ 1739 w 2458"/>
                        <a:gd name="T71" fmla="*/ 1190 h 1309"/>
                        <a:gd name="T72" fmla="*/ 1755 w 2458"/>
                        <a:gd name="T73" fmla="*/ 1223 h 1309"/>
                        <a:gd name="T74" fmla="*/ 1822 w 2458"/>
                        <a:gd name="T75" fmla="*/ 1234 h 1309"/>
                        <a:gd name="T76" fmla="*/ 1930 w 2458"/>
                        <a:gd name="T77" fmla="*/ 1271 h 1309"/>
                        <a:gd name="T78" fmla="*/ 1960 w 2458"/>
                        <a:gd name="T79" fmla="*/ 1254 h 1309"/>
                        <a:gd name="T80" fmla="*/ 1974 w 2458"/>
                        <a:gd name="T81" fmla="*/ 1217 h 1309"/>
                        <a:gd name="T82" fmla="*/ 2045 w 2458"/>
                        <a:gd name="T83" fmla="*/ 1217 h 1309"/>
                        <a:gd name="T84" fmla="*/ 2078 w 2458"/>
                        <a:gd name="T85" fmla="*/ 1231 h 1309"/>
                        <a:gd name="T86" fmla="*/ 2122 w 2458"/>
                        <a:gd name="T87" fmla="*/ 1196 h 1309"/>
                        <a:gd name="T88" fmla="*/ 2142 w 2458"/>
                        <a:gd name="T89" fmla="*/ 1196 h 1309"/>
                        <a:gd name="T90" fmla="*/ 2152 w 2458"/>
                        <a:gd name="T91" fmla="*/ 1223 h 1309"/>
                        <a:gd name="T92" fmla="*/ 2219 w 2458"/>
                        <a:gd name="T93" fmla="*/ 1223 h 1309"/>
                        <a:gd name="T94" fmla="*/ 2246 w 2458"/>
                        <a:gd name="T95" fmla="*/ 1190 h 1309"/>
                        <a:gd name="T96" fmla="*/ 2277 w 2458"/>
                        <a:gd name="T97" fmla="*/ 1196 h 1309"/>
                        <a:gd name="T98" fmla="*/ 2310 w 2458"/>
                        <a:gd name="T99" fmla="*/ 1237 h 1309"/>
                        <a:gd name="T100" fmla="*/ 2360 w 2458"/>
                        <a:gd name="T101" fmla="*/ 1268 h 1309"/>
                        <a:gd name="T102" fmla="*/ 2415 w 2458"/>
                        <a:gd name="T103" fmla="*/ 1281 h 1309"/>
                        <a:gd name="T104" fmla="*/ 2458 w 2458"/>
                        <a:gd name="T105" fmla="*/ 1309 h 1309"/>
                        <a:gd name="T106" fmla="*/ 2454 w 2458"/>
                        <a:gd name="T107" fmla="*/ 681 h 1309"/>
                        <a:gd name="T108" fmla="*/ 2431 w 2458"/>
                        <a:gd name="T109" fmla="*/ 501 h 1309"/>
                        <a:gd name="T110" fmla="*/ 2431 w 2458"/>
                        <a:gd name="T111" fmla="*/ 365 h 1309"/>
                        <a:gd name="T112" fmla="*/ 2407 w 2458"/>
                        <a:gd name="T113" fmla="*/ 251 h 1309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  <a:cxn ang="0">
                          <a:pos x="T112" y="T113"/>
                        </a:cxn>
                      </a:cxnLst>
                      <a:rect l="0" t="0" r="r" b="b"/>
                      <a:pathLst>
                        <a:path w="2458" h="1309">
                          <a:moveTo>
                            <a:pt x="2407" y="251"/>
                          </a:moveTo>
                          <a:lnTo>
                            <a:pt x="2395" y="67"/>
                          </a:lnTo>
                          <a:lnTo>
                            <a:pt x="1419" y="71"/>
                          </a:lnTo>
                          <a:lnTo>
                            <a:pt x="7" y="0"/>
                          </a:lnTo>
                          <a:lnTo>
                            <a:pt x="11" y="3"/>
                          </a:lnTo>
                          <a:lnTo>
                            <a:pt x="0" y="193"/>
                          </a:lnTo>
                          <a:lnTo>
                            <a:pt x="864" y="231"/>
                          </a:lnTo>
                          <a:lnTo>
                            <a:pt x="837" y="915"/>
                          </a:lnTo>
                          <a:lnTo>
                            <a:pt x="841" y="939"/>
                          </a:lnTo>
                          <a:lnTo>
                            <a:pt x="911" y="1000"/>
                          </a:lnTo>
                          <a:lnTo>
                            <a:pt x="945" y="1020"/>
                          </a:lnTo>
                          <a:lnTo>
                            <a:pt x="955" y="1017"/>
                          </a:lnTo>
                          <a:lnTo>
                            <a:pt x="969" y="983"/>
                          </a:lnTo>
                          <a:lnTo>
                            <a:pt x="988" y="1014"/>
                          </a:lnTo>
                          <a:lnTo>
                            <a:pt x="1022" y="1014"/>
                          </a:lnTo>
                          <a:lnTo>
                            <a:pt x="1022" y="990"/>
                          </a:lnTo>
                          <a:lnTo>
                            <a:pt x="1070" y="1014"/>
                          </a:lnTo>
                          <a:lnTo>
                            <a:pt x="1060" y="1074"/>
                          </a:lnTo>
                          <a:lnTo>
                            <a:pt x="1126" y="1081"/>
                          </a:lnTo>
                          <a:lnTo>
                            <a:pt x="1170" y="1098"/>
                          </a:lnTo>
                          <a:lnTo>
                            <a:pt x="1234" y="1112"/>
                          </a:lnTo>
                          <a:lnTo>
                            <a:pt x="1278" y="1139"/>
                          </a:lnTo>
                          <a:lnTo>
                            <a:pt x="1314" y="1106"/>
                          </a:lnTo>
                          <a:lnTo>
                            <a:pt x="1372" y="1118"/>
                          </a:lnTo>
                          <a:lnTo>
                            <a:pt x="1413" y="1173"/>
                          </a:lnTo>
                          <a:lnTo>
                            <a:pt x="1426" y="1173"/>
                          </a:lnTo>
                          <a:lnTo>
                            <a:pt x="1426" y="1210"/>
                          </a:lnTo>
                          <a:lnTo>
                            <a:pt x="1463" y="1223"/>
                          </a:lnTo>
                          <a:lnTo>
                            <a:pt x="1504" y="1187"/>
                          </a:lnTo>
                          <a:lnTo>
                            <a:pt x="1530" y="1196"/>
                          </a:lnTo>
                          <a:lnTo>
                            <a:pt x="1574" y="1196"/>
                          </a:lnTo>
                          <a:lnTo>
                            <a:pt x="1587" y="1237"/>
                          </a:lnTo>
                          <a:lnTo>
                            <a:pt x="1664" y="1268"/>
                          </a:lnTo>
                          <a:lnTo>
                            <a:pt x="1688" y="1254"/>
                          </a:lnTo>
                          <a:lnTo>
                            <a:pt x="1719" y="1190"/>
                          </a:lnTo>
                          <a:lnTo>
                            <a:pt x="1739" y="1190"/>
                          </a:lnTo>
                          <a:lnTo>
                            <a:pt x="1755" y="1223"/>
                          </a:lnTo>
                          <a:lnTo>
                            <a:pt x="1822" y="1234"/>
                          </a:lnTo>
                          <a:lnTo>
                            <a:pt x="1930" y="1271"/>
                          </a:lnTo>
                          <a:lnTo>
                            <a:pt x="1960" y="1254"/>
                          </a:lnTo>
                          <a:lnTo>
                            <a:pt x="1974" y="1217"/>
                          </a:lnTo>
                          <a:lnTo>
                            <a:pt x="2045" y="1217"/>
                          </a:lnTo>
                          <a:lnTo>
                            <a:pt x="2078" y="1231"/>
                          </a:lnTo>
                          <a:lnTo>
                            <a:pt x="2122" y="1196"/>
                          </a:lnTo>
                          <a:lnTo>
                            <a:pt x="2142" y="1196"/>
                          </a:lnTo>
                          <a:lnTo>
                            <a:pt x="2152" y="1223"/>
                          </a:lnTo>
                          <a:lnTo>
                            <a:pt x="2219" y="1223"/>
                          </a:lnTo>
                          <a:lnTo>
                            <a:pt x="2246" y="1190"/>
                          </a:lnTo>
                          <a:lnTo>
                            <a:pt x="2277" y="1196"/>
                          </a:lnTo>
                          <a:lnTo>
                            <a:pt x="2310" y="1237"/>
                          </a:lnTo>
                          <a:lnTo>
                            <a:pt x="2360" y="1268"/>
                          </a:lnTo>
                          <a:lnTo>
                            <a:pt x="2415" y="1281"/>
                          </a:lnTo>
                          <a:lnTo>
                            <a:pt x="2458" y="1309"/>
                          </a:lnTo>
                          <a:lnTo>
                            <a:pt x="2454" y="681"/>
                          </a:lnTo>
                          <a:lnTo>
                            <a:pt x="2431" y="501"/>
                          </a:lnTo>
                          <a:lnTo>
                            <a:pt x="2431" y="365"/>
                          </a:lnTo>
                          <a:lnTo>
                            <a:pt x="2407" y="251"/>
                          </a:lnTo>
                          <a:close/>
                        </a:path>
                      </a:pathLst>
                    </a:custGeom>
                    <a:solidFill>
                      <a:schemeClr val="accent6">
                        <a:lumMod val="50000"/>
                      </a:schemeClr>
                    </a:solidFill>
                    <a:ln w="0">
                      <a:solidFill>
                        <a:schemeClr val="bg1">
                          <a:lumMod val="65000"/>
                        </a:schemeClr>
                      </a:solidFill>
                    </a:ln>
                    <a:ex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sz="900">
                        <a:latin typeface="Arial Black" pitchFamily="34" charset="0"/>
                      </a:endParaRPr>
                    </a:p>
                  </p:txBody>
                </p:sp>
                <p:sp>
                  <p:nvSpPr>
                    <p:cNvPr id="156" name="Freeform 153"/>
                    <p:cNvSpPr>
                      <a:spLocks/>
                    </p:cNvSpPr>
                    <p:nvPr/>
                  </p:nvSpPr>
                  <p:spPr bwMode="auto">
                    <a:xfrm>
                      <a:off x="3054728" y="3314112"/>
                      <a:ext cx="1880857" cy="1848307"/>
                    </a:xfrm>
                    <a:custGeom>
                      <a:avLst/>
                      <a:gdLst>
                        <a:gd name="T0" fmla="*/ 3812 w 3987"/>
                        <a:gd name="T1" fmla="*/ 1139 h 3920"/>
                        <a:gd name="T2" fmla="*/ 3681 w 3987"/>
                        <a:gd name="T3" fmla="*/ 1112 h 3920"/>
                        <a:gd name="T4" fmla="*/ 3530 w 3987"/>
                        <a:gd name="T5" fmla="*/ 1044 h 3920"/>
                        <a:gd name="T6" fmla="*/ 3442 w 3987"/>
                        <a:gd name="T7" fmla="*/ 1030 h 3920"/>
                        <a:gd name="T8" fmla="*/ 3345 w 3987"/>
                        <a:gd name="T9" fmla="*/ 1003 h 3920"/>
                        <a:gd name="T10" fmla="*/ 3197 w 3987"/>
                        <a:gd name="T11" fmla="*/ 1024 h 3920"/>
                        <a:gd name="T12" fmla="*/ 3045 w 3987"/>
                        <a:gd name="T13" fmla="*/ 1041 h 3920"/>
                        <a:gd name="T14" fmla="*/ 2942 w 3987"/>
                        <a:gd name="T15" fmla="*/ 997 h 3920"/>
                        <a:gd name="T16" fmla="*/ 2810 w 3987"/>
                        <a:gd name="T17" fmla="*/ 1044 h 3920"/>
                        <a:gd name="T18" fmla="*/ 2727 w 3987"/>
                        <a:gd name="T19" fmla="*/ 994 h 3920"/>
                        <a:gd name="T20" fmla="*/ 2649 w 3987"/>
                        <a:gd name="T21" fmla="*/ 980 h 3920"/>
                        <a:gd name="T22" fmla="*/ 2537 w 3987"/>
                        <a:gd name="T23" fmla="*/ 913 h 3920"/>
                        <a:gd name="T24" fmla="*/ 2393 w 3987"/>
                        <a:gd name="T25" fmla="*/ 905 h 3920"/>
                        <a:gd name="T26" fmla="*/ 2293 w 3987"/>
                        <a:gd name="T27" fmla="*/ 821 h 3920"/>
                        <a:gd name="T28" fmla="*/ 2211 w 3987"/>
                        <a:gd name="T29" fmla="*/ 821 h 3920"/>
                        <a:gd name="T30" fmla="*/ 2168 w 3987"/>
                        <a:gd name="T31" fmla="*/ 827 h 3920"/>
                        <a:gd name="T32" fmla="*/ 2060 w 3987"/>
                        <a:gd name="T33" fmla="*/ 722 h 3920"/>
                        <a:gd name="T34" fmla="*/ 1079 w 3987"/>
                        <a:gd name="T35" fmla="*/ 1611 h 3920"/>
                        <a:gd name="T36" fmla="*/ 40 w 3987"/>
                        <a:gd name="T37" fmla="*/ 1614 h 3920"/>
                        <a:gd name="T38" fmla="*/ 185 w 3987"/>
                        <a:gd name="T39" fmla="*/ 1773 h 3920"/>
                        <a:gd name="T40" fmla="*/ 423 w 3987"/>
                        <a:gd name="T41" fmla="*/ 2017 h 3920"/>
                        <a:gd name="T42" fmla="*/ 477 w 3987"/>
                        <a:gd name="T43" fmla="*/ 2112 h 3920"/>
                        <a:gd name="T44" fmla="*/ 568 w 3987"/>
                        <a:gd name="T45" fmla="*/ 2428 h 3920"/>
                        <a:gd name="T46" fmla="*/ 803 w 3987"/>
                        <a:gd name="T47" fmla="*/ 2620 h 3920"/>
                        <a:gd name="T48" fmla="*/ 897 w 3987"/>
                        <a:gd name="T49" fmla="*/ 2678 h 3920"/>
                        <a:gd name="T50" fmla="*/ 1008 w 3987"/>
                        <a:gd name="T51" fmla="*/ 2675 h 3920"/>
                        <a:gd name="T52" fmla="*/ 1132 w 3987"/>
                        <a:gd name="T53" fmla="*/ 2461 h 3920"/>
                        <a:gd name="T54" fmla="*/ 1549 w 3987"/>
                        <a:gd name="T55" fmla="*/ 2472 h 3920"/>
                        <a:gd name="T56" fmla="*/ 1634 w 3987"/>
                        <a:gd name="T57" fmla="*/ 2576 h 3920"/>
                        <a:gd name="T58" fmla="*/ 1764 w 3987"/>
                        <a:gd name="T59" fmla="*/ 2719 h 3920"/>
                        <a:gd name="T60" fmla="*/ 1858 w 3987"/>
                        <a:gd name="T61" fmla="*/ 3025 h 3920"/>
                        <a:gd name="T62" fmla="*/ 2043 w 3987"/>
                        <a:gd name="T63" fmla="*/ 3245 h 3920"/>
                        <a:gd name="T64" fmla="*/ 2101 w 3987"/>
                        <a:gd name="T65" fmla="*/ 3376 h 3920"/>
                        <a:gd name="T66" fmla="*/ 2128 w 3987"/>
                        <a:gd name="T67" fmla="*/ 3459 h 3920"/>
                        <a:gd name="T68" fmla="*/ 2178 w 3987"/>
                        <a:gd name="T69" fmla="*/ 3536 h 3920"/>
                        <a:gd name="T70" fmla="*/ 2360 w 3987"/>
                        <a:gd name="T71" fmla="*/ 3764 h 3920"/>
                        <a:gd name="T72" fmla="*/ 2565 w 3987"/>
                        <a:gd name="T73" fmla="*/ 3845 h 3920"/>
                        <a:gd name="T74" fmla="*/ 2770 w 3987"/>
                        <a:gd name="T75" fmla="*/ 3920 h 3920"/>
                        <a:gd name="T76" fmla="*/ 2807 w 3987"/>
                        <a:gd name="T77" fmla="*/ 3818 h 3920"/>
                        <a:gd name="T78" fmla="*/ 2760 w 3987"/>
                        <a:gd name="T79" fmla="*/ 3489 h 3920"/>
                        <a:gd name="T80" fmla="*/ 2804 w 3987"/>
                        <a:gd name="T81" fmla="*/ 3197 h 3920"/>
                        <a:gd name="T82" fmla="*/ 2989 w 3987"/>
                        <a:gd name="T83" fmla="*/ 3089 h 3920"/>
                        <a:gd name="T84" fmla="*/ 3218 w 3987"/>
                        <a:gd name="T85" fmla="*/ 2950 h 3920"/>
                        <a:gd name="T86" fmla="*/ 3533 w 3987"/>
                        <a:gd name="T87" fmla="*/ 2736 h 3920"/>
                        <a:gd name="T88" fmla="*/ 3809 w 3987"/>
                        <a:gd name="T89" fmla="*/ 2559 h 3920"/>
                        <a:gd name="T90" fmla="*/ 3933 w 3987"/>
                        <a:gd name="T91" fmla="*/ 2420 h 3920"/>
                        <a:gd name="T92" fmla="*/ 3930 w 3987"/>
                        <a:gd name="T93" fmla="*/ 2225 h 3920"/>
                        <a:gd name="T94" fmla="*/ 3977 w 3987"/>
                        <a:gd name="T95" fmla="*/ 1990 h 3920"/>
                        <a:gd name="T96" fmla="*/ 3886 w 3987"/>
                        <a:gd name="T97" fmla="*/ 1766 h 392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</a:cxnLst>
                      <a:rect l="0" t="0" r="r" b="b"/>
                      <a:pathLst>
                        <a:path w="3987" h="3920">
                          <a:moveTo>
                            <a:pt x="3845" y="1699"/>
                          </a:moveTo>
                          <a:lnTo>
                            <a:pt x="3836" y="1634"/>
                          </a:lnTo>
                          <a:lnTo>
                            <a:pt x="3812" y="1139"/>
                          </a:lnTo>
                          <a:lnTo>
                            <a:pt x="3765" y="1119"/>
                          </a:lnTo>
                          <a:lnTo>
                            <a:pt x="3718" y="1142"/>
                          </a:lnTo>
                          <a:lnTo>
                            <a:pt x="3681" y="1112"/>
                          </a:lnTo>
                          <a:lnTo>
                            <a:pt x="3638" y="1088"/>
                          </a:lnTo>
                          <a:lnTo>
                            <a:pt x="3583" y="1075"/>
                          </a:lnTo>
                          <a:lnTo>
                            <a:pt x="3530" y="1044"/>
                          </a:lnTo>
                          <a:lnTo>
                            <a:pt x="3500" y="1003"/>
                          </a:lnTo>
                          <a:lnTo>
                            <a:pt x="3469" y="997"/>
                          </a:lnTo>
                          <a:lnTo>
                            <a:pt x="3442" y="1030"/>
                          </a:lnTo>
                          <a:lnTo>
                            <a:pt x="3375" y="1030"/>
                          </a:lnTo>
                          <a:lnTo>
                            <a:pt x="3365" y="1003"/>
                          </a:lnTo>
                          <a:lnTo>
                            <a:pt x="3345" y="1003"/>
                          </a:lnTo>
                          <a:lnTo>
                            <a:pt x="3301" y="1038"/>
                          </a:lnTo>
                          <a:lnTo>
                            <a:pt x="3268" y="1024"/>
                          </a:lnTo>
                          <a:lnTo>
                            <a:pt x="3197" y="1024"/>
                          </a:lnTo>
                          <a:lnTo>
                            <a:pt x="3183" y="1061"/>
                          </a:lnTo>
                          <a:lnTo>
                            <a:pt x="3153" y="1078"/>
                          </a:lnTo>
                          <a:lnTo>
                            <a:pt x="3045" y="1041"/>
                          </a:lnTo>
                          <a:lnTo>
                            <a:pt x="2978" y="1030"/>
                          </a:lnTo>
                          <a:lnTo>
                            <a:pt x="2962" y="997"/>
                          </a:lnTo>
                          <a:lnTo>
                            <a:pt x="2942" y="997"/>
                          </a:lnTo>
                          <a:lnTo>
                            <a:pt x="2911" y="1061"/>
                          </a:lnTo>
                          <a:lnTo>
                            <a:pt x="2887" y="1075"/>
                          </a:lnTo>
                          <a:lnTo>
                            <a:pt x="2810" y="1044"/>
                          </a:lnTo>
                          <a:lnTo>
                            <a:pt x="2797" y="1003"/>
                          </a:lnTo>
                          <a:lnTo>
                            <a:pt x="2753" y="1003"/>
                          </a:lnTo>
                          <a:lnTo>
                            <a:pt x="2727" y="994"/>
                          </a:lnTo>
                          <a:lnTo>
                            <a:pt x="2686" y="1030"/>
                          </a:lnTo>
                          <a:lnTo>
                            <a:pt x="2649" y="1017"/>
                          </a:lnTo>
                          <a:lnTo>
                            <a:pt x="2649" y="980"/>
                          </a:lnTo>
                          <a:lnTo>
                            <a:pt x="2636" y="980"/>
                          </a:lnTo>
                          <a:lnTo>
                            <a:pt x="2595" y="925"/>
                          </a:lnTo>
                          <a:lnTo>
                            <a:pt x="2537" y="913"/>
                          </a:lnTo>
                          <a:lnTo>
                            <a:pt x="2501" y="946"/>
                          </a:lnTo>
                          <a:lnTo>
                            <a:pt x="2457" y="919"/>
                          </a:lnTo>
                          <a:lnTo>
                            <a:pt x="2393" y="905"/>
                          </a:lnTo>
                          <a:lnTo>
                            <a:pt x="2349" y="888"/>
                          </a:lnTo>
                          <a:lnTo>
                            <a:pt x="2283" y="881"/>
                          </a:lnTo>
                          <a:lnTo>
                            <a:pt x="2293" y="821"/>
                          </a:lnTo>
                          <a:lnTo>
                            <a:pt x="2245" y="797"/>
                          </a:lnTo>
                          <a:lnTo>
                            <a:pt x="2245" y="821"/>
                          </a:lnTo>
                          <a:lnTo>
                            <a:pt x="2211" y="821"/>
                          </a:lnTo>
                          <a:lnTo>
                            <a:pt x="2188" y="790"/>
                          </a:lnTo>
                          <a:lnTo>
                            <a:pt x="2178" y="824"/>
                          </a:lnTo>
                          <a:lnTo>
                            <a:pt x="2168" y="827"/>
                          </a:lnTo>
                          <a:lnTo>
                            <a:pt x="2134" y="807"/>
                          </a:lnTo>
                          <a:lnTo>
                            <a:pt x="2064" y="746"/>
                          </a:lnTo>
                          <a:lnTo>
                            <a:pt x="2060" y="722"/>
                          </a:lnTo>
                          <a:lnTo>
                            <a:pt x="2087" y="38"/>
                          </a:lnTo>
                          <a:lnTo>
                            <a:pt x="1206" y="0"/>
                          </a:lnTo>
                          <a:lnTo>
                            <a:pt x="1079" y="1611"/>
                          </a:lnTo>
                          <a:lnTo>
                            <a:pt x="0" y="1530"/>
                          </a:lnTo>
                          <a:lnTo>
                            <a:pt x="9" y="1607"/>
                          </a:lnTo>
                          <a:lnTo>
                            <a:pt x="40" y="1614"/>
                          </a:lnTo>
                          <a:lnTo>
                            <a:pt x="83" y="1661"/>
                          </a:lnTo>
                          <a:lnTo>
                            <a:pt x="107" y="1733"/>
                          </a:lnTo>
                          <a:lnTo>
                            <a:pt x="185" y="1773"/>
                          </a:lnTo>
                          <a:lnTo>
                            <a:pt x="205" y="1824"/>
                          </a:lnTo>
                          <a:lnTo>
                            <a:pt x="342" y="1980"/>
                          </a:lnTo>
                          <a:lnTo>
                            <a:pt x="423" y="2017"/>
                          </a:lnTo>
                          <a:lnTo>
                            <a:pt x="444" y="2051"/>
                          </a:lnTo>
                          <a:lnTo>
                            <a:pt x="470" y="2064"/>
                          </a:lnTo>
                          <a:lnTo>
                            <a:pt x="477" y="2112"/>
                          </a:lnTo>
                          <a:lnTo>
                            <a:pt x="531" y="2217"/>
                          </a:lnTo>
                          <a:lnTo>
                            <a:pt x="531" y="2350"/>
                          </a:lnTo>
                          <a:lnTo>
                            <a:pt x="568" y="2428"/>
                          </a:lnTo>
                          <a:lnTo>
                            <a:pt x="688" y="2556"/>
                          </a:lnTo>
                          <a:lnTo>
                            <a:pt x="776" y="2590"/>
                          </a:lnTo>
                          <a:lnTo>
                            <a:pt x="803" y="2620"/>
                          </a:lnTo>
                          <a:lnTo>
                            <a:pt x="803" y="2631"/>
                          </a:lnTo>
                          <a:lnTo>
                            <a:pt x="867" y="2672"/>
                          </a:lnTo>
                          <a:lnTo>
                            <a:pt x="897" y="2678"/>
                          </a:lnTo>
                          <a:lnTo>
                            <a:pt x="928" y="2698"/>
                          </a:lnTo>
                          <a:lnTo>
                            <a:pt x="971" y="2712"/>
                          </a:lnTo>
                          <a:lnTo>
                            <a:pt x="1008" y="2675"/>
                          </a:lnTo>
                          <a:lnTo>
                            <a:pt x="1082" y="2573"/>
                          </a:lnTo>
                          <a:lnTo>
                            <a:pt x="1096" y="2512"/>
                          </a:lnTo>
                          <a:lnTo>
                            <a:pt x="1132" y="2461"/>
                          </a:lnTo>
                          <a:lnTo>
                            <a:pt x="1264" y="2408"/>
                          </a:lnTo>
                          <a:lnTo>
                            <a:pt x="1317" y="2441"/>
                          </a:lnTo>
                          <a:lnTo>
                            <a:pt x="1549" y="2472"/>
                          </a:lnTo>
                          <a:lnTo>
                            <a:pt x="1590" y="2509"/>
                          </a:lnTo>
                          <a:lnTo>
                            <a:pt x="1590" y="2526"/>
                          </a:lnTo>
                          <a:lnTo>
                            <a:pt x="1634" y="2576"/>
                          </a:lnTo>
                          <a:lnTo>
                            <a:pt x="1731" y="2665"/>
                          </a:lnTo>
                          <a:lnTo>
                            <a:pt x="1731" y="2689"/>
                          </a:lnTo>
                          <a:lnTo>
                            <a:pt x="1764" y="2719"/>
                          </a:lnTo>
                          <a:lnTo>
                            <a:pt x="1775" y="2787"/>
                          </a:lnTo>
                          <a:lnTo>
                            <a:pt x="1863" y="2990"/>
                          </a:lnTo>
                          <a:lnTo>
                            <a:pt x="1858" y="3025"/>
                          </a:lnTo>
                          <a:lnTo>
                            <a:pt x="1929" y="3065"/>
                          </a:lnTo>
                          <a:lnTo>
                            <a:pt x="1987" y="3173"/>
                          </a:lnTo>
                          <a:lnTo>
                            <a:pt x="2043" y="3245"/>
                          </a:lnTo>
                          <a:lnTo>
                            <a:pt x="2094" y="3265"/>
                          </a:lnTo>
                          <a:lnTo>
                            <a:pt x="2121" y="3306"/>
                          </a:lnTo>
                          <a:lnTo>
                            <a:pt x="2101" y="3376"/>
                          </a:lnTo>
                          <a:lnTo>
                            <a:pt x="2111" y="3394"/>
                          </a:lnTo>
                          <a:lnTo>
                            <a:pt x="2131" y="3401"/>
                          </a:lnTo>
                          <a:lnTo>
                            <a:pt x="2128" y="3459"/>
                          </a:lnTo>
                          <a:lnTo>
                            <a:pt x="2117" y="3468"/>
                          </a:lnTo>
                          <a:lnTo>
                            <a:pt x="2128" y="3506"/>
                          </a:lnTo>
                          <a:lnTo>
                            <a:pt x="2178" y="3536"/>
                          </a:lnTo>
                          <a:lnTo>
                            <a:pt x="2202" y="3645"/>
                          </a:lnTo>
                          <a:lnTo>
                            <a:pt x="2236" y="3709"/>
                          </a:lnTo>
                          <a:lnTo>
                            <a:pt x="2360" y="3764"/>
                          </a:lnTo>
                          <a:lnTo>
                            <a:pt x="2443" y="3784"/>
                          </a:lnTo>
                          <a:lnTo>
                            <a:pt x="2514" y="3834"/>
                          </a:lnTo>
                          <a:lnTo>
                            <a:pt x="2565" y="3845"/>
                          </a:lnTo>
                          <a:lnTo>
                            <a:pt x="2589" y="3834"/>
                          </a:lnTo>
                          <a:lnTo>
                            <a:pt x="2675" y="3855"/>
                          </a:lnTo>
                          <a:lnTo>
                            <a:pt x="2770" y="3920"/>
                          </a:lnTo>
                          <a:lnTo>
                            <a:pt x="2821" y="3885"/>
                          </a:lnTo>
                          <a:lnTo>
                            <a:pt x="2834" y="3862"/>
                          </a:lnTo>
                          <a:lnTo>
                            <a:pt x="2807" y="3818"/>
                          </a:lnTo>
                          <a:lnTo>
                            <a:pt x="2790" y="3716"/>
                          </a:lnTo>
                          <a:lnTo>
                            <a:pt x="2746" y="3564"/>
                          </a:lnTo>
                          <a:lnTo>
                            <a:pt x="2760" y="3489"/>
                          </a:lnTo>
                          <a:lnTo>
                            <a:pt x="2827" y="3259"/>
                          </a:lnTo>
                          <a:lnTo>
                            <a:pt x="2787" y="3228"/>
                          </a:lnTo>
                          <a:lnTo>
                            <a:pt x="2804" y="3197"/>
                          </a:lnTo>
                          <a:lnTo>
                            <a:pt x="2871" y="3190"/>
                          </a:lnTo>
                          <a:lnTo>
                            <a:pt x="2934" y="3098"/>
                          </a:lnTo>
                          <a:lnTo>
                            <a:pt x="2989" y="3089"/>
                          </a:lnTo>
                          <a:lnTo>
                            <a:pt x="3083" y="3031"/>
                          </a:lnTo>
                          <a:lnTo>
                            <a:pt x="3113" y="3007"/>
                          </a:lnTo>
                          <a:lnTo>
                            <a:pt x="3218" y="2950"/>
                          </a:lnTo>
                          <a:lnTo>
                            <a:pt x="3307" y="2912"/>
                          </a:lnTo>
                          <a:lnTo>
                            <a:pt x="3442" y="2825"/>
                          </a:lnTo>
                          <a:lnTo>
                            <a:pt x="3533" y="2736"/>
                          </a:lnTo>
                          <a:lnTo>
                            <a:pt x="3630" y="2665"/>
                          </a:lnTo>
                          <a:lnTo>
                            <a:pt x="3648" y="2634"/>
                          </a:lnTo>
                          <a:lnTo>
                            <a:pt x="3809" y="2559"/>
                          </a:lnTo>
                          <a:lnTo>
                            <a:pt x="3916" y="2533"/>
                          </a:lnTo>
                          <a:lnTo>
                            <a:pt x="3910" y="2472"/>
                          </a:lnTo>
                          <a:lnTo>
                            <a:pt x="3933" y="2420"/>
                          </a:lnTo>
                          <a:lnTo>
                            <a:pt x="3944" y="2298"/>
                          </a:lnTo>
                          <a:lnTo>
                            <a:pt x="3953" y="2258"/>
                          </a:lnTo>
                          <a:lnTo>
                            <a:pt x="3930" y="2225"/>
                          </a:lnTo>
                          <a:lnTo>
                            <a:pt x="3977" y="2142"/>
                          </a:lnTo>
                          <a:lnTo>
                            <a:pt x="3987" y="2003"/>
                          </a:lnTo>
                          <a:lnTo>
                            <a:pt x="3977" y="1990"/>
                          </a:lnTo>
                          <a:lnTo>
                            <a:pt x="3974" y="1939"/>
                          </a:lnTo>
                          <a:lnTo>
                            <a:pt x="3903" y="1848"/>
                          </a:lnTo>
                          <a:lnTo>
                            <a:pt x="3886" y="1766"/>
                          </a:lnTo>
                          <a:lnTo>
                            <a:pt x="3845" y="1699"/>
                          </a:lnTo>
                          <a:close/>
                        </a:path>
                      </a:pathLst>
                    </a:custGeom>
                    <a:solidFill>
                      <a:schemeClr val="accent6">
                        <a:lumMod val="50000"/>
                      </a:schemeClr>
                    </a:solidFill>
                    <a:ln w="0">
                      <a:solidFill>
                        <a:schemeClr val="bg1">
                          <a:lumMod val="65000"/>
                        </a:schemeClr>
                      </a:solidFill>
                    </a:ln>
                    <a:ex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sz="900">
                        <a:latin typeface="Arial Black" pitchFamily="34" charset="0"/>
                      </a:endParaRPr>
                    </a:p>
                  </p:txBody>
                </p:sp>
                <p:sp>
                  <p:nvSpPr>
                    <p:cNvPr id="157" name="Freeform 154"/>
                    <p:cNvSpPr>
                      <a:spLocks/>
                    </p:cNvSpPr>
                    <p:nvPr/>
                  </p:nvSpPr>
                  <p:spPr bwMode="auto">
                    <a:xfrm>
                      <a:off x="4368073" y="4774642"/>
                      <a:ext cx="93406" cy="353811"/>
                    </a:xfrm>
                    <a:custGeom>
                      <a:avLst/>
                      <a:gdLst>
                        <a:gd name="T0" fmla="*/ 198 w 198"/>
                        <a:gd name="T1" fmla="*/ 5 h 750"/>
                        <a:gd name="T2" fmla="*/ 189 w 198"/>
                        <a:gd name="T3" fmla="*/ 0 h 750"/>
                        <a:gd name="T4" fmla="*/ 138 w 198"/>
                        <a:gd name="T5" fmla="*/ 62 h 750"/>
                        <a:gd name="T6" fmla="*/ 81 w 198"/>
                        <a:gd name="T7" fmla="*/ 150 h 750"/>
                        <a:gd name="T8" fmla="*/ 27 w 198"/>
                        <a:gd name="T9" fmla="*/ 262 h 750"/>
                        <a:gd name="T10" fmla="*/ 0 w 198"/>
                        <a:gd name="T11" fmla="*/ 397 h 750"/>
                        <a:gd name="T12" fmla="*/ 10 w 198"/>
                        <a:gd name="T13" fmla="*/ 513 h 750"/>
                        <a:gd name="T14" fmla="*/ 57 w 198"/>
                        <a:gd name="T15" fmla="*/ 631 h 750"/>
                        <a:gd name="T16" fmla="*/ 65 w 198"/>
                        <a:gd name="T17" fmla="*/ 750 h 750"/>
                        <a:gd name="T18" fmla="*/ 77 w 198"/>
                        <a:gd name="T19" fmla="*/ 747 h 750"/>
                        <a:gd name="T20" fmla="*/ 77 w 198"/>
                        <a:gd name="T21" fmla="*/ 720 h 750"/>
                        <a:gd name="T22" fmla="*/ 71 w 198"/>
                        <a:gd name="T23" fmla="*/ 639 h 750"/>
                        <a:gd name="T24" fmla="*/ 27 w 198"/>
                        <a:gd name="T25" fmla="*/ 520 h 750"/>
                        <a:gd name="T26" fmla="*/ 14 w 198"/>
                        <a:gd name="T27" fmla="*/ 417 h 750"/>
                        <a:gd name="T28" fmla="*/ 18 w 198"/>
                        <a:gd name="T29" fmla="*/ 330 h 750"/>
                        <a:gd name="T30" fmla="*/ 51 w 198"/>
                        <a:gd name="T31" fmla="*/ 222 h 750"/>
                        <a:gd name="T32" fmla="*/ 198 w 198"/>
                        <a:gd name="T33" fmla="*/ 5 h 75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</a:cxnLst>
                      <a:rect l="0" t="0" r="r" b="b"/>
                      <a:pathLst>
                        <a:path w="198" h="750">
                          <a:moveTo>
                            <a:pt x="198" y="5"/>
                          </a:moveTo>
                          <a:lnTo>
                            <a:pt x="189" y="0"/>
                          </a:lnTo>
                          <a:lnTo>
                            <a:pt x="138" y="62"/>
                          </a:lnTo>
                          <a:lnTo>
                            <a:pt x="81" y="150"/>
                          </a:lnTo>
                          <a:lnTo>
                            <a:pt x="27" y="262"/>
                          </a:lnTo>
                          <a:lnTo>
                            <a:pt x="0" y="397"/>
                          </a:lnTo>
                          <a:lnTo>
                            <a:pt x="10" y="513"/>
                          </a:lnTo>
                          <a:lnTo>
                            <a:pt x="57" y="631"/>
                          </a:lnTo>
                          <a:lnTo>
                            <a:pt x="65" y="750"/>
                          </a:lnTo>
                          <a:lnTo>
                            <a:pt x="77" y="747"/>
                          </a:lnTo>
                          <a:lnTo>
                            <a:pt x="77" y="720"/>
                          </a:lnTo>
                          <a:lnTo>
                            <a:pt x="71" y="639"/>
                          </a:lnTo>
                          <a:lnTo>
                            <a:pt x="27" y="520"/>
                          </a:lnTo>
                          <a:lnTo>
                            <a:pt x="14" y="417"/>
                          </a:lnTo>
                          <a:lnTo>
                            <a:pt x="18" y="330"/>
                          </a:lnTo>
                          <a:lnTo>
                            <a:pt x="51" y="222"/>
                          </a:lnTo>
                          <a:lnTo>
                            <a:pt x="198" y="5"/>
                          </a:lnTo>
                          <a:close/>
                        </a:path>
                      </a:pathLst>
                    </a:custGeom>
                    <a:solidFill>
                      <a:schemeClr val="bg1">
                        <a:lumMod val="75000"/>
                      </a:schemeClr>
                    </a:solidFill>
                    <a:ln w="0">
                      <a:solidFill>
                        <a:schemeClr val="bg1">
                          <a:lumMod val="65000"/>
                        </a:schemeClr>
                      </a:solidFill>
                    </a:ln>
                    <a:ex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sz="900">
                        <a:latin typeface="Arial Black" pitchFamily="34" charset="0"/>
                      </a:endParaRPr>
                    </a:p>
                  </p:txBody>
                </p:sp>
                <p:sp>
                  <p:nvSpPr>
                    <p:cNvPr id="159" name="Freeform 156"/>
                    <p:cNvSpPr>
                      <a:spLocks/>
                    </p:cNvSpPr>
                    <p:nvPr/>
                  </p:nvSpPr>
                  <p:spPr bwMode="auto">
                    <a:xfrm>
                      <a:off x="4779047" y="3324018"/>
                      <a:ext cx="670825" cy="612801"/>
                    </a:xfrm>
                    <a:custGeom>
                      <a:avLst/>
                      <a:gdLst>
                        <a:gd name="T0" fmla="*/ 1312 w 1423"/>
                        <a:gd name="T1" fmla="*/ 47 h 1301"/>
                        <a:gd name="T2" fmla="*/ 1282 w 1423"/>
                        <a:gd name="T3" fmla="*/ 0 h 1301"/>
                        <a:gd name="T4" fmla="*/ 0 w 1423"/>
                        <a:gd name="T5" fmla="*/ 37 h 1301"/>
                        <a:gd name="T6" fmla="*/ 24 w 1423"/>
                        <a:gd name="T7" fmla="*/ 151 h 1301"/>
                        <a:gd name="T8" fmla="*/ 24 w 1423"/>
                        <a:gd name="T9" fmla="*/ 287 h 1301"/>
                        <a:gd name="T10" fmla="*/ 47 w 1423"/>
                        <a:gd name="T11" fmla="*/ 467 h 1301"/>
                        <a:gd name="T12" fmla="*/ 51 w 1423"/>
                        <a:gd name="T13" fmla="*/ 1091 h 1301"/>
                        <a:gd name="T14" fmla="*/ 88 w 1423"/>
                        <a:gd name="T15" fmla="*/ 1121 h 1301"/>
                        <a:gd name="T16" fmla="*/ 135 w 1423"/>
                        <a:gd name="T17" fmla="*/ 1098 h 1301"/>
                        <a:gd name="T18" fmla="*/ 182 w 1423"/>
                        <a:gd name="T19" fmla="*/ 1118 h 1301"/>
                        <a:gd name="T20" fmla="*/ 192 w 1423"/>
                        <a:gd name="T21" fmla="*/ 1301 h 1301"/>
                        <a:gd name="T22" fmla="*/ 1046 w 1423"/>
                        <a:gd name="T23" fmla="*/ 1291 h 1301"/>
                        <a:gd name="T24" fmla="*/ 1070 w 1423"/>
                        <a:gd name="T25" fmla="*/ 1247 h 1301"/>
                        <a:gd name="T26" fmla="*/ 1063 w 1423"/>
                        <a:gd name="T27" fmla="*/ 1173 h 1301"/>
                        <a:gd name="T28" fmla="*/ 1043 w 1423"/>
                        <a:gd name="T29" fmla="*/ 1125 h 1301"/>
                        <a:gd name="T30" fmla="*/ 1063 w 1423"/>
                        <a:gd name="T31" fmla="*/ 1101 h 1301"/>
                        <a:gd name="T32" fmla="*/ 1043 w 1423"/>
                        <a:gd name="T33" fmla="*/ 1067 h 1301"/>
                        <a:gd name="T34" fmla="*/ 1049 w 1423"/>
                        <a:gd name="T35" fmla="*/ 1037 h 1301"/>
                        <a:gd name="T36" fmla="*/ 1063 w 1423"/>
                        <a:gd name="T37" fmla="*/ 935 h 1301"/>
                        <a:gd name="T38" fmla="*/ 1114 w 1423"/>
                        <a:gd name="T39" fmla="*/ 892 h 1301"/>
                        <a:gd name="T40" fmla="*/ 1103 w 1423"/>
                        <a:gd name="T41" fmla="*/ 857 h 1301"/>
                        <a:gd name="T42" fmla="*/ 1161 w 1423"/>
                        <a:gd name="T43" fmla="*/ 773 h 1301"/>
                        <a:gd name="T44" fmla="*/ 1208 w 1423"/>
                        <a:gd name="T45" fmla="*/ 756 h 1301"/>
                        <a:gd name="T46" fmla="*/ 1208 w 1423"/>
                        <a:gd name="T47" fmla="*/ 715 h 1301"/>
                        <a:gd name="T48" fmla="*/ 1194 w 1423"/>
                        <a:gd name="T49" fmla="*/ 695 h 1301"/>
                        <a:gd name="T50" fmla="*/ 1241 w 1423"/>
                        <a:gd name="T51" fmla="*/ 606 h 1301"/>
                        <a:gd name="T52" fmla="*/ 1285 w 1423"/>
                        <a:gd name="T53" fmla="*/ 586 h 1301"/>
                        <a:gd name="T54" fmla="*/ 1282 w 1423"/>
                        <a:gd name="T55" fmla="*/ 528 h 1301"/>
                        <a:gd name="T56" fmla="*/ 1322 w 1423"/>
                        <a:gd name="T57" fmla="*/ 508 h 1301"/>
                        <a:gd name="T58" fmla="*/ 1335 w 1423"/>
                        <a:gd name="T59" fmla="*/ 433 h 1301"/>
                        <a:gd name="T60" fmla="*/ 1312 w 1423"/>
                        <a:gd name="T61" fmla="*/ 372 h 1301"/>
                        <a:gd name="T62" fmla="*/ 1379 w 1423"/>
                        <a:gd name="T63" fmla="*/ 335 h 1301"/>
                        <a:gd name="T64" fmla="*/ 1382 w 1423"/>
                        <a:gd name="T65" fmla="*/ 295 h 1301"/>
                        <a:gd name="T66" fmla="*/ 1423 w 1423"/>
                        <a:gd name="T67" fmla="*/ 169 h 1301"/>
                        <a:gd name="T68" fmla="*/ 1343 w 1423"/>
                        <a:gd name="T69" fmla="*/ 186 h 1301"/>
                        <a:gd name="T70" fmla="*/ 1241 w 1423"/>
                        <a:gd name="T71" fmla="*/ 179 h 1301"/>
                        <a:gd name="T72" fmla="*/ 1252 w 1423"/>
                        <a:gd name="T73" fmla="*/ 131 h 1301"/>
                        <a:gd name="T74" fmla="*/ 1305 w 1423"/>
                        <a:gd name="T75" fmla="*/ 84 h 1301"/>
                        <a:gd name="T76" fmla="*/ 1312 w 1423"/>
                        <a:gd name="T77" fmla="*/ 47 h 130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</a:cxnLst>
                      <a:rect l="0" t="0" r="r" b="b"/>
                      <a:pathLst>
                        <a:path w="1423" h="1301">
                          <a:moveTo>
                            <a:pt x="1312" y="47"/>
                          </a:moveTo>
                          <a:lnTo>
                            <a:pt x="1282" y="0"/>
                          </a:lnTo>
                          <a:lnTo>
                            <a:pt x="0" y="37"/>
                          </a:lnTo>
                          <a:lnTo>
                            <a:pt x="24" y="151"/>
                          </a:lnTo>
                          <a:lnTo>
                            <a:pt x="24" y="287"/>
                          </a:lnTo>
                          <a:lnTo>
                            <a:pt x="47" y="467"/>
                          </a:lnTo>
                          <a:lnTo>
                            <a:pt x="51" y="1091"/>
                          </a:lnTo>
                          <a:lnTo>
                            <a:pt x="88" y="1121"/>
                          </a:lnTo>
                          <a:lnTo>
                            <a:pt x="135" y="1098"/>
                          </a:lnTo>
                          <a:lnTo>
                            <a:pt x="182" y="1118"/>
                          </a:lnTo>
                          <a:lnTo>
                            <a:pt x="192" y="1301"/>
                          </a:lnTo>
                          <a:lnTo>
                            <a:pt x="1046" y="1291"/>
                          </a:lnTo>
                          <a:lnTo>
                            <a:pt x="1070" y="1247"/>
                          </a:lnTo>
                          <a:lnTo>
                            <a:pt x="1063" y="1173"/>
                          </a:lnTo>
                          <a:lnTo>
                            <a:pt x="1043" y="1125"/>
                          </a:lnTo>
                          <a:lnTo>
                            <a:pt x="1063" y="1101"/>
                          </a:lnTo>
                          <a:lnTo>
                            <a:pt x="1043" y="1067"/>
                          </a:lnTo>
                          <a:lnTo>
                            <a:pt x="1049" y="1037"/>
                          </a:lnTo>
                          <a:lnTo>
                            <a:pt x="1063" y="935"/>
                          </a:lnTo>
                          <a:lnTo>
                            <a:pt x="1114" y="892"/>
                          </a:lnTo>
                          <a:lnTo>
                            <a:pt x="1103" y="857"/>
                          </a:lnTo>
                          <a:lnTo>
                            <a:pt x="1161" y="773"/>
                          </a:lnTo>
                          <a:lnTo>
                            <a:pt x="1208" y="756"/>
                          </a:lnTo>
                          <a:lnTo>
                            <a:pt x="1208" y="715"/>
                          </a:lnTo>
                          <a:lnTo>
                            <a:pt x="1194" y="695"/>
                          </a:lnTo>
                          <a:lnTo>
                            <a:pt x="1241" y="606"/>
                          </a:lnTo>
                          <a:lnTo>
                            <a:pt x="1285" y="586"/>
                          </a:lnTo>
                          <a:lnTo>
                            <a:pt x="1282" y="528"/>
                          </a:lnTo>
                          <a:lnTo>
                            <a:pt x="1322" y="508"/>
                          </a:lnTo>
                          <a:lnTo>
                            <a:pt x="1335" y="433"/>
                          </a:lnTo>
                          <a:lnTo>
                            <a:pt x="1312" y="372"/>
                          </a:lnTo>
                          <a:lnTo>
                            <a:pt x="1379" y="335"/>
                          </a:lnTo>
                          <a:lnTo>
                            <a:pt x="1382" y="295"/>
                          </a:lnTo>
                          <a:lnTo>
                            <a:pt x="1423" y="169"/>
                          </a:lnTo>
                          <a:lnTo>
                            <a:pt x="1343" y="186"/>
                          </a:lnTo>
                          <a:lnTo>
                            <a:pt x="1241" y="179"/>
                          </a:lnTo>
                          <a:lnTo>
                            <a:pt x="1252" y="131"/>
                          </a:lnTo>
                          <a:lnTo>
                            <a:pt x="1305" y="84"/>
                          </a:lnTo>
                          <a:lnTo>
                            <a:pt x="1312" y="47"/>
                          </a:lnTo>
                          <a:close/>
                        </a:path>
                      </a:pathLst>
                    </a:custGeom>
                    <a:solidFill>
                      <a:schemeClr val="accent6">
                        <a:lumMod val="60000"/>
                        <a:lumOff val="40000"/>
                      </a:schemeClr>
                    </a:solidFill>
                    <a:ln w="0">
                      <a:solidFill>
                        <a:schemeClr val="bg1">
                          <a:lumMod val="65000"/>
                        </a:schemeClr>
                      </a:solidFill>
                    </a:ln>
                    <a:ex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sz="900">
                        <a:latin typeface="Arial Black" pitchFamily="34" charset="0"/>
                      </a:endParaRPr>
                    </a:p>
                  </p:txBody>
                </p:sp>
                <p:sp>
                  <p:nvSpPr>
                    <p:cNvPr id="161" name="Freeform 158"/>
                    <p:cNvSpPr>
                      <a:spLocks/>
                    </p:cNvSpPr>
                    <p:nvPr/>
                  </p:nvSpPr>
                  <p:spPr bwMode="auto">
                    <a:xfrm>
                      <a:off x="5676311" y="3526398"/>
                      <a:ext cx="512318" cy="844901"/>
                    </a:xfrm>
                    <a:custGeom>
                      <a:avLst/>
                      <a:gdLst>
                        <a:gd name="T0" fmla="*/ 773 w 1088"/>
                        <a:gd name="T1" fmla="*/ 126 h 1790"/>
                        <a:gd name="T2" fmla="*/ 759 w 1088"/>
                        <a:gd name="T3" fmla="*/ 37 h 1790"/>
                        <a:gd name="T4" fmla="*/ 762 w 1088"/>
                        <a:gd name="T5" fmla="*/ 0 h 1790"/>
                        <a:gd name="T6" fmla="*/ 16 w 1088"/>
                        <a:gd name="T7" fmla="*/ 65 h 1790"/>
                        <a:gd name="T8" fmla="*/ 0 w 1088"/>
                        <a:gd name="T9" fmla="*/ 1187 h 1790"/>
                        <a:gd name="T10" fmla="*/ 70 w 1088"/>
                        <a:gd name="T11" fmla="*/ 1743 h 1790"/>
                        <a:gd name="T12" fmla="*/ 113 w 1088"/>
                        <a:gd name="T13" fmla="*/ 1743 h 1790"/>
                        <a:gd name="T14" fmla="*/ 124 w 1088"/>
                        <a:gd name="T15" fmla="*/ 1746 h 1790"/>
                        <a:gd name="T16" fmla="*/ 147 w 1088"/>
                        <a:gd name="T17" fmla="*/ 1702 h 1790"/>
                        <a:gd name="T18" fmla="*/ 171 w 1088"/>
                        <a:gd name="T19" fmla="*/ 1627 h 1790"/>
                        <a:gd name="T20" fmla="*/ 207 w 1088"/>
                        <a:gd name="T21" fmla="*/ 1641 h 1790"/>
                        <a:gd name="T22" fmla="*/ 259 w 1088"/>
                        <a:gd name="T23" fmla="*/ 1736 h 1790"/>
                        <a:gd name="T24" fmla="*/ 259 w 1088"/>
                        <a:gd name="T25" fmla="*/ 1752 h 1790"/>
                        <a:gd name="T26" fmla="*/ 215 w 1088"/>
                        <a:gd name="T27" fmla="*/ 1786 h 1790"/>
                        <a:gd name="T28" fmla="*/ 259 w 1088"/>
                        <a:gd name="T29" fmla="*/ 1790 h 1790"/>
                        <a:gd name="T30" fmla="*/ 365 w 1088"/>
                        <a:gd name="T31" fmla="*/ 1749 h 1790"/>
                        <a:gd name="T32" fmla="*/ 356 w 1088"/>
                        <a:gd name="T33" fmla="*/ 1621 h 1790"/>
                        <a:gd name="T34" fmla="*/ 312 w 1088"/>
                        <a:gd name="T35" fmla="*/ 1587 h 1790"/>
                        <a:gd name="T36" fmla="*/ 282 w 1088"/>
                        <a:gd name="T37" fmla="*/ 1557 h 1790"/>
                        <a:gd name="T38" fmla="*/ 288 w 1088"/>
                        <a:gd name="T39" fmla="*/ 1505 h 1790"/>
                        <a:gd name="T40" fmla="*/ 985 w 1088"/>
                        <a:gd name="T41" fmla="*/ 1427 h 1790"/>
                        <a:gd name="T42" fmla="*/ 1088 w 1088"/>
                        <a:gd name="T43" fmla="*/ 1427 h 1790"/>
                        <a:gd name="T44" fmla="*/ 1076 w 1088"/>
                        <a:gd name="T45" fmla="*/ 1369 h 1790"/>
                        <a:gd name="T46" fmla="*/ 1052 w 1088"/>
                        <a:gd name="T47" fmla="*/ 1357 h 1790"/>
                        <a:gd name="T48" fmla="*/ 1038 w 1088"/>
                        <a:gd name="T49" fmla="*/ 1343 h 1790"/>
                        <a:gd name="T50" fmla="*/ 1052 w 1088"/>
                        <a:gd name="T51" fmla="*/ 1302 h 1790"/>
                        <a:gd name="T52" fmla="*/ 1048 w 1088"/>
                        <a:gd name="T53" fmla="*/ 1213 h 1790"/>
                        <a:gd name="T54" fmla="*/ 1021 w 1088"/>
                        <a:gd name="T55" fmla="*/ 1143 h 1790"/>
                        <a:gd name="T56" fmla="*/ 1032 w 1088"/>
                        <a:gd name="T57" fmla="*/ 1058 h 1790"/>
                        <a:gd name="T58" fmla="*/ 1062 w 1088"/>
                        <a:gd name="T59" fmla="*/ 976 h 1790"/>
                        <a:gd name="T60" fmla="*/ 1058 w 1088"/>
                        <a:gd name="T61" fmla="*/ 943 h 1790"/>
                        <a:gd name="T62" fmla="*/ 1029 w 1088"/>
                        <a:gd name="T63" fmla="*/ 929 h 1790"/>
                        <a:gd name="T64" fmla="*/ 1018 w 1088"/>
                        <a:gd name="T65" fmla="*/ 874 h 1790"/>
                        <a:gd name="T66" fmla="*/ 977 w 1088"/>
                        <a:gd name="T67" fmla="*/ 817 h 1790"/>
                        <a:gd name="T68" fmla="*/ 941 w 1088"/>
                        <a:gd name="T69" fmla="*/ 715 h 1790"/>
                        <a:gd name="T70" fmla="*/ 917 w 1088"/>
                        <a:gd name="T71" fmla="*/ 601 h 1790"/>
                        <a:gd name="T72" fmla="*/ 891 w 1088"/>
                        <a:gd name="T73" fmla="*/ 518 h 1790"/>
                        <a:gd name="T74" fmla="*/ 830 w 1088"/>
                        <a:gd name="T75" fmla="*/ 257 h 1790"/>
                        <a:gd name="T76" fmla="*/ 773 w 1088"/>
                        <a:gd name="T77" fmla="*/ 126 h 179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</a:cxnLst>
                      <a:rect l="0" t="0" r="r" b="b"/>
                      <a:pathLst>
                        <a:path w="1088" h="1790">
                          <a:moveTo>
                            <a:pt x="773" y="126"/>
                          </a:moveTo>
                          <a:lnTo>
                            <a:pt x="759" y="37"/>
                          </a:lnTo>
                          <a:lnTo>
                            <a:pt x="762" y="0"/>
                          </a:lnTo>
                          <a:lnTo>
                            <a:pt x="16" y="65"/>
                          </a:lnTo>
                          <a:lnTo>
                            <a:pt x="0" y="1187"/>
                          </a:lnTo>
                          <a:lnTo>
                            <a:pt x="70" y="1743"/>
                          </a:lnTo>
                          <a:lnTo>
                            <a:pt x="113" y="1743"/>
                          </a:lnTo>
                          <a:lnTo>
                            <a:pt x="124" y="1746"/>
                          </a:lnTo>
                          <a:lnTo>
                            <a:pt x="147" y="1702"/>
                          </a:lnTo>
                          <a:lnTo>
                            <a:pt x="171" y="1627"/>
                          </a:lnTo>
                          <a:lnTo>
                            <a:pt x="207" y="1641"/>
                          </a:lnTo>
                          <a:lnTo>
                            <a:pt x="259" y="1736"/>
                          </a:lnTo>
                          <a:lnTo>
                            <a:pt x="259" y="1752"/>
                          </a:lnTo>
                          <a:lnTo>
                            <a:pt x="215" y="1786"/>
                          </a:lnTo>
                          <a:lnTo>
                            <a:pt x="259" y="1790"/>
                          </a:lnTo>
                          <a:lnTo>
                            <a:pt x="365" y="1749"/>
                          </a:lnTo>
                          <a:lnTo>
                            <a:pt x="356" y="1621"/>
                          </a:lnTo>
                          <a:lnTo>
                            <a:pt x="312" y="1587"/>
                          </a:lnTo>
                          <a:lnTo>
                            <a:pt x="282" y="1557"/>
                          </a:lnTo>
                          <a:lnTo>
                            <a:pt x="288" y="1505"/>
                          </a:lnTo>
                          <a:lnTo>
                            <a:pt x="985" y="1427"/>
                          </a:lnTo>
                          <a:lnTo>
                            <a:pt x="1088" y="1427"/>
                          </a:lnTo>
                          <a:lnTo>
                            <a:pt x="1076" y="1369"/>
                          </a:lnTo>
                          <a:lnTo>
                            <a:pt x="1052" y="1357"/>
                          </a:lnTo>
                          <a:lnTo>
                            <a:pt x="1038" y="1343"/>
                          </a:lnTo>
                          <a:lnTo>
                            <a:pt x="1052" y="1302"/>
                          </a:lnTo>
                          <a:lnTo>
                            <a:pt x="1048" y="1213"/>
                          </a:lnTo>
                          <a:lnTo>
                            <a:pt x="1021" y="1143"/>
                          </a:lnTo>
                          <a:lnTo>
                            <a:pt x="1032" y="1058"/>
                          </a:lnTo>
                          <a:lnTo>
                            <a:pt x="1062" y="976"/>
                          </a:lnTo>
                          <a:lnTo>
                            <a:pt x="1058" y="943"/>
                          </a:lnTo>
                          <a:lnTo>
                            <a:pt x="1029" y="929"/>
                          </a:lnTo>
                          <a:lnTo>
                            <a:pt x="1018" y="874"/>
                          </a:lnTo>
                          <a:lnTo>
                            <a:pt x="977" y="817"/>
                          </a:lnTo>
                          <a:lnTo>
                            <a:pt x="941" y="715"/>
                          </a:lnTo>
                          <a:lnTo>
                            <a:pt x="917" y="601"/>
                          </a:lnTo>
                          <a:lnTo>
                            <a:pt x="891" y="518"/>
                          </a:lnTo>
                          <a:lnTo>
                            <a:pt x="830" y="257"/>
                          </a:lnTo>
                          <a:lnTo>
                            <a:pt x="773" y="126"/>
                          </a:lnTo>
                          <a:close/>
                        </a:path>
                      </a:pathLst>
                    </a:custGeom>
                    <a:solidFill>
                      <a:srgbClr val="FF0000"/>
                    </a:solidFill>
                    <a:ln w="0">
                      <a:solidFill>
                        <a:schemeClr val="bg1">
                          <a:lumMod val="65000"/>
                        </a:schemeClr>
                      </a:solidFill>
                    </a:ln>
                    <a:ex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sz="900">
                        <a:latin typeface="Arial Black" pitchFamily="34" charset="0"/>
                      </a:endParaRPr>
                    </a:p>
                  </p:txBody>
                </p:sp>
                <p:sp>
                  <p:nvSpPr>
                    <p:cNvPr id="163" name="Freeform 160"/>
                    <p:cNvSpPr>
                      <a:spLocks/>
                    </p:cNvSpPr>
                    <p:nvPr/>
                  </p:nvSpPr>
                  <p:spPr bwMode="auto">
                    <a:xfrm>
                      <a:off x="5227678" y="3557533"/>
                      <a:ext cx="481183" cy="840654"/>
                    </a:xfrm>
                    <a:custGeom>
                      <a:avLst/>
                      <a:gdLst>
                        <a:gd name="T0" fmla="*/ 336 w 1019"/>
                        <a:gd name="T1" fmla="*/ 36 h 1782"/>
                        <a:gd name="T2" fmla="*/ 333 w 1019"/>
                        <a:gd name="T3" fmla="*/ 91 h 1782"/>
                        <a:gd name="T4" fmla="*/ 289 w 1019"/>
                        <a:gd name="T5" fmla="*/ 111 h 1782"/>
                        <a:gd name="T6" fmla="*/ 242 w 1019"/>
                        <a:gd name="T7" fmla="*/ 195 h 1782"/>
                        <a:gd name="T8" fmla="*/ 256 w 1019"/>
                        <a:gd name="T9" fmla="*/ 220 h 1782"/>
                        <a:gd name="T10" fmla="*/ 256 w 1019"/>
                        <a:gd name="T11" fmla="*/ 261 h 1782"/>
                        <a:gd name="T12" fmla="*/ 209 w 1019"/>
                        <a:gd name="T13" fmla="*/ 278 h 1782"/>
                        <a:gd name="T14" fmla="*/ 151 w 1019"/>
                        <a:gd name="T15" fmla="*/ 362 h 1782"/>
                        <a:gd name="T16" fmla="*/ 162 w 1019"/>
                        <a:gd name="T17" fmla="*/ 397 h 1782"/>
                        <a:gd name="T18" fmla="*/ 111 w 1019"/>
                        <a:gd name="T19" fmla="*/ 440 h 1782"/>
                        <a:gd name="T20" fmla="*/ 97 w 1019"/>
                        <a:gd name="T21" fmla="*/ 542 h 1782"/>
                        <a:gd name="T22" fmla="*/ 91 w 1019"/>
                        <a:gd name="T23" fmla="*/ 572 h 1782"/>
                        <a:gd name="T24" fmla="*/ 111 w 1019"/>
                        <a:gd name="T25" fmla="*/ 606 h 1782"/>
                        <a:gd name="T26" fmla="*/ 91 w 1019"/>
                        <a:gd name="T27" fmla="*/ 630 h 1782"/>
                        <a:gd name="T28" fmla="*/ 111 w 1019"/>
                        <a:gd name="T29" fmla="*/ 678 h 1782"/>
                        <a:gd name="T30" fmla="*/ 118 w 1019"/>
                        <a:gd name="T31" fmla="*/ 748 h 1782"/>
                        <a:gd name="T32" fmla="*/ 97 w 1019"/>
                        <a:gd name="T33" fmla="*/ 792 h 1782"/>
                        <a:gd name="T34" fmla="*/ 101 w 1019"/>
                        <a:gd name="T35" fmla="*/ 881 h 1782"/>
                        <a:gd name="T36" fmla="*/ 135 w 1019"/>
                        <a:gd name="T37" fmla="*/ 959 h 1782"/>
                        <a:gd name="T38" fmla="*/ 132 w 1019"/>
                        <a:gd name="T39" fmla="*/ 986 h 1782"/>
                        <a:gd name="T40" fmla="*/ 168 w 1019"/>
                        <a:gd name="T41" fmla="*/ 1017 h 1782"/>
                        <a:gd name="T42" fmla="*/ 158 w 1019"/>
                        <a:gd name="T43" fmla="*/ 1070 h 1782"/>
                        <a:gd name="T44" fmla="*/ 138 w 1019"/>
                        <a:gd name="T45" fmla="*/ 1070 h 1782"/>
                        <a:gd name="T46" fmla="*/ 155 w 1019"/>
                        <a:gd name="T47" fmla="*/ 1101 h 1782"/>
                        <a:gd name="T48" fmla="*/ 10 w 1019"/>
                        <a:gd name="T49" fmla="*/ 1356 h 1782"/>
                        <a:gd name="T50" fmla="*/ 0 w 1019"/>
                        <a:gd name="T51" fmla="*/ 1487 h 1782"/>
                        <a:gd name="T52" fmla="*/ 7 w 1019"/>
                        <a:gd name="T53" fmla="*/ 1515 h 1782"/>
                        <a:gd name="T54" fmla="*/ 538 w 1019"/>
                        <a:gd name="T55" fmla="*/ 1492 h 1782"/>
                        <a:gd name="T56" fmla="*/ 568 w 1019"/>
                        <a:gd name="T57" fmla="*/ 1487 h 1782"/>
                        <a:gd name="T58" fmla="*/ 579 w 1019"/>
                        <a:gd name="T59" fmla="*/ 1501 h 1782"/>
                        <a:gd name="T60" fmla="*/ 562 w 1019"/>
                        <a:gd name="T61" fmla="*/ 1626 h 1782"/>
                        <a:gd name="T62" fmla="*/ 618 w 1019"/>
                        <a:gd name="T63" fmla="*/ 1678 h 1782"/>
                        <a:gd name="T64" fmla="*/ 635 w 1019"/>
                        <a:gd name="T65" fmla="*/ 1742 h 1782"/>
                        <a:gd name="T66" fmla="*/ 656 w 1019"/>
                        <a:gd name="T67" fmla="*/ 1782 h 1782"/>
                        <a:gd name="T68" fmla="*/ 673 w 1019"/>
                        <a:gd name="T69" fmla="*/ 1770 h 1782"/>
                        <a:gd name="T70" fmla="*/ 717 w 1019"/>
                        <a:gd name="T71" fmla="*/ 1701 h 1782"/>
                        <a:gd name="T72" fmla="*/ 743 w 1019"/>
                        <a:gd name="T73" fmla="*/ 1715 h 1782"/>
                        <a:gd name="T74" fmla="*/ 854 w 1019"/>
                        <a:gd name="T75" fmla="*/ 1684 h 1782"/>
                        <a:gd name="T76" fmla="*/ 891 w 1019"/>
                        <a:gd name="T77" fmla="*/ 1687 h 1782"/>
                        <a:gd name="T78" fmla="*/ 911 w 1019"/>
                        <a:gd name="T79" fmla="*/ 1701 h 1782"/>
                        <a:gd name="T80" fmla="*/ 999 w 1019"/>
                        <a:gd name="T81" fmla="*/ 1701 h 1782"/>
                        <a:gd name="T82" fmla="*/ 1019 w 1019"/>
                        <a:gd name="T83" fmla="*/ 1681 h 1782"/>
                        <a:gd name="T84" fmla="*/ 949 w 1019"/>
                        <a:gd name="T85" fmla="*/ 1122 h 1782"/>
                        <a:gd name="T86" fmla="*/ 962 w 1019"/>
                        <a:gd name="T87" fmla="*/ 0 h 1782"/>
                        <a:gd name="T88" fmla="*/ 336 w 1019"/>
                        <a:gd name="T89" fmla="*/ 36 h 178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</a:cxnLst>
                      <a:rect l="0" t="0" r="r" b="b"/>
                      <a:pathLst>
                        <a:path w="1019" h="1782">
                          <a:moveTo>
                            <a:pt x="336" y="36"/>
                          </a:moveTo>
                          <a:lnTo>
                            <a:pt x="333" y="91"/>
                          </a:lnTo>
                          <a:lnTo>
                            <a:pt x="289" y="111"/>
                          </a:lnTo>
                          <a:lnTo>
                            <a:pt x="242" y="195"/>
                          </a:lnTo>
                          <a:lnTo>
                            <a:pt x="256" y="220"/>
                          </a:lnTo>
                          <a:lnTo>
                            <a:pt x="256" y="261"/>
                          </a:lnTo>
                          <a:lnTo>
                            <a:pt x="209" y="278"/>
                          </a:lnTo>
                          <a:lnTo>
                            <a:pt x="151" y="362"/>
                          </a:lnTo>
                          <a:lnTo>
                            <a:pt x="162" y="397"/>
                          </a:lnTo>
                          <a:lnTo>
                            <a:pt x="111" y="440"/>
                          </a:lnTo>
                          <a:lnTo>
                            <a:pt x="97" y="542"/>
                          </a:lnTo>
                          <a:lnTo>
                            <a:pt x="91" y="572"/>
                          </a:lnTo>
                          <a:lnTo>
                            <a:pt x="111" y="606"/>
                          </a:lnTo>
                          <a:lnTo>
                            <a:pt x="91" y="630"/>
                          </a:lnTo>
                          <a:lnTo>
                            <a:pt x="111" y="678"/>
                          </a:lnTo>
                          <a:lnTo>
                            <a:pt x="118" y="748"/>
                          </a:lnTo>
                          <a:lnTo>
                            <a:pt x="97" y="792"/>
                          </a:lnTo>
                          <a:lnTo>
                            <a:pt x="101" y="881"/>
                          </a:lnTo>
                          <a:lnTo>
                            <a:pt x="135" y="959"/>
                          </a:lnTo>
                          <a:lnTo>
                            <a:pt x="132" y="986"/>
                          </a:lnTo>
                          <a:lnTo>
                            <a:pt x="168" y="1017"/>
                          </a:lnTo>
                          <a:lnTo>
                            <a:pt x="158" y="1070"/>
                          </a:lnTo>
                          <a:lnTo>
                            <a:pt x="138" y="1070"/>
                          </a:lnTo>
                          <a:lnTo>
                            <a:pt x="155" y="1101"/>
                          </a:lnTo>
                          <a:lnTo>
                            <a:pt x="10" y="1356"/>
                          </a:lnTo>
                          <a:lnTo>
                            <a:pt x="0" y="1487"/>
                          </a:lnTo>
                          <a:lnTo>
                            <a:pt x="7" y="1515"/>
                          </a:lnTo>
                          <a:lnTo>
                            <a:pt x="538" y="1492"/>
                          </a:lnTo>
                          <a:lnTo>
                            <a:pt x="568" y="1487"/>
                          </a:lnTo>
                          <a:lnTo>
                            <a:pt x="579" y="1501"/>
                          </a:lnTo>
                          <a:lnTo>
                            <a:pt x="562" y="1626"/>
                          </a:lnTo>
                          <a:lnTo>
                            <a:pt x="618" y="1678"/>
                          </a:lnTo>
                          <a:lnTo>
                            <a:pt x="635" y="1742"/>
                          </a:lnTo>
                          <a:lnTo>
                            <a:pt x="656" y="1782"/>
                          </a:lnTo>
                          <a:lnTo>
                            <a:pt x="673" y="1770"/>
                          </a:lnTo>
                          <a:lnTo>
                            <a:pt x="717" y="1701"/>
                          </a:lnTo>
                          <a:lnTo>
                            <a:pt x="743" y="1715"/>
                          </a:lnTo>
                          <a:lnTo>
                            <a:pt x="854" y="1684"/>
                          </a:lnTo>
                          <a:lnTo>
                            <a:pt x="891" y="1687"/>
                          </a:lnTo>
                          <a:lnTo>
                            <a:pt x="911" y="1701"/>
                          </a:lnTo>
                          <a:lnTo>
                            <a:pt x="999" y="1701"/>
                          </a:lnTo>
                          <a:lnTo>
                            <a:pt x="1019" y="1681"/>
                          </a:lnTo>
                          <a:lnTo>
                            <a:pt x="949" y="1122"/>
                          </a:lnTo>
                          <a:lnTo>
                            <a:pt x="962" y="0"/>
                          </a:lnTo>
                          <a:lnTo>
                            <a:pt x="336" y="36"/>
                          </a:lnTo>
                          <a:close/>
                        </a:path>
                      </a:pathLst>
                    </a:custGeom>
                    <a:solidFill>
                      <a:schemeClr val="accent4">
                        <a:lumMod val="60000"/>
                        <a:lumOff val="40000"/>
                      </a:schemeClr>
                    </a:solidFill>
                    <a:ln w="0">
                      <a:solidFill>
                        <a:schemeClr val="bg1">
                          <a:lumMod val="65000"/>
                        </a:schemeClr>
                      </a:solidFill>
                    </a:ln>
                    <a:ex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sz="900">
                        <a:latin typeface="Arial Black" pitchFamily="34" charset="0"/>
                      </a:endParaRPr>
                    </a:p>
                  </p:txBody>
                </p:sp>
                <p:sp>
                  <p:nvSpPr>
                    <p:cNvPr id="165" name="Freeform 162"/>
                    <p:cNvSpPr>
                      <a:spLocks/>
                    </p:cNvSpPr>
                    <p:nvPr/>
                  </p:nvSpPr>
                  <p:spPr bwMode="auto">
                    <a:xfrm>
                      <a:off x="4869622" y="3931158"/>
                      <a:ext cx="759985" cy="672241"/>
                    </a:xfrm>
                    <a:custGeom>
                      <a:avLst/>
                      <a:gdLst>
                        <a:gd name="T0" fmla="*/ 895 w 1610"/>
                        <a:gd name="T1" fmla="*/ 167 h 1425"/>
                        <a:gd name="T2" fmla="*/ 854 w 1610"/>
                        <a:gd name="T3" fmla="*/ 0 h 1425"/>
                        <a:gd name="T4" fmla="*/ 0 w 1610"/>
                        <a:gd name="T5" fmla="*/ 173 h 1425"/>
                        <a:gd name="T6" fmla="*/ 64 w 1610"/>
                        <a:gd name="T7" fmla="*/ 458 h 1425"/>
                        <a:gd name="T8" fmla="*/ 152 w 1610"/>
                        <a:gd name="T9" fmla="*/ 631 h 1425"/>
                        <a:gd name="T10" fmla="*/ 165 w 1610"/>
                        <a:gd name="T11" fmla="*/ 695 h 1425"/>
                        <a:gd name="T12" fmla="*/ 108 w 1610"/>
                        <a:gd name="T13" fmla="*/ 917 h 1425"/>
                        <a:gd name="T14" fmla="*/ 122 w 1610"/>
                        <a:gd name="T15" fmla="*/ 990 h 1425"/>
                        <a:gd name="T16" fmla="*/ 88 w 1610"/>
                        <a:gd name="T17" fmla="*/ 1164 h 1425"/>
                        <a:gd name="T18" fmla="*/ 165 w 1610"/>
                        <a:gd name="T19" fmla="*/ 1201 h 1425"/>
                        <a:gd name="T20" fmla="*/ 467 w 1610"/>
                        <a:gd name="T21" fmla="*/ 1251 h 1425"/>
                        <a:gd name="T22" fmla="*/ 636 w 1610"/>
                        <a:gd name="T23" fmla="*/ 1248 h 1425"/>
                        <a:gd name="T24" fmla="*/ 754 w 1610"/>
                        <a:gd name="T25" fmla="*/ 1248 h 1425"/>
                        <a:gd name="T26" fmla="*/ 660 w 1610"/>
                        <a:gd name="T27" fmla="*/ 1235 h 1425"/>
                        <a:gd name="T28" fmla="*/ 614 w 1610"/>
                        <a:gd name="T29" fmla="*/ 1198 h 1425"/>
                        <a:gd name="T30" fmla="*/ 620 w 1610"/>
                        <a:gd name="T31" fmla="*/ 1188 h 1425"/>
                        <a:gd name="T32" fmla="*/ 676 w 1610"/>
                        <a:gd name="T33" fmla="*/ 1170 h 1425"/>
                        <a:gd name="T34" fmla="*/ 733 w 1610"/>
                        <a:gd name="T35" fmla="*/ 1178 h 1425"/>
                        <a:gd name="T36" fmla="*/ 810 w 1610"/>
                        <a:gd name="T37" fmla="*/ 1228 h 1425"/>
                        <a:gd name="T38" fmla="*/ 887 w 1610"/>
                        <a:gd name="T39" fmla="*/ 1268 h 1425"/>
                        <a:gd name="T40" fmla="*/ 908 w 1610"/>
                        <a:gd name="T41" fmla="*/ 1326 h 1425"/>
                        <a:gd name="T42" fmla="*/ 911 w 1610"/>
                        <a:gd name="T43" fmla="*/ 1367 h 1425"/>
                        <a:gd name="T44" fmla="*/ 1107 w 1610"/>
                        <a:gd name="T45" fmla="*/ 1404 h 1425"/>
                        <a:gd name="T46" fmla="*/ 1163 w 1610"/>
                        <a:gd name="T47" fmla="*/ 1353 h 1425"/>
                        <a:gd name="T48" fmla="*/ 1214 w 1610"/>
                        <a:gd name="T49" fmla="*/ 1343 h 1425"/>
                        <a:gd name="T50" fmla="*/ 1190 w 1610"/>
                        <a:gd name="T51" fmla="*/ 1404 h 1425"/>
                        <a:gd name="T52" fmla="*/ 1257 w 1610"/>
                        <a:gd name="T53" fmla="*/ 1398 h 1425"/>
                        <a:gd name="T54" fmla="*/ 1308 w 1610"/>
                        <a:gd name="T55" fmla="*/ 1329 h 1425"/>
                        <a:gd name="T56" fmla="*/ 1288 w 1610"/>
                        <a:gd name="T57" fmla="*/ 1300 h 1425"/>
                        <a:gd name="T58" fmla="*/ 1318 w 1610"/>
                        <a:gd name="T59" fmla="*/ 1268 h 1425"/>
                        <a:gd name="T60" fmla="*/ 1348 w 1610"/>
                        <a:gd name="T61" fmla="*/ 1262 h 1425"/>
                        <a:gd name="T62" fmla="*/ 1347 w 1610"/>
                        <a:gd name="T63" fmla="*/ 1282 h 1425"/>
                        <a:gd name="T64" fmla="*/ 1352 w 1610"/>
                        <a:gd name="T65" fmla="*/ 1306 h 1425"/>
                        <a:gd name="T66" fmla="*/ 1359 w 1610"/>
                        <a:gd name="T67" fmla="*/ 1309 h 1425"/>
                        <a:gd name="T68" fmla="*/ 1383 w 1610"/>
                        <a:gd name="T69" fmla="*/ 1312 h 1425"/>
                        <a:gd name="T70" fmla="*/ 1430 w 1610"/>
                        <a:gd name="T71" fmla="*/ 1323 h 1425"/>
                        <a:gd name="T72" fmla="*/ 1510 w 1610"/>
                        <a:gd name="T73" fmla="*/ 1378 h 1425"/>
                        <a:gd name="T74" fmla="*/ 1574 w 1610"/>
                        <a:gd name="T75" fmla="*/ 1395 h 1425"/>
                        <a:gd name="T76" fmla="*/ 1610 w 1610"/>
                        <a:gd name="T77" fmla="*/ 1320 h 1425"/>
                        <a:gd name="T78" fmla="*/ 1537 w 1610"/>
                        <a:gd name="T79" fmla="*/ 1276 h 1425"/>
                        <a:gd name="T80" fmla="*/ 1389 w 1610"/>
                        <a:gd name="T81" fmla="*/ 1221 h 1425"/>
                        <a:gd name="T82" fmla="*/ 1442 w 1610"/>
                        <a:gd name="T83" fmla="*/ 1184 h 1425"/>
                        <a:gd name="T84" fmla="*/ 1416 w 1610"/>
                        <a:gd name="T85" fmla="*/ 1157 h 1425"/>
                        <a:gd name="T86" fmla="*/ 1469 w 1610"/>
                        <a:gd name="T87" fmla="*/ 1147 h 1425"/>
                        <a:gd name="T88" fmla="*/ 1477 w 1610"/>
                        <a:gd name="T89" fmla="*/ 1065 h 1425"/>
                        <a:gd name="T90" fmla="*/ 1449 w 1610"/>
                        <a:gd name="T91" fmla="*/ 1025 h 1425"/>
                        <a:gd name="T92" fmla="*/ 1406 w 1610"/>
                        <a:gd name="T93" fmla="*/ 1100 h 1425"/>
                        <a:gd name="T94" fmla="*/ 1339 w 1610"/>
                        <a:gd name="T95" fmla="*/ 1062 h 1425"/>
                        <a:gd name="T96" fmla="*/ 1416 w 1610"/>
                        <a:gd name="T97" fmla="*/ 987 h 1425"/>
                        <a:gd name="T98" fmla="*/ 1378 w 1610"/>
                        <a:gd name="T99" fmla="*/ 886 h 1425"/>
                        <a:gd name="T100" fmla="*/ 1339 w 1610"/>
                        <a:gd name="T101" fmla="*/ 709 h 1425"/>
                        <a:gd name="T102" fmla="*/ 1298 w 1610"/>
                        <a:gd name="T103" fmla="*/ 700 h 1425"/>
                        <a:gd name="T104" fmla="*/ 760 w 1610"/>
                        <a:gd name="T105" fmla="*/ 695 h 1425"/>
                        <a:gd name="T106" fmla="*/ 915 w 1610"/>
                        <a:gd name="T107" fmla="*/ 309 h 1425"/>
                        <a:gd name="T108" fmla="*/ 918 w 1610"/>
                        <a:gd name="T109" fmla="*/ 278 h 1425"/>
                        <a:gd name="T110" fmla="*/ 892 w 1610"/>
                        <a:gd name="T111" fmla="*/ 194 h 1425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  <a:cxn ang="0">
                          <a:pos x="T110" y="T111"/>
                        </a:cxn>
                      </a:cxnLst>
                      <a:rect l="0" t="0" r="r" b="b"/>
                      <a:pathLst>
                        <a:path w="1610" h="1425">
                          <a:moveTo>
                            <a:pt x="892" y="194"/>
                          </a:moveTo>
                          <a:lnTo>
                            <a:pt x="895" y="167"/>
                          </a:lnTo>
                          <a:lnTo>
                            <a:pt x="861" y="89"/>
                          </a:lnTo>
                          <a:lnTo>
                            <a:pt x="854" y="0"/>
                          </a:lnTo>
                          <a:lnTo>
                            <a:pt x="0" y="14"/>
                          </a:lnTo>
                          <a:lnTo>
                            <a:pt x="0" y="173"/>
                          </a:lnTo>
                          <a:lnTo>
                            <a:pt x="23" y="391"/>
                          </a:lnTo>
                          <a:lnTo>
                            <a:pt x="64" y="458"/>
                          </a:lnTo>
                          <a:lnTo>
                            <a:pt x="81" y="540"/>
                          </a:lnTo>
                          <a:lnTo>
                            <a:pt x="152" y="631"/>
                          </a:lnTo>
                          <a:lnTo>
                            <a:pt x="155" y="682"/>
                          </a:lnTo>
                          <a:lnTo>
                            <a:pt x="165" y="695"/>
                          </a:lnTo>
                          <a:lnTo>
                            <a:pt x="155" y="834"/>
                          </a:lnTo>
                          <a:lnTo>
                            <a:pt x="108" y="917"/>
                          </a:lnTo>
                          <a:lnTo>
                            <a:pt x="131" y="950"/>
                          </a:lnTo>
                          <a:lnTo>
                            <a:pt x="122" y="990"/>
                          </a:lnTo>
                          <a:lnTo>
                            <a:pt x="111" y="1112"/>
                          </a:lnTo>
                          <a:lnTo>
                            <a:pt x="88" y="1164"/>
                          </a:lnTo>
                          <a:lnTo>
                            <a:pt x="88" y="1225"/>
                          </a:lnTo>
                          <a:lnTo>
                            <a:pt x="165" y="1201"/>
                          </a:lnTo>
                          <a:lnTo>
                            <a:pt x="299" y="1194"/>
                          </a:lnTo>
                          <a:lnTo>
                            <a:pt x="467" y="1251"/>
                          </a:lnTo>
                          <a:lnTo>
                            <a:pt x="575" y="1268"/>
                          </a:lnTo>
                          <a:lnTo>
                            <a:pt x="636" y="1248"/>
                          </a:lnTo>
                          <a:lnTo>
                            <a:pt x="740" y="1282"/>
                          </a:lnTo>
                          <a:lnTo>
                            <a:pt x="754" y="1248"/>
                          </a:lnTo>
                          <a:lnTo>
                            <a:pt x="699" y="1228"/>
                          </a:lnTo>
                          <a:lnTo>
                            <a:pt x="660" y="1235"/>
                          </a:lnTo>
                          <a:lnTo>
                            <a:pt x="613" y="1208"/>
                          </a:lnTo>
                          <a:lnTo>
                            <a:pt x="614" y="1198"/>
                          </a:lnTo>
                          <a:lnTo>
                            <a:pt x="617" y="1191"/>
                          </a:lnTo>
                          <a:lnTo>
                            <a:pt x="620" y="1188"/>
                          </a:lnTo>
                          <a:lnTo>
                            <a:pt x="625" y="1187"/>
                          </a:lnTo>
                          <a:lnTo>
                            <a:pt x="676" y="1170"/>
                          </a:lnTo>
                          <a:lnTo>
                            <a:pt x="707" y="1194"/>
                          </a:lnTo>
                          <a:lnTo>
                            <a:pt x="733" y="1178"/>
                          </a:lnTo>
                          <a:lnTo>
                            <a:pt x="787" y="1187"/>
                          </a:lnTo>
                          <a:lnTo>
                            <a:pt x="810" y="1228"/>
                          </a:lnTo>
                          <a:lnTo>
                            <a:pt x="814" y="1265"/>
                          </a:lnTo>
                          <a:lnTo>
                            <a:pt x="887" y="1268"/>
                          </a:lnTo>
                          <a:lnTo>
                            <a:pt x="922" y="1300"/>
                          </a:lnTo>
                          <a:lnTo>
                            <a:pt x="908" y="1326"/>
                          </a:lnTo>
                          <a:lnTo>
                            <a:pt x="884" y="1340"/>
                          </a:lnTo>
                          <a:lnTo>
                            <a:pt x="911" y="1367"/>
                          </a:lnTo>
                          <a:lnTo>
                            <a:pt x="1049" y="1425"/>
                          </a:lnTo>
                          <a:lnTo>
                            <a:pt x="1107" y="1404"/>
                          </a:lnTo>
                          <a:lnTo>
                            <a:pt x="1123" y="1364"/>
                          </a:lnTo>
                          <a:lnTo>
                            <a:pt x="1163" y="1353"/>
                          </a:lnTo>
                          <a:lnTo>
                            <a:pt x="1193" y="1329"/>
                          </a:lnTo>
                          <a:lnTo>
                            <a:pt x="1214" y="1343"/>
                          </a:lnTo>
                          <a:lnTo>
                            <a:pt x="1228" y="1395"/>
                          </a:lnTo>
                          <a:lnTo>
                            <a:pt x="1190" y="1404"/>
                          </a:lnTo>
                          <a:lnTo>
                            <a:pt x="1201" y="1418"/>
                          </a:lnTo>
                          <a:lnTo>
                            <a:pt x="1257" y="1398"/>
                          </a:lnTo>
                          <a:lnTo>
                            <a:pt x="1295" y="1340"/>
                          </a:lnTo>
                          <a:lnTo>
                            <a:pt x="1308" y="1329"/>
                          </a:lnTo>
                          <a:lnTo>
                            <a:pt x="1275" y="1326"/>
                          </a:lnTo>
                          <a:lnTo>
                            <a:pt x="1288" y="1300"/>
                          </a:lnTo>
                          <a:lnTo>
                            <a:pt x="1284" y="1276"/>
                          </a:lnTo>
                          <a:lnTo>
                            <a:pt x="1318" y="1268"/>
                          </a:lnTo>
                          <a:lnTo>
                            <a:pt x="1336" y="1248"/>
                          </a:lnTo>
                          <a:lnTo>
                            <a:pt x="1348" y="1262"/>
                          </a:lnTo>
                          <a:lnTo>
                            <a:pt x="1347" y="1273"/>
                          </a:lnTo>
                          <a:lnTo>
                            <a:pt x="1347" y="1282"/>
                          </a:lnTo>
                          <a:lnTo>
                            <a:pt x="1348" y="1297"/>
                          </a:lnTo>
                          <a:lnTo>
                            <a:pt x="1352" y="1306"/>
                          </a:lnTo>
                          <a:lnTo>
                            <a:pt x="1355" y="1308"/>
                          </a:lnTo>
                          <a:lnTo>
                            <a:pt x="1359" y="1309"/>
                          </a:lnTo>
                          <a:lnTo>
                            <a:pt x="1368" y="1309"/>
                          </a:lnTo>
                          <a:lnTo>
                            <a:pt x="1383" y="1312"/>
                          </a:lnTo>
                          <a:lnTo>
                            <a:pt x="1403" y="1316"/>
                          </a:lnTo>
                          <a:lnTo>
                            <a:pt x="1430" y="1323"/>
                          </a:lnTo>
                          <a:lnTo>
                            <a:pt x="1493" y="1353"/>
                          </a:lnTo>
                          <a:lnTo>
                            <a:pt x="1510" y="1378"/>
                          </a:lnTo>
                          <a:lnTo>
                            <a:pt x="1557" y="1378"/>
                          </a:lnTo>
                          <a:lnTo>
                            <a:pt x="1574" y="1395"/>
                          </a:lnTo>
                          <a:lnTo>
                            <a:pt x="1610" y="1343"/>
                          </a:lnTo>
                          <a:lnTo>
                            <a:pt x="1610" y="1320"/>
                          </a:lnTo>
                          <a:lnTo>
                            <a:pt x="1590" y="1320"/>
                          </a:lnTo>
                          <a:lnTo>
                            <a:pt x="1537" y="1276"/>
                          </a:lnTo>
                          <a:lnTo>
                            <a:pt x="1439" y="1262"/>
                          </a:lnTo>
                          <a:lnTo>
                            <a:pt x="1389" y="1221"/>
                          </a:lnTo>
                          <a:lnTo>
                            <a:pt x="1406" y="1178"/>
                          </a:lnTo>
                          <a:lnTo>
                            <a:pt x="1442" y="1184"/>
                          </a:lnTo>
                          <a:lnTo>
                            <a:pt x="1446" y="1173"/>
                          </a:lnTo>
                          <a:lnTo>
                            <a:pt x="1416" y="1157"/>
                          </a:lnTo>
                          <a:lnTo>
                            <a:pt x="1416" y="1147"/>
                          </a:lnTo>
                          <a:lnTo>
                            <a:pt x="1469" y="1147"/>
                          </a:lnTo>
                          <a:lnTo>
                            <a:pt x="1496" y="1100"/>
                          </a:lnTo>
                          <a:lnTo>
                            <a:pt x="1477" y="1065"/>
                          </a:lnTo>
                          <a:lnTo>
                            <a:pt x="1472" y="1021"/>
                          </a:lnTo>
                          <a:lnTo>
                            <a:pt x="1449" y="1025"/>
                          </a:lnTo>
                          <a:lnTo>
                            <a:pt x="1416" y="1059"/>
                          </a:lnTo>
                          <a:lnTo>
                            <a:pt x="1406" y="1100"/>
                          </a:lnTo>
                          <a:lnTo>
                            <a:pt x="1355" y="1089"/>
                          </a:lnTo>
                          <a:lnTo>
                            <a:pt x="1339" y="1062"/>
                          </a:lnTo>
                          <a:lnTo>
                            <a:pt x="1402" y="998"/>
                          </a:lnTo>
                          <a:lnTo>
                            <a:pt x="1416" y="987"/>
                          </a:lnTo>
                          <a:lnTo>
                            <a:pt x="1395" y="950"/>
                          </a:lnTo>
                          <a:lnTo>
                            <a:pt x="1378" y="886"/>
                          </a:lnTo>
                          <a:lnTo>
                            <a:pt x="1322" y="834"/>
                          </a:lnTo>
                          <a:lnTo>
                            <a:pt x="1339" y="709"/>
                          </a:lnTo>
                          <a:lnTo>
                            <a:pt x="1328" y="695"/>
                          </a:lnTo>
                          <a:lnTo>
                            <a:pt x="1298" y="700"/>
                          </a:lnTo>
                          <a:lnTo>
                            <a:pt x="767" y="723"/>
                          </a:lnTo>
                          <a:lnTo>
                            <a:pt x="760" y="695"/>
                          </a:lnTo>
                          <a:lnTo>
                            <a:pt x="770" y="564"/>
                          </a:lnTo>
                          <a:lnTo>
                            <a:pt x="915" y="309"/>
                          </a:lnTo>
                          <a:lnTo>
                            <a:pt x="898" y="278"/>
                          </a:lnTo>
                          <a:lnTo>
                            <a:pt x="918" y="278"/>
                          </a:lnTo>
                          <a:lnTo>
                            <a:pt x="928" y="225"/>
                          </a:lnTo>
                          <a:lnTo>
                            <a:pt x="892" y="194"/>
                          </a:lnTo>
                          <a:close/>
                        </a:path>
                      </a:pathLst>
                    </a:custGeom>
                    <a:solidFill>
                      <a:schemeClr val="accent6">
                        <a:lumMod val="60000"/>
                        <a:lumOff val="40000"/>
                      </a:schemeClr>
                    </a:solidFill>
                    <a:ln w="0">
                      <a:solidFill>
                        <a:schemeClr val="bg1">
                          <a:lumMod val="65000"/>
                        </a:schemeClr>
                      </a:solidFill>
                    </a:ln>
                    <a:ex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sz="900">
                        <a:latin typeface="Arial Black" pitchFamily="34" charset="0"/>
                      </a:endParaRPr>
                    </a:p>
                  </p:txBody>
                </p:sp>
                <p:grpSp>
                  <p:nvGrpSpPr>
                    <p:cNvPr id="6" name="Group 157"/>
                    <p:cNvGrpSpPr/>
                    <p:nvPr/>
                  </p:nvGrpSpPr>
                  <p:grpSpPr>
                    <a:xfrm>
                      <a:off x="304800" y="3486150"/>
                      <a:ext cx="982662" cy="631825"/>
                      <a:chOff x="381000" y="3886200"/>
                      <a:chExt cx="982662" cy="631825"/>
                    </a:xfrm>
                    <a:solidFill>
                      <a:schemeClr val="bg1">
                        <a:lumMod val="75000"/>
                      </a:schemeClr>
                    </a:solidFill>
                  </p:grpSpPr>
                  <p:sp>
                    <p:nvSpPr>
                      <p:cNvPr id="9" name="Freeform 6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66725" y="3886200"/>
                        <a:ext cx="87312" cy="69850"/>
                      </a:xfrm>
                      <a:custGeom>
                        <a:avLst/>
                        <a:gdLst>
                          <a:gd name="T0" fmla="*/ 21 w 165"/>
                          <a:gd name="T1" fmla="*/ 30 h 132"/>
                          <a:gd name="T2" fmla="*/ 0 w 165"/>
                          <a:gd name="T3" fmla="*/ 91 h 132"/>
                          <a:gd name="T4" fmla="*/ 101 w 165"/>
                          <a:gd name="T5" fmla="*/ 132 h 132"/>
                          <a:gd name="T6" fmla="*/ 138 w 165"/>
                          <a:gd name="T7" fmla="*/ 128 h 132"/>
                          <a:gd name="T8" fmla="*/ 165 w 165"/>
                          <a:gd name="T9" fmla="*/ 64 h 132"/>
                          <a:gd name="T10" fmla="*/ 151 w 165"/>
                          <a:gd name="T11" fmla="*/ 7 h 132"/>
                          <a:gd name="T12" fmla="*/ 84 w 165"/>
                          <a:gd name="T13" fmla="*/ 0 h 132"/>
                          <a:gd name="T14" fmla="*/ 21 w 165"/>
                          <a:gd name="T15" fmla="*/ 30 h 132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  <a:cxn ang="0">
                            <a:pos x="T14" y="T15"/>
                          </a:cxn>
                        </a:cxnLst>
                        <a:rect l="0" t="0" r="r" b="b"/>
                        <a:pathLst>
                          <a:path w="165" h="132">
                            <a:moveTo>
                              <a:pt x="21" y="30"/>
                            </a:moveTo>
                            <a:lnTo>
                              <a:pt x="0" y="91"/>
                            </a:lnTo>
                            <a:lnTo>
                              <a:pt x="101" y="132"/>
                            </a:lnTo>
                            <a:lnTo>
                              <a:pt x="138" y="128"/>
                            </a:lnTo>
                            <a:lnTo>
                              <a:pt x="165" y="64"/>
                            </a:lnTo>
                            <a:lnTo>
                              <a:pt x="151" y="7"/>
                            </a:lnTo>
                            <a:lnTo>
                              <a:pt x="84" y="0"/>
                            </a:lnTo>
                            <a:lnTo>
                              <a:pt x="21" y="30"/>
                            </a:lnTo>
                            <a:close/>
                          </a:path>
                        </a:pathLst>
                      </a:custGeom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bg1">
                            <a:lumMod val="65000"/>
                          </a:schemeClr>
                        </a:solidFill>
                      </a:ln>
                      <a:extLst/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en-US" sz="900">
                          <a:latin typeface="Arial Black" pitchFamily="34" charset="0"/>
                        </a:endParaRPr>
                      </a:p>
                    </p:txBody>
                  </p:sp>
                  <p:sp>
                    <p:nvSpPr>
                      <p:cNvPr id="10" name="Freeform 7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81000" y="3933825"/>
                        <a:ext cx="38100" cy="33338"/>
                      </a:xfrm>
                      <a:custGeom>
                        <a:avLst/>
                        <a:gdLst>
                          <a:gd name="T0" fmla="*/ 29 w 73"/>
                          <a:gd name="T1" fmla="*/ 3 h 64"/>
                          <a:gd name="T2" fmla="*/ 0 w 73"/>
                          <a:gd name="T3" fmla="*/ 64 h 64"/>
                          <a:gd name="T4" fmla="*/ 39 w 73"/>
                          <a:gd name="T5" fmla="*/ 64 h 64"/>
                          <a:gd name="T6" fmla="*/ 73 w 73"/>
                          <a:gd name="T7" fmla="*/ 14 h 64"/>
                          <a:gd name="T8" fmla="*/ 70 w 73"/>
                          <a:gd name="T9" fmla="*/ 0 h 64"/>
                          <a:gd name="T10" fmla="*/ 29 w 73"/>
                          <a:gd name="T11" fmla="*/ 3 h 64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</a:cxnLst>
                        <a:rect l="0" t="0" r="r" b="b"/>
                        <a:pathLst>
                          <a:path w="73" h="64">
                            <a:moveTo>
                              <a:pt x="29" y="3"/>
                            </a:moveTo>
                            <a:lnTo>
                              <a:pt x="0" y="64"/>
                            </a:lnTo>
                            <a:lnTo>
                              <a:pt x="39" y="64"/>
                            </a:lnTo>
                            <a:lnTo>
                              <a:pt x="73" y="14"/>
                            </a:lnTo>
                            <a:lnTo>
                              <a:pt x="70" y="0"/>
                            </a:lnTo>
                            <a:lnTo>
                              <a:pt x="29" y="3"/>
                            </a:lnTo>
                            <a:close/>
                          </a:path>
                        </a:pathLst>
                      </a:custGeom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ln>
                        <a:solidFill>
                          <a:schemeClr val="bg1">
                            <a:lumMod val="65000"/>
                          </a:schemeClr>
                        </a:solidFill>
                      </a:ln>
                      <a:extLst/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en-US" sz="900">
                          <a:latin typeface="Arial Black" pitchFamily="34" charset="0"/>
                        </a:endParaRPr>
                      </a:p>
                    </p:txBody>
                  </p:sp>
                  <p:sp>
                    <p:nvSpPr>
                      <p:cNvPr id="11" name="Freeform 8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954087" y="4132263"/>
                        <a:ext cx="47625" cy="44450"/>
                      </a:xfrm>
                      <a:custGeom>
                        <a:avLst/>
                        <a:gdLst>
                          <a:gd name="T0" fmla="*/ 0 w 88"/>
                          <a:gd name="T1" fmla="*/ 0 h 85"/>
                          <a:gd name="T2" fmla="*/ 0 w 88"/>
                          <a:gd name="T3" fmla="*/ 24 h 85"/>
                          <a:gd name="T4" fmla="*/ 34 w 88"/>
                          <a:gd name="T5" fmla="*/ 85 h 85"/>
                          <a:gd name="T6" fmla="*/ 81 w 88"/>
                          <a:gd name="T7" fmla="*/ 68 h 85"/>
                          <a:gd name="T8" fmla="*/ 88 w 88"/>
                          <a:gd name="T9" fmla="*/ 41 h 85"/>
                          <a:gd name="T10" fmla="*/ 61 w 88"/>
                          <a:gd name="T11" fmla="*/ 7 h 85"/>
                          <a:gd name="T12" fmla="*/ 0 w 88"/>
                          <a:gd name="T13" fmla="*/ 0 h 85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</a:cxnLst>
                        <a:rect l="0" t="0" r="r" b="b"/>
                        <a:pathLst>
                          <a:path w="88" h="85">
                            <a:moveTo>
                              <a:pt x="0" y="0"/>
                            </a:moveTo>
                            <a:lnTo>
                              <a:pt x="0" y="24"/>
                            </a:lnTo>
                            <a:lnTo>
                              <a:pt x="34" y="85"/>
                            </a:lnTo>
                            <a:lnTo>
                              <a:pt x="81" y="68"/>
                            </a:lnTo>
                            <a:lnTo>
                              <a:pt x="88" y="41"/>
                            </a:lnTo>
                            <a:lnTo>
                              <a:pt x="61" y="7"/>
                            </a:lnTo>
                            <a:lnTo>
                              <a:pt x="0" y="0"/>
                            </a:lnTo>
                            <a:close/>
                          </a:path>
                        </a:pathLst>
                      </a:custGeom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ln w="0">
                        <a:solidFill>
                          <a:schemeClr val="bg1">
                            <a:lumMod val="65000"/>
                          </a:schemeClr>
                        </a:solidFill>
                      </a:ln>
                      <a:extLst/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en-US" sz="900">
                          <a:latin typeface="Arial Black" pitchFamily="34" charset="0"/>
                        </a:endParaRPr>
                      </a:p>
                    </p:txBody>
                  </p:sp>
                  <p:sp>
                    <p:nvSpPr>
                      <p:cNvPr id="12" name="Freeform 9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908050" y="4081463"/>
                        <a:ext cx="111125" cy="34925"/>
                      </a:xfrm>
                      <a:custGeom>
                        <a:avLst/>
                        <a:gdLst>
                          <a:gd name="T0" fmla="*/ 0 w 209"/>
                          <a:gd name="T1" fmla="*/ 31 h 64"/>
                          <a:gd name="T2" fmla="*/ 91 w 209"/>
                          <a:gd name="T3" fmla="*/ 58 h 64"/>
                          <a:gd name="T4" fmla="*/ 162 w 209"/>
                          <a:gd name="T5" fmla="*/ 64 h 64"/>
                          <a:gd name="T6" fmla="*/ 206 w 209"/>
                          <a:gd name="T7" fmla="*/ 37 h 64"/>
                          <a:gd name="T8" fmla="*/ 209 w 209"/>
                          <a:gd name="T9" fmla="*/ 17 h 64"/>
                          <a:gd name="T10" fmla="*/ 108 w 209"/>
                          <a:gd name="T11" fmla="*/ 6 h 64"/>
                          <a:gd name="T12" fmla="*/ 102 w 209"/>
                          <a:gd name="T13" fmla="*/ 17 h 64"/>
                          <a:gd name="T14" fmla="*/ 21 w 209"/>
                          <a:gd name="T15" fmla="*/ 0 h 64"/>
                          <a:gd name="T16" fmla="*/ 0 w 209"/>
                          <a:gd name="T17" fmla="*/ 31 h 64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  <a:cxn ang="0">
                            <a:pos x="T14" y="T15"/>
                          </a:cxn>
                          <a:cxn ang="0">
                            <a:pos x="T16" y="T17"/>
                          </a:cxn>
                        </a:cxnLst>
                        <a:rect l="0" t="0" r="r" b="b"/>
                        <a:pathLst>
                          <a:path w="209" h="64">
                            <a:moveTo>
                              <a:pt x="0" y="31"/>
                            </a:moveTo>
                            <a:lnTo>
                              <a:pt x="91" y="58"/>
                            </a:lnTo>
                            <a:lnTo>
                              <a:pt x="162" y="64"/>
                            </a:lnTo>
                            <a:lnTo>
                              <a:pt x="206" y="37"/>
                            </a:lnTo>
                            <a:lnTo>
                              <a:pt x="209" y="17"/>
                            </a:lnTo>
                            <a:lnTo>
                              <a:pt x="108" y="6"/>
                            </a:lnTo>
                            <a:lnTo>
                              <a:pt x="102" y="17"/>
                            </a:lnTo>
                            <a:lnTo>
                              <a:pt x="21" y="0"/>
                            </a:lnTo>
                            <a:lnTo>
                              <a:pt x="0" y="31"/>
                            </a:lnTo>
                            <a:close/>
                          </a:path>
                        </a:pathLst>
                      </a:custGeom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ln w="0">
                        <a:solidFill>
                          <a:schemeClr val="bg1">
                            <a:lumMod val="65000"/>
                          </a:schemeClr>
                        </a:solidFill>
                      </a:ln>
                      <a:extLst/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en-US" sz="900">
                          <a:latin typeface="Arial Black" pitchFamily="34" charset="0"/>
                        </a:endParaRPr>
                      </a:p>
                    </p:txBody>
                  </p:sp>
                  <p:sp>
                    <p:nvSpPr>
                      <p:cNvPr id="13" name="Freeform 10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014412" y="4108450"/>
                        <a:ext cx="136525" cy="95250"/>
                      </a:xfrm>
                      <a:custGeom>
                        <a:avLst/>
                        <a:gdLst>
                          <a:gd name="T0" fmla="*/ 38 w 256"/>
                          <a:gd name="T1" fmla="*/ 0 h 180"/>
                          <a:gd name="T2" fmla="*/ 0 w 256"/>
                          <a:gd name="T3" fmla="*/ 47 h 180"/>
                          <a:gd name="T4" fmla="*/ 81 w 256"/>
                          <a:gd name="T5" fmla="*/ 157 h 180"/>
                          <a:gd name="T6" fmla="*/ 118 w 256"/>
                          <a:gd name="T7" fmla="*/ 180 h 180"/>
                          <a:gd name="T8" fmla="*/ 198 w 256"/>
                          <a:gd name="T9" fmla="*/ 163 h 180"/>
                          <a:gd name="T10" fmla="*/ 256 w 256"/>
                          <a:gd name="T11" fmla="*/ 135 h 180"/>
                          <a:gd name="T12" fmla="*/ 256 w 256"/>
                          <a:gd name="T13" fmla="*/ 102 h 180"/>
                          <a:gd name="T14" fmla="*/ 185 w 256"/>
                          <a:gd name="T15" fmla="*/ 58 h 180"/>
                          <a:gd name="T16" fmla="*/ 115 w 256"/>
                          <a:gd name="T17" fmla="*/ 41 h 180"/>
                          <a:gd name="T18" fmla="*/ 38 w 256"/>
                          <a:gd name="T19" fmla="*/ 0 h 180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  <a:cxn ang="0">
                            <a:pos x="T14" y="T15"/>
                          </a:cxn>
                          <a:cxn ang="0">
                            <a:pos x="T16" y="T17"/>
                          </a:cxn>
                          <a:cxn ang="0">
                            <a:pos x="T18" y="T19"/>
                          </a:cxn>
                        </a:cxnLst>
                        <a:rect l="0" t="0" r="r" b="b"/>
                        <a:pathLst>
                          <a:path w="256" h="180">
                            <a:moveTo>
                              <a:pt x="38" y="0"/>
                            </a:moveTo>
                            <a:lnTo>
                              <a:pt x="0" y="47"/>
                            </a:lnTo>
                            <a:lnTo>
                              <a:pt x="81" y="157"/>
                            </a:lnTo>
                            <a:lnTo>
                              <a:pt x="118" y="180"/>
                            </a:lnTo>
                            <a:lnTo>
                              <a:pt x="198" y="163"/>
                            </a:lnTo>
                            <a:lnTo>
                              <a:pt x="256" y="135"/>
                            </a:lnTo>
                            <a:lnTo>
                              <a:pt x="256" y="102"/>
                            </a:lnTo>
                            <a:lnTo>
                              <a:pt x="185" y="58"/>
                            </a:lnTo>
                            <a:lnTo>
                              <a:pt x="115" y="41"/>
                            </a:lnTo>
                            <a:lnTo>
                              <a:pt x="38" y="0"/>
                            </a:lnTo>
                            <a:close/>
                          </a:path>
                        </a:pathLst>
                      </a:custGeom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ln w="0">
                        <a:solidFill>
                          <a:schemeClr val="bg1">
                            <a:lumMod val="65000"/>
                          </a:schemeClr>
                        </a:solidFill>
                      </a:ln>
                      <a:extLst/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en-US" sz="900">
                          <a:latin typeface="Arial Black" pitchFamily="34" charset="0"/>
                        </a:endParaRPr>
                      </a:p>
                    </p:txBody>
                  </p:sp>
                  <p:sp>
                    <p:nvSpPr>
                      <p:cNvPr id="14" name="Freeform 11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733425" y="3981450"/>
                        <a:ext cx="115887" cy="92075"/>
                      </a:xfrm>
                      <a:custGeom>
                        <a:avLst/>
                        <a:gdLst>
                          <a:gd name="T0" fmla="*/ 219 w 219"/>
                          <a:gd name="T1" fmla="*/ 145 h 172"/>
                          <a:gd name="T2" fmla="*/ 172 w 219"/>
                          <a:gd name="T3" fmla="*/ 118 h 172"/>
                          <a:gd name="T4" fmla="*/ 105 w 219"/>
                          <a:gd name="T5" fmla="*/ 0 h 172"/>
                          <a:gd name="T6" fmla="*/ 11 w 219"/>
                          <a:gd name="T7" fmla="*/ 47 h 172"/>
                          <a:gd name="T8" fmla="*/ 0 w 219"/>
                          <a:gd name="T9" fmla="*/ 74 h 172"/>
                          <a:gd name="T10" fmla="*/ 61 w 219"/>
                          <a:gd name="T11" fmla="*/ 166 h 172"/>
                          <a:gd name="T12" fmla="*/ 102 w 219"/>
                          <a:gd name="T13" fmla="*/ 159 h 172"/>
                          <a:gd name="T14" fmla="*/ 118 w 219"/>
                          <a:gd name="T15" fmla="*/ 152 h 172"/>
                          <a:gd name="T16" fmla="*/ 141 w 219"/>
                          <a:gd name="T17" fmla="*/ 172 h 172"/>
                          <a:gd name="T18" fmla="*/ 202 w 219"/>
                          <a:gd name="T19" fmla="*/ 172 h 172"/>
                          <a:gd name="T20" fmla="*/ 219 w 219"/>
                          <a:gd name="T21" fmla="*/ 145 h 172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  <a:cxn ang="0">
                            <a:pos x="T14" y="T15"/>
                          </a:cxn>
                          <a:cxn ang="0">
                            <a:pos x="T16" y="T17"/>
                          </a:cxn>
                          <a:cxn ang="0">
                            <a:pos x="T18" y="T19"/>
                          </a:cxn>
                          <a:cxn ang="0">
                            <a:pos x="T20" y="T21"/>
                          </a:cxn>
                        </a:cxnLst>
                        <a:rect l="0" t="0" r="r" b="b"/>
                        <a:pathLst>
                          <a:path w="219" h="172">
                            <a:moveTo>
                              <a:pt x="219" y="145"/>
                            </a:moveTo>
                            <a:lnTo>
                              <a:pt x="172" y="118"/>
                            </a:lnTo>
                            <a:lnTo>
                              <a:pt x="105" y="0"/>
                            </a:lnTo>
                            <a:lnTo>
                              <a:pt x="11" y="47"/>
                            </a:lnTo>
                            <a:lnTo>
                              <a:pt x="0" y="74"/>
                            </a:lnTo>
                            <a:lnTo>
                              <a:pt x="61" y="166"/>
                            </a:lnTo>
                            <a:lnTo>
                              <a:pt x="102" y="159"/>
                            </a:lnTo>
                            <a:lnTo>
                              <a:pt x="118" y="152"/>
                            </a:lnTo>
                            <a:lnTo>
                              <a:pt x="141" y="172"/>
                            </a:lnTo>
                            <a:lnTo>
                              <a:pt x="202" y="172"/>
                            </a:lnTo>
                            <a:lnTo>
                              <a:pt x="219" y="145"/>
                            </a:lnTo>
                            <a:close/>
                          </a:path>
                        </a:pathLst>
                      </a:custGeom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ln w="0">
                        <a:solidFill>
                          <a:schemeClr val="bg1">
                            <a:lumMod val="65000"/>
                          </a:schemeClr>
                        </a:solidFill>
                      </a:ln>
                      <a:extLst/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en-US" sz="900">
                          <a:latin typeface="Arial Black" pitchFamily="34" charset="0"/>
                        </a:endParaRPr>
                      </a:p>
                    </p:txBody>
                  </p:sp>
                  <p:sp>
                    <p:nvSpPr>
                      <p:cNvPr id="15" name="Freeform 12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135062" y="4257675"/>
                        <a:ext cx="228600" cy="260350"/>
                      </a:xfrm>
                      <a:custGeom>
                        <a:avLst/>
                        <a:gdLst>
                          <a:gd name="T0" fmla="*/ 0 w 433"/>
                          <a:gd name="T1" fmla="*/ 209 h 492"/>
                          <a:gd name="T2" fmla="*/ 36 w 433"/>
                          <a:gd name="T3" fmla="*/ 240 h 492"/>
                          <a:gd name="T4" fmla="*/ 60 w 433"/>
                          <a:gd name="T5" fmla="*/ 332 h 492"/>
                          <a:gd name="T6" fmla="*/ 54 w 433"/>
                          <a:gd name="T7" fmla="*/ 373 h 492"/>
                          <a:gd name="T8" fmla="*/ 57 w 433"/>
                          <a:gd name="T9" fmla="*/ 447 h 492"/>
                          <a:gd name="T10" fmla="*/ 113 w 433"/>
                          <a:gd name="T11" fmla="*/ 487 h 492"/>
                          <a:gd name="T12" fmla="*/ 144 w 433"/>
                          <a:gd name="T13" fmla="*/ 492 h 492"/>
                          <a:gd name="T14" fmla="*/ 221 w 433"/>
                          <a:gd name="T15" fmla="*/ 389 h 492"/>
                          <a:gd name="T16" fmla="*/ 272 w 433"/>
                          <a:gd name="T17" fmla="*/ 362 h 492"/>
                          <a:gd name="T18" fmla="*/ 295 w 433"/>
                          <a:gd name="T19" fmla="*/ 373 h 492"/>
                          <a:gd name="T20" fmla="*/ 363 w 433"/>
                          <a:gd name="T21" fmla="*/ 348 h 492"/>
                          <a:gd name="T22" fmla="*/ 427 w 433"/>
                          <a:gd name="T23" fmla="*/ 295 h 492"/>
                          <a:gd name="T24" fmla="*/ 433 w 433"/>
                          <a:gd name="T25" fmla="*/ 274 h 492"/>
                          <a:gd name="T26" fmla="*/ 366 w 433"/>
                          <a:gd name="T27" fmla="*/ 230 h 492"/>
                          <a:gd name="T28" fmla="*/ 336 w 433"/>
                          <a:gd name="T29" fmla="*/ 159 h 492"/>
                          <a:gd name="T30" fmla="*/ 309 w 433"/>
                          <a:gd name="T31" fmla="*/ 118 h 492"/>
                          <a:gd name="T32" fmla="*/ 256 w 433"/>
                          <a:gd name="T33" fmla="*/ 84 h 492"/>
                          <a:gd name="T34" fmla="*/ 74 w 433"/>
                          <a:gd name="T35" fmla="*/ 0 h 492"/>
                          <a:gd name="T36" fmla="*/ 47 w 433"/>
                          <a:gd name="T37" fmla="*/ 23 h 492"/>
                          <a:gd name="T38" fmla="*/ 54 w 433"/>
                          <a:gd name="T39" fmla="*/ 57 h 492"/>
                          <a:gd name="T40" fmla="*/ 80 w 433"/>
                          <a:gd name="T41" fmla="*/ 84 h 492"/>
                          <a:gd name="T42" fmla="*/ 36 w 433"/>
                          <a:gd name="T43" fmla="*/ 151 h 492"/>
                          <a:gd name="T44" fmla="*/ 0 w 433"/>
                          <a:gd name="T45" fmla="*/ 165 h 492"/>
                          <a:gd name="T46" fmla="*/ 0 w 433"/>
                          <a:gd name="T47" fmla="*/ 209 h 492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  <a:cxn ang="0">
                            <a:pos x="T14" y="T15"/>
                          </a:cxn>
                          <a:cxn ang="0">
                            <a:pos x="T16" y="T17"/>
                          </a:cxn>
                          <a:cxn ang="0">
                            <a:pos x="T18" y="T19"/>
                          </a:cxn>
                          <a:cxn ang="0">
                            <a:pos x="T20" y="T21"/>
                          </a:cxn>
                          <a:cxn ang="0">
                            <a:pos x="T22" y="T23"/>
                          </a:cxn>
                          <a:cxn ang="0">
                            <a:pos x="T24" y="T25"/>
                          </a:cxn>
                          <a:cxn ang="0">
                            <a:pos x="T26" y="T27"/>
                          </a:cxn>
                          <a:cxn ang="0">
                            <a:pos x="T28" y="T29"/>
                          </a:cxn>
                          <a:cxn ang="0">
                            <a:pos x="T30" y="T31"/>
                          </a:cxn>
                          <a:cxn ang="0">
                            <a:pos x="T32" y="T33"/>
                          </a:cxn>
                          <a:cxn ang="0">
                            <a:pos x="T34" y="T35"/>
                          </a:cxn>
                          <a:cxn ang="0">
                            <a:pos x="T36" y="T37"/>
                          </a:cxn>
                          <a:cxn ang="0">
                            <a:pos x="T38" y="T39"/>
                          </a:cxn>
                          <a:cxn ang="0">
                            <a:pos x="T40" y="T41"/>
                          </a:cxn>
                          <a:cxn ang="0">
                            <a:pos x="T42" y="T43"/>
                          </a:cxn>
                          <a:cxn ang="0">
                            <a:pos x="T44" y="T45"/>
                          </a:cxn>
                          <a:cxn ang="0">
                            <a:pos x="T46" y="T47"/>
                          </a:cxn>
                        </a:cxnLst>
                        <a:rect l="0" t="0" r="r" b="b"/>
                        <a:pathLst>
                          <a:path w="433" h="492">
                            <a:moveTo>
                              <a:pt x="0" y="209"/>
                            </a:moveTo>
                            <a:lnTo>
                              <a:pt x="36" y="240"/>
                            </a:lnTo>
                            <a:lnTo>
                              <a:pt x="60" y="332"/>
                            </a:lnTo>
                            <a:lnTo>
                              <a:pt x="54" y="373"/>
                            </a:lnTo>
                            <a:lnTo>
                              <a:pt x="57" y="447"/>
                            </a:lnTo>
                            <a:lnTo>
                              <a:pt x="113" y="487"/>
                            </a:lnTo>
                            <a:lnTo>
                              <a:pt x="144" y="492"/>
                            </a:lnTo>
                            <a:lnTo>
                              <a:pt x="221" y="389"/>
                            </a:lnTo>
                            <a:lnTo>
                              <a:pt x="272" y="362"/>
                            </a:lnTo>
                            <a:lnTo>
                              <a:pt x="295" y="373"/>
                            </a:lnTo>
                            <a:lnTo>
                              <a:pt x="363" y="348"/>
                            </a:lnTo>
                            <a:lnTo>
                              <a:pt x="427" y="295"/>
                            </a:lnTo>
                            <a:lnTo>
                              <a:pt x="433" y="274"/>
                            </a:lnTo>
                            <a:lnTo>
                              <a:pt x="366" y="230"/>
                            </a:lnTo>
                            <a:lnTo>
                              <a:pt x="336" y="159"/>
                            </a:lnTo>
                            <a:lnTo>
                              <a:pt x="309" y="118"/>
                            </a:lnTo>
                            <a:lnTo>
                              <a:pt x="256" y="84"/>
                            </a:lnTo>
                            <a:lnTo>
                              <a:pt x="74" y="0"/>
                            </a:lnTo>
                            <a:lnTo>
                              <a:pt x="47" y="23"/>
                            </a:lnTo>
                            <a:lnTo>
                              <a:pt x="54" y="57"/>
                            </a:lnTo>
                            <a:lnTo>
                              <a:pt x="80" y="84"/>
                            </a:lnTo>
                            <a:lnTo>
                              <a:pt x="36" y="151"/>
                            </a:lnTo>
                            <a:lnTo>
                              <a:pt x="0" y="165"/>
                            </a:lnTo>
                            <a:lnTo>
                              <a:pt x="0" y="209"/>
                            </a:lnTo>
                            <a:close/>
                          </a:path>
                        </a:pathLst>
                      </a:custGeom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ln w="0">
                        <a:solidFill>
                          <a:schemeClr val="bg1">
                            <a:lumMod val="65000"/>
                          </a:schemeClr>
                        </a:solidFill>
                      </a:ln>
                      <a:extLst/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en-US" sz="900">
                          <a:latin typeface="Arial Black" pitchFamily="34" charset="0"/>
                        </a:endParaRPr>
                      </a:p>
                    </p:txBody>
                  </p:sp>
                </p:grpSp>
                <p:grpSp>
                  <p:nvGrpSpPr>
                    <p:cNvPr id="7" name="Group 154"/>
                    <p:cNvGrpSpPr/>
                    <p:nvPr/>
                  </p:nvGrpSpPr>
                  <p:grpSpPr>
                    <a:xfrm>
                      <a:off x="304800" y="4435475"/>
                      <a:ext cx="1809749" cy="1355725"/>
                      <a:chOff x="381000" y="4835525"/>
                      <a:chExt cx="1809749" cy="1355725"/>
                    </a:xfrm>
                    <a:solidFill>
                      <a:schemeClr val="bg1">
                        <a:lumMod val="75000"/>
                      </a:schemeClr>
                    </a:solidFill>
                  </p:grpSpPr>
                  <p:sp>
                    <p:nvSpPr>
                      <p:cNvPr id="16" name="Freeform 1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617537" y="4835525"/>
                        <a:ext cx="1573212" cy="1355725"/>
                      </a:xfrm>
                      <a:custGeom>
                        <a:avLst/>
                        <a:gdLst>
                          <a:gd name="T0" fmla="*/ 722 w 2975"/>
                          <a:gd name="T1" fmla="*/ 391 h 2561"/>
                          <a:gd name="T2" fmla="*/ 773 w 2975"/>
                          <a:gd name="T3" fmla="*/ 543 h 2561"/>
                          <a:gd name="T4" fmla="*/ 679 w 2975"/>
                          <a:gd name="T5" fmla="*/ 605 h 2561"/>
                          <a:gd name="T6" fmla="*/ 578 w 2975"/>
                          <a:gd name="T7" fmla="*/ 584 h 2561"/>
                          <a:gd name="T8" fmla="*/ 429 w 2975"/>
                          <a:gd name="T9" fmla="*/ 652 h 2561"/>
                          <a:gd name="T10" fmla="*/ 585 w 2975"/>
                          <a:gd name="T11" fmla="*/ 849 h 2561"/>
                          <a:gd name="T12" fmla="*/ 780 w 2975"/>
                          <a:gd name="T13" fmla="*/ 898 h 2561"/>
                          <a:gd name="T14" fmla="*/ 756 w 2975"/>
                          <a:gd name="T15" fmla="*/ 964 h 2561"/>
                          <a:gd name="T16" fmla="*/ 638 w 2975"/>
                          <a:gd name="T17" fmla="*/ 1035 h 2561"/>
                          <a:gd name="T18" fmla="*/ 453 w 2975"/>
                          <a:gd name="T19" fmla="*/ 1042 h 2561"/>
                          <a:gd name="T20" fmla="*/ 329 w 2975"/>
                          <a:gd name="T21" fmla="*/ 1303 h 2561"/>
                          <a:gd name="T22" fmla="*/ 285 w 2975"/>
                          <a:gd name="T23" fmla="*/ 1394 h 2561"/>
                          <a:gd name="T24" fmla="*/ 467 w 2975"/>
                          <a:gd name="T25" fmla="*/ 1513 h 2561"/>
                          <a:gd name="T26" fmla="*/ 450 w 2975"/>
                          <a:gd name="T27" fmla="*/ 1648 h 2561"/>
                          <a:gd name="T28" fmla="*/ 508 w 2975"/>
                          <a:gd name="T29" fmla="*/ 1733 h 2561"/>
                          <a:gd name="T30" fmla="*/ 641 w 2975"/>
                          <a:gd name="T31" fmla="*/ 1845 h 2561"/>
                          <a:gd name="T32" fmla="*/ 712 w 2975"/>
                          <a:gd name="T33" fmla="*/ 1828 h 2561"/>
                          <a:gd name="T34" fmla="*/ 696 w 2975"/>
                          <a:gd name="T35" fmla="*/ 1998 h 2561"/>
                          <a:gd name="T36" fmla="*/ 564 w 2975"/>
                          <a:gd name="T37" fmla="*/ 2083 h 2561"/>
                          <a:gd name="T38" fmla="*/ 332 w 2975"/>
                          <a:gd name="T39" fmla="*/ 2133 h 2561"/>
                          <a:gd name="T40" fmla="*/ 47 w 2975"/>
                          <a:gd name="T41" fmla="*/ 2208 h 2561"/>
                          <a:gd name="T42" fmla="*/ 77 w 2975"/>
                          <a:gd name="T43" fmla="*/ 2256 h 2561"/>
                          <a:gd name="T44" fmla="*/ 265 w 2975"/>
                          <a:gd name="T45" fmla="*/ 2242 h 2561"/>
                          <a:gd name="T46" fmla="*/ 470 w 2975"/>
                          <a:gd name="T47" fmla="*/ 2236 h 2561"/>
                          <a:gd name="T48" fmla="*/ 605 w 2975"/>
                          <a:gd name="T49" fmla="*/ 2194 h 2561"/>
                          <a:gd name="T50" fmla="*/ 1042 w 2975"/>
                          <a:gd name="T51" fmla="*/ 1937 h 2561"/>
                          <a:gd name="T52" fmla="*/ 1093 w 2975"/>
                          <a:gd name="T53" fmla="*/ 1761 h 2561"/>
                          <a:gd name="T54" fmla="*/ 1392 w 2975"/>
                          <a:gd name="T55" fmla="*/ 1564 h 2561"/>
                          <a:gd name="T56" fmla="*/ 1278 w 2975"/>
                          <a:gd name="T57" fmla="*/ 1635 h 2561"/>
                          <a:gd name="T58" fmla="*/ 1260 w 2975"/>
                          <a:gd name="T59" fmla="*/ 1801 h 2561"/>
                          <a:gd name="T60" fmla="*/ 1368 w 2975"/>
                          <a:gd name="T61" fmla="*/ 1778 h 2561"/>
                          <a:gd name="T62" fmla="*/ 1516 w 2975"/>
                          <a:gd name="T63" fmla="*/ 1801 h 2561"/>
                          <a:gd name="T64" fmla="*/ 1560 w 2975"/>
                          <a:gd name="T65" fmla="*/ 1679 h 2561"/>
                          <a:gd name="T66" fmla="*/ 1634 w 2975"/>
                          <a:gd name="T67" fmla="*/ 1618 h 2561"/>
                          <a:gd name="T68" fmla="*/ 1919 w 2975"/>
                          <a:gd name="T69" fmla="*/ 1774 h 2561"/>
                          <a:gd name="T70" fmla="*/ 2128 w 2975"/>
                          <a:gd name="T71" fmla="*/ 1869 h 2561"/>
                          <a:gd name="T72" fmla="*/ 2424 w 2975"/>
                          <a:gd name="T73" fmla="*/ 2039 h 2561"/>
                          <a:gd name="T74" fmla="*/ 2451 w 2975"/>
                          <a:gd name="T75" fmla="*/ 2222 h 2561"/>
                          <a:gd name="T76" fmla="*/ 2575 w 2975"/>
                          <a:gd name="T77" fmla="*/ 2245 h 2561"/>
                          <a:gd name="T78" fmla="*/ 2645 w 2975"/>
                          <a:gd name="T79" fmla="*/ 2387 h 2561"/>
                          <a:gd name="T80" fmla="*/ 2656 w 2975"/>
                          <a:gd name="T81" fmla="*/ 2462 h 2561"/>
                          <a:gd name="T82" fmla="*/ 2680 w 2975"/>
                          <a:gd name="T83" fmla="*/ 2452 h 2561"/>
                          <a:gd name="T84" fmla="*/ 2717 w 2975"/>
                          <a:gd name="T85" fmla="*/ 2526 h 2561"/>
                          <a:gd name="T86" fmla="*/ 2750 w 2975"/>
                          <a:gd name="T87" fmla="*/ 2561 h 2561"/>
                          <a:gd name="T88" fmla="*/ 2800 w 2975"/>
                          <a:gd name="T89" fmla="*/ 2543 h 2561"/>
                          <a:gd name="T90" fmla="*/ 2877 w 2975"/>
                          <a:gd name="T91" fmla="*/ 2459 h 2561"/>
                          <a:gd name="T92" fmla="*/ 2951 w 2975"/>
                          <a:gd name="T93" fmla="*/ 2309 h 2561"/>
                          <a:gd name="T94" fmla="*/ 2542 w 2975"/>
                          <a:gd name="T95" fmla="*/ 1906 h 2561"/>
                          <a:gd name="T96" fmla="*/ 2397 w 2975"/>
                          <a:gd name="T97" fmla="*/ 1831 h 2561"/>
                          <a:gd name="T98" fmla="*/ 2296 w 2975"/>
                          <a:gd name="T99" fmla="*/ 1903 h 2561"/>
                          <a:gd name="T100" fmla="*/ 2064 w 2975"/>
                          <a:gd name="T101" fmla="*/ 1757 h 2561"/>
                          <a:gd name="T102" fmla="*/ 1859 w 2975"/>
                          <a:gd name="T103" fmla="*/ 272 h 2561"/>
                          <a:gd name="T104" fmla="*/ 1496 w 2975"/>
                          <a:gd name="T105" fmla="*/ 177 h 2561"/>
                          <a:gd name="T106" fmla="*/ 1361 w 2975"/>
                          <a:gd name="T107" fmla="*/ 92 h 2561"/>
                          <a:gd name="T108" fmla="*/ 1213 w 2975"/>
                          <a:gd name="T109" fmla="*/ 52 h 2561"/>
                          <a:gd name="T110" fmla="*/ 1002 w 2975"/>
                          <a:gd name="T111" fmla="*/ 89 h 2561"/>
                          <a:gd name="T112" fmla="*/ 766 w 2975"/>
                          <a:gd name="T113" fmla="*/ 224 h 2561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  <a:cxn ang="0">
                            <a:pos x="T14" y="T15"/>
                          </a:cxn>
                          <a:cxn ang="0">
                            <a:pos x="T16" y="T17"/>
                          </a:cxn>
                          <a:cxn ang="0">
                            <a:pos x="T18" y="T19"/>
                          </a:cxn>
                          <a:cxn ang="0">
                            <a:pos x="T20" y="T21"/>
                          </a:cxn>
                          <a:cxn ang="0">
                            <a:pos x="T22" y="T23"/>
                          </a:cxn>
                          <a:cxn ang="0">
                            <a:pos x="T24" y="T25"/>
                          </a:cxn>
                          <a:cxn ang="0">
                            <a:pos x="T26" y="T27"/>
                          </a:cxn>
                          <a:cxn ang="0">
                            <a:pos x="T28" y="T29"/>
                          </a:cxn>
                          <a:cxn ang="0">
                            <a:pos x="T30" y="T31"/>
                          </a:cxn>
                          <a:cxn ang="0">
                            <a:pos x="T32" y="T33"/>
                          </a:cxn>
                          <a:cxn ang="0">
                            <a:pos x="T34" y="T35"/>
                          </a:cxn>
                          <a:cxn ang="0">
                            <a:pos x="T36" y="T37"/>
                          </a:cxn>
                          <a:cxn ang="0">
                            <a:pos x="T38" y="T39"/>
                          </a:cxn>
                          <a:cxn ang="0">
                            <a:pos x="T40" y="T41"/>
                          </a:cxn>
                          <a:cxn ang="0">
                            <a:pos x="T42" y="T43"/>
                          </a:cxn>
                          <a:cxn ang="0">
                            <a:pos x="T44" y="T45"/>
                          </a:cxn>
                          <a:cxn ang="0">
                            <a:pos x="T46" y="T47"/>
                          </a:cxn>
                          <a:cxn ang="0">
                            <a:pos x="T48" y="T49"/>
                          </a:cxn>
                          <a:cxn ang="0">
                            <a:pos x="T50" y="T51"/>
                          </a:cxn>
                          <a:cxn ang="0">
                            <a:pos x="T52" y="T53"/>
                          </a:cxn>
                          <a:cxn ang="0">
                            <a:pos x="T54" y="T55"/>
                          </a:cxn>
                          <a:cxn ang="0">
                            <a:pos x="T56" y="T57"/>
                          </a:cxn>
                          <a:cxn ang="0">
                            <a:pos x="T58" y="T59"/>
                          </a:cxn>
                          <a:cxn ang="0">
                            <a:pos x="T60" y="T61"/>
                          </a:cxn>
                          <a:cxn ang="0">
                            <a:pos x="T62" y="T63"/>
                          </a:cxn>
                          <a:cxn ang="0">
                            <a:pos x="T64" y="T65"/>
                          </a:cxn>
                          <a:cxn ang="0">
                            <a:pos x="T66" y="T67"/>
                          </a:cxn>
                          <a:cxn ang="0">
                            <a:pos x="T68" y="T69"/>
                          </a:cxn>
                          <a:cxn ang="0">
                            <a:pos x="T70" y="T71"/>
                          </a:cxn>
                          <a:cxn ang="0">
                            <a:pos x="T72" y="T73"/>
                          </a:cxn>
                          <a:cxn ang="0">
                            <a:pos x="T74" y="T75"/>
                          </a:cxn>
                          <a:cxn ang="0">
                            <a:pos x="T76" y="T77"/>
                          </a:cxn>
                          <a:cxn ang="0">
                            <a:pos x="T78" y="T79"/>
                          </a:cxn>
                          <a:cxn ang="0">
                            <a:pos x="T80" y="T81"/>
                          </a:cxn>
                          <a:cxn ang="0">
                            <a:pos x="T82" y="T83"/>
                          </a:cxn>
                          <a:cxn ang="0">
                            <a:pos x="T84" y="T85"/>
                          </a:cxn>
                          <a:cxn ang="0">
                            <a:pos x="T86" y="T87"/>
                          </a:cxn>
                          <a:cxn ang="0">
                            <a:pos x="T88" y="T89"/>
                          </a:cxn>
                          <a:cxn ang="0">
                            <a:pos x="T90" y="T91"/>
                          </a:cxn>
                          <a:cxn ang="0">
                            <a:pos x="T92" y="T93"/>
                          </a:cxn>
                          <a:cxn ang="0">
                            <a:pos x="T94" y="T95"/>
                          </a:cxn>
                          <a:cxn ang="0">
                            <a:pos x="T96" y="T97"/>
                          </a:cxn>
                          <a:cxn ang="0">
                            <a:pos x="T98" y="T99"/>
                          </a:cxn>
                          <a:cxn ang="0">
                            <a:pos x="T100" y="T101"/>
                          </a:cxn>
                          <a:cxn ang="0">
                            <a:pos x="T102" y="T103"/>
                          </a:cxn>
                          <a:cxn ang="0">
                            <a:pos x="T104" y="T105"/>
                          </a:cxn>
                          <a:cxn ang="0">
                            <a:pos x="T106" y="T107"/>
                          </a:cxn>
                          <a:cxn ang="0">
                            <a:pos x="T108" y="T109"/>
                          </a:cxn>
                          <a:cxn ang="0">
                            <a:pos x="T110" y="T111"/>
                          </a:cxn>
                          <a:cxn ang="0">
                            <a:pos x="T112" y="T113"/>
                          </a:cxn>
                        </a:cxnLst>
                        <a:rect l="0" t="0" r="r" b="b"/>
                        <a:pathLst>
                          <a:path w="2975" h="2561">
                            <a:moveTo>
                              <a:pt x="766" y="224"/>
                            </a:moveTo>
                            <a:lnTo>
                              <a:pt x="735" y="214"/>
                            </a:lnTo>
                            <a:lnTo>
                              <a:pt x="682" y="214"/>
                            </a:lnTo>
                            <a:lnTo>
                              <a:pt x="635" y="244"/>
                            </a:lnTo>
                            <a:lnTo>
                              <a:pt x="722" y="391"/>
                            </a:lnTo>
                            <a:lnTo>
                              <a:pt x="735" y="455"/>
                            </a:lnTo>
                            <a:lnTo>
                              <a:pt x="726" y="482"/>
                            </a:lnTo>
                            <a:lnTo>
                              <a:pt x="735" y="499"/>
                            </a:lnTo>
                            <a:lnTo>
                              <a:pt x="793" y="533"/>
                            </a:lnTo>
                            <a:lnTo>
                              <a:pt x="773" y="543"/>
                            </a:lnTo>
                            <a:lnTo>
                              <a:pt x="826" y="672"/>
                            </a:lnTo>
                            <a:lnTo>
                              <a:pt x="799" y="686"/>
                            </a:lnTo>
                            <a:lnTo>
                              <a:pt x="716" y="658"/>
                            </a:lnTo>
                            <a:lnTo>
                              <a:pt x="672" y="631"/>
                            </a:lnTo>
                            <a:lnTo>
                              <a:pt x="679" y="605"/>
                            </a:lnTo>
                            <a:lnTo>
                              <a:pt x="705" y="570"/>
                            </a:lnTo>
                            <a:lnTo>
                              <a:pt x="679" y="553"/>
                            </a:lnTo>
                            <a:lnTo>
                              <a:pt x="638" y="547"/>
                            </a:lnTo>
                            <a:lnTo>
                              <a:pt x="575" y="557"/>
                            </a:lnTo>
                            <a:lnTo>
                              <a:pt x="578" y="584"/>
                            </a:lnTo>
                            <a:lnTo>
                              <a:pt x="567" y="584"/>
                            </a:lnTo>
                            <a:lnTo>
                              <a:pt x="551" y="570"/>
                            </a:lnTo>
                            <a:lnTo>
                              <a:pt x="406" y="577"/>
                            </a:lnTo>
                            <a:lnTo>
                              <a:pt x="396" y="591"/>
                            </a:lnTo>
                            <a:lnTo>
                              <a:pt x="429" y="652"/>
                            </a:lnTo>
                            <a:lnTo>
                              <a:pt x="464" y="678"/>
                            </a:lnTo>
                            <a:lnTo>
                              <a:pt x="453" y="719"/>
                            </a:lnTo>
                            <a:lnTo>
                              <a:pt x="447" y="784"/>
                            </a:lnTo>
                            <a:lnTo>
                              <a:pt x="504" y="845"/>
                            </a:lnTo>
                            <a:lnTo>
                              <a:pt x="585" y="849"/>
                            </a:lnTo>
                            <a:lnTo>
                              <a:pt x="641" y="875"/>
                            </a:lnTo>
                            <a:lnTo>
                              <a:pt x="675" y="886"/>
                            </a:lnTo>
                            <a:lnTo>
                              <a:pt x="770" y="858"/>
                            </a:lnTo>
                            <a:lnTo>
                              <a:pt x="787" y="889"/>
                            </a:lnTo>
                            <a:lnTo>
                              <a:pt x="780" y="898"/>
                            </a:lnTo>
                            <a:lnTo>
                              <a:pt x="773" y="906"/>
                            </a:lnTo>
                            <a:lnTo>
                              <a:pt x="765" y="913"/>
                            </a:lnTo>
                            <a:lnTo>
                              <a:pt x="761" y="924"/>
                            </a:lnTo>
                            <a:lnTo>
                              <a:pt x="757" y="942"/>
                            </a:lnTo>
                            <a:lnTo>
                              <a:pt x="756" y="964"/>
                            </a:lnTo>
                            <a:lnTo>
                              <a:pt x="743" y="1035"/>
                            </a:lnTo>
                            <a:lnTo>
                              <a:pt x="705" y="1055"/>
                            </a:lnTo>
                            <a:lnTo>
                              <a:pt x="679" y="1055"/>
                            </a:lnTo>
                            <a:lnTo>
                              <a:pt x="665" y="1045"/>
                            </a:lnTo>
                            <a:lnTo>
                              <a:pt x="638" y="1035"/>
                            </a:lnTo>
                            <a:lnTo>
                              <a:pt x="585" y="1072"/>
                            </a:lnTo>
                            <a:lnTo>
                              <a:pt x="544" y="1078"/>
                            </a:lnTo>
                            <a:lnTo>
                              <a:pt x="541" y="1038"/>
                            </a:lnTo>
                            <a:lnTo>
                              <a:pt x="497" y="1021"/>
                            </a:lnTo>
                            <a:lnTo>
                              <a:pt x="453" y="1042"/>
                            </a:lnTo>
                            <a:lnTo>
                              <a:pt x="420" y="1103"/>
                            </a:lnTo>
                            <a:lnTo>
                              <a:pt x="305" y="1184"/>
                            </a:lnTo>
                            <a:lnTo>
                              <a:pt x="288" y="1266"/>
                            </a:lnTo>
                            <a:lnTo>
                              <a:pt x="305" y="1309"/>
                            </a:lnTo>
                            <a:lnTo>
                              <a:pt x="329" y="1303"/>
                            </a:lnTo>
                            <a:lnTo>
                              <a:pt x="343" y="1309"/>
                            </a:lnTo>
                            <a:lnTo>
                              <a:pt x="323" y="1330"/>
                            </a:lnTo>
                            <a:lnTo>
                              <a:pt x="319" y="1364"/>
                            </a:lnTo>
                            <a:lnTo>
                              <a:pt x="285" y="1377"/>
                            </a:lnTo>
                            <a:lnTo>
                              <a:pt x="285" y="1394"/>
                            </a:lnTo>
                            <a:lnTo>
                              <a:pt x="319" y="1452"/>
                            </a:lnTo>
                            <a:lnTo>
                              <a:pt x="332" y="1516"/>
                            </a:lnTo>
                            <a:lnTo>
                              <a:pt x="352" y="1536"/>
                            </a:lnTo>
                            <a:lnTo>
                              <a:pt x="453" y="1536"/>
                            </a:lnTo>
                            <a:lnTo>
                              <a:pt x="467" y="1513"/>
                            </a:lnTo>
                            <a:lnTo>
                              <a:pt x="484" y="1530"/>
                            </a:lnTo>
                            <a:lnTo>
                              <a:pt x="484" y="1601"/>
                            </a:lnTo>
                            <a:lnTo>
                              <a:pt x="494" y="1631"/>
                            </a:lnTo>
                            <a:lnTo>
                              <a:pt x="473" y="1631"/>
                            </a:lnTo>
                            <a:lnTo>
                              <a:pt x="450" y="1648"/>
                            </a:lnTo>
                            <a:lnTo>
                              <a:pt x="460" y="1679"/>
                            </a:lnTo>
                            <a:lnTo>
                              <a:pt x="453" y="1723"/>
                            </a:lnTo>
                            <a:lnTo>
                              <a:pt x="429" y="1747"/>
                            </a:lnTo>
                            <a:lnTo>
                              <a:pt x="473" y="1753"/>
                            </a:lnTo>
                            <a:lnTo>
                              <a:pt x="508" y="1733"/>
                            </a:lnTo>
                            <a:lnTo>
                              <a:pt x="571" y="1730"/>
                            </a:lnTo>
                            <a:lnTo>
                              <a:pt x="578" y="1761"/>
                            </a:lnTo>
                            <a:lnTo>
                              <a:pt x="594" y="1770"/>
                            </a:lnTo>
                            <a:lnTo>
                              <a:pt x="618" y="1747"/>
                            </a:lnTo>
                            <a:lnTo>
                              <a:pt x="641" y="1845"/>
                            </a:lnTo>
                            <a:lnTo>
                              <a:pt x="665" y="1848"/>
                            </a:lnTo>
                            <a:lnTo>
                              <a:pt x="665" y="1801"/>
                            </a:lnTo>
                            <a:lnTo>
                              <a:pt x="682" y="1784"/>
                            </a:lnTo>
                            <a:lnTo>
                              <a:pt x="705" y="1787"/>
                            </a:lnTo>
                            <a:lnTo>
                              <a:pt x="712" y="1828"/>
                            </a:lnTo>
                            <a:lnTo>
                              <a:pt x="770" y="1818"/>
                            </a:lnTo>
                            <a:lnTo>
                              <a:pt x="796" y="1798"/>
                            </a:lnTo>
                            <a:lnTo>
                              <a:pt x="793" y="1842"/>
                            </a:lnTo>
                            <a:lnTo>
                              <a:pt x="766" y="1862"/>
                            </a:lnTo>
                            <a:lnTo>
                              <a:pt x="696" y="1998"/>
                            </a:lnTo>
                            <a:lnTo>
                              <a:pt x="628" y="2025"/>
                            </a:lnTo>
                            <a:lnTo>
                              <a:pt x="608" y="2086"/>
                            </a:lnTo>
                            <a:lnTo>
                              <a:pt x="594" y="2086"/>
                            </a:lnTo>
                            <a:lnTo>
                              <a:pt x="585" y="2076"/>
                            </a:lnTo>
                            <a:lnTo>
                              <a:pt x="564" y="2083"/>
                            </a:lnTo>
                            <a:lnTo>
                              <a:pt x="460" y="2106"/>
                            </a:lnTo>
                            <a:lnTo>
                              <a:pt x="420" y="2153"/>
                            </a:lnTo>
                            <a:lnTo>
                              <a:pt x="406" y="2161"/>
                            </a:lnTo>
                            <a:lnTo>
                              <a:pt x="379" y="2137"/>
                            </a:lnTo>
                            <a:lnTo>
                              <a:pt x="332" y="2133"/>
                            </a:lnTo>
                            <a:lnTo>
                              <a:pt x="305" y="2147"/>
                            </a:lnTo>
                            <a:lnTo>
                              <a:pt x="258" y="2157"/>
                            </a:lnTo>
                            <a:lnTo>
                              <a:pt x="221" y="2194"/>
                            </a:lnTo>
                            <a:lnTo>
                              <a:pt x="150" y="2218"/>
                            </a:lnTo>
                            <a:lnTo>
                              <a:pt x="47" y="2208"/>
                            </a:lnTo>
                            <a:lnTo>
                              <a:pt x="0" y="2231"/>
                            </a:lnTo>
                            <a:lnTo>
                              <a:pt x="0" y="2262"/>
                            </a:lnTo>
                            <a:lnTo>
                              <a:pt x="23" y="2279"/>
                            </a:lnTo>
                            <a:lnTo>
                              <a:pt x="40" y="2265"/>
                            </a:lnTo>
                            <a:lnTo>
                              <a:pt x="77" y="2256"/>
                            </a:lnTo>
                            <a:lnTo>
                              <a:pt x="120" y="2272"/>
                            </a:lnTo>
                            <a:lnTo>
                              <a:pt x="155" y="2279"/>
                            </a:lnTo>
                            <a:lnTo>
                              <a:pt x="181" y="2265"/>
                            </a:lnTo>
                            <a:lnTo>
                              <a:pt x="215" y="2242"/>
                            </a:lnTo>
                            <a:lnTo>
                              <a:pt x="265" y="2242"/>
                            </a:lnTo>
                            <a:lnTo>
                              <a:pt x="316" y="2211"/>
                            </a:lnTo>
                            <a:lnTo>
                              <a:pt x="373" y="2231"/>
                            </a:lnTo>
                            <a:lnTo>
                              <a:pt x="420" y="2218"/>
                            </a:lnTo>
                            <a:lnTo>
                              <a:pt x="477" y="2194"/>
                            </a:lnTo>
                            <a:lnTo>
                              <a:pt x="470" y="2236"/>
                            </a:lnTo>
                            <a:lnTo>
                              <a:pt x="487" y="2236"/>
                            </a:lnTo>
                            <a:lnTo>
                              <a:pt x="500" y="2198"/>
                            </a:lnTo>
                            <a:lnTo>
                              <a:pt x="555" y="2194"/>
                            </a:lnTo>
                            <a:lnTo>
                              <a:pt x="598" y="2211"/>
                            </a:lnTo>
                            <a:lnTo>
                              <a:pt x="605" y="2194"/>
                            </a:lnTo>
                            <a:lnTo>
                              <a:pt x="628" y="2167"/>
                            </a:lnTo>
                            <a:lnTo>
                              <a:pt x="602" y="2147"/>
                            </a:lnTo>
                            <a:lnTo>
                              <a:pt x="685" y="2109"/>
                            </a:lnTo>
                            <a:lnTo>
                              <a:pt x="773" y="2092"/>
                            </a:lnTo>
                            <a:lnTo>
                              <a:pt x="1042" y="1937"/>
                            </a:lnTo>
                            <a:lnTo>
                              <a:pt x="1085" y="1883"/>
                            </a:lnTo>
                            <a:lnTo>
                              <a:pt x="1072" y="1848"/>
                            </a:lnTo>
                            <a:lnTo>
                              <a:pt x="1035" y="1831"/>
                            </a:lnTo>
                            <a:lnTo>
                              <a:pt x="1042" y="1805"/>
                            </a:lnTo>
                            <a:lnTo>
                              <a:pt x="1093" y="1761"/>
                            </a:lnTo>
                            <a:lnTo>
                              <a:pt x="1160" y="1740"/>
                            </a:lnTo>
                            <a:lnTo>
                              <a:pt x="1179" y="1700"/>
                            </a:lnTo>
                            <a:lnTo>
                              <a:pt x="1246" y="1605"/>
                            </a:lnTo>
                            <a:lnTo>
                              <a:pt x="1331" y="1556"/>
                            </a:lnTo>
                            <a:lnTo>
                              <a:pt x="1392" y="1564"/>
                            </a:lnTo>
                            <a:lnTo>
                              <a:pt x="1411" y="1605"/>
                            </a:lnTo>
                            <a:lnTo>
                              <a:pt x="1368" y="1605"/>
                            </a:lnTo>
                            <a:lnTo>
                              <a:pt x="1351" y="1584"/>
                            </a:lnTo>
                            <a:lnTo>
                              <a:pt x="1281" y="1622"/>
                            </a:lnTo>
                            <a:lnTo>
                              <a:pt x="1278" y="1635"/>
                            </a:lnTo>
                            <a:lnTo>
                              <a:pt x="1278" y="1666"/>
                            </a:lnTo>
                            <a:lnTo>
                              <a:pt x="1240" y="1726"/>
                            </a:lnTo>
                            <a:lnTo>
                              <a:pt x="1223" y="1767"/>
                            </a:lnTo>
                            <a:lnTo>
                              <a:pt x="1260" y="1778"/>
                            </a:lnTo>
                            <a:lnTo>
                              <a:pt x="1260" y="1801"/>
                            </a:lnTo>
                            <a:lnTo>
                              <a:pt x="1199" y="1811"/>
                            </a:lnTo>
                            <a:lnTo>
                              <a:pt x="1207" y="1845"/>
                            </a:lnTo>
                            <a:lnTo>
                              <a:pt x="1287" y="1848"/>
                            </a:lnTo>
                            <a:lnTo>
                              <a:pt x="1341" y="1814"/>
                            </a:lnTo>
                            <a:lnTo>
                              <a:pt x="1368" y="1778"/>
                            </a:lnTo>
                            <a:lnTo>
                              <a:pt x="1422" y="1744"/>
                            </a:lnTo>
                            <a:lnTo>
                              <a:pt x="1466" y="1774"/>
                            </a:lnTo>
                            <a:lnTo>
                              <a:pt x="1486" y="1753"/>
                            </a:lnTo>
                            <a:lnTo>
                              <a:pt x="1510" y="1767"/>
                            </a:lnTo>
                            <a:lnTo>
                              <a:pt x="1516" y="1801"/>
                            </a:lnTo>
                            <a:lnTo>
                              <a:pt x="1536" y="1805"/>
                            </a:lnTo>
                            <a:lnTo>
                              <a:pt x="1599" y="1733"/>
                            </a:lnTo>
                            <a:lnTo>
                              <a:pt x="1590" y="1706"/>
                            </a:lnTo>
                            <a:lnTo>
                              <a:pt x="1536" y="1753"/>
                            </a:lnTo>
                            <a:lnTo>
                              <a:pt x="1560" y="1679"/>
                            </a:lnTo>
                            <a:lnTo>
                              <a:pt x="1543" y="1672"/>
                            </a:lnTo>
                            <a:lnTo>
                              <a:pt x="1526" y="1723"/>
                            </a:lnTo>
                            <a:lnTo>
                              <a:pt x="1519" y="1648"/>
                            </a:lnTo>
                            <a:lnTo>
                              <a:pt x="1576" y="1625"/>
                            </a:lnTo>
                            <a:lnTo>
                              <a:pt x="1634" y="1618"/>
                            </a:lnTo>
                            <a:lnTo>
                              <a:pt x="1681" y="1713"/>
                            </a:lnTo>
                            <a:lnTo>
                              <a:pt x="1714" y="1720"/>
                            </a:lnTo>
                            <a:lnTo>
                              <a:pt x="1819" y="1784"/>
                            </a:lnTo>
                            <a:lnTo>
                              <a:pt x="1828" y="1774"/>
                            </a:lnTo>
                            <a:lnTo>
                              <a:pt x="1919" y="1774"/>
                            </a:lnTo>
                            <a:lnTo>
                              <a:pt x="2074" y="1834"/>
                            </a:lnTo>
                            <a:lnTo>
                              <a:pt x="2121" y="1814"/>
                            </a:lnTo>
                            <a:lnTo>
                              <a:pt x="2148" y="1787"/>
                            </a:lnTo>
                            <a:lnTo>
                              <a:pt x="2148" y="1814"/>
                            </a:lnTo>
                            <a:lnTo>
                              <a:pt x="2128" y="1869"/>
                            </a:lnTo>
                            <a:lnTo>
                              <a:pt x="2275" y="1953"/>
                            </a:lnTo>
                            <a:lnTo>
                              <a:pt x="2316" y="2001"/>
                            </a:lnTo>
                            <a:lnTo>
                              <a:pt x="2369" y="2042"/>
                            </a:lnTo>
                            <a:lnTo>
                              <a:pt x="2413" y="2031"/>
                            </a:lnTo>
                            <a:lnTo>
                              <a:pt x="2424" y="2039"/>
                            </a:lnTo>
                            <a:lnTo>
                              <a:pt x="2386" y="2059"/>
                            </a:lnTo>
                            <a:lnTo>
                              <a:pt x="2386" y="2096"/>
                            </a:lnTo>
                            <a:lnTo>
                              <a:pt x="2413" y="2113"/>
                            </a:lnTo>
                            <a:lnTo>
                              <a:pt x="2440" y="2161"/>
                            </a:lnTo>
                            <a:lnTo>
                              <a:pt x="2451" y="2222"/>
                            </a:lnTo>
                            <a:lnTo>
                              <a:pt x="2484" y="2231"/>
                            </a:lnTo>
                            <a:lnTo>
                              <a:pt x="2545" y="2330"/>
                            </a:lnTo>
                            <a:lnTo>
                              <a:pt x="2568" y="2350"/>
                            </a:lnTo>
                            <a:lnTo>
                              <a:pt x="2562" y="2239"/>
                            </a:lnTo>
                            <a:lnTo>
                              <a:pt x="2575" y="2245"/>
                            </a:lnTo>
                            <a:lnTo>
                              <a:pt x="2601" y="2367"/>
                            </a:lnTo>
                            <a:lnTo>
                              <a:pt x="2619" y="2361"/>
                            </a:lnTo>
                            <a:lnTo>
                              <a:pt x="2632" y="2306"/>
                            </a:lnTo>
                            <a:lnTo>
                              <a:pt x="2645" y="2306"/>
                            </a:lnTo>
                            <a:lnTo>
                              <a:pt x="2645" y="2387"/>
                            </a:lnTo>
                            <a:lnTo>
                              <a:pt x="2669" y="2411"/>
                            </a:lnTo>
                            <a:lnTo>
                              <a:pt x="2642" y="2442"/>
                            </a:lnTo>
                            <a:lnTo>
                              <a:pt x="2646" y="2449"/>
                            </a:lnTo>
                            <a:lnTo>
                              <a:pt x="2652" y="2457"/>
                            </a:lnTo>
                            <a:lnTo>
                              <a:pt x="2656" y="2462"/>
                            </a:lnTo>
                            <a:lnTo>
                              <a:pt x="2662" y="2465"/>
                            </a:lnTo>
                            <a:lnTo>
                              <a:pt x="2667" y="2467"/>
                            </a:lnTo>
                            <a:lnTo>
                              <a:pt x="2671" y="2464"/>
                            </a:lnTo>
                            <a:lnTo>
                              <a:pt x="2675" y="2459"/>
                            </a:lnTo>
                            <a:lnTo>
                              <a:pt x="2680" y="2452"/>
                            </a:lnTo>
                            <a:lnTo>
                              <a:pt x="2696" y="2489"/>
                            </a:lnTo>
                            <a:lnTo>
                              <a:pt x="2706" y="2508"/>
                            </a:lnTo>
                            <a:lnTo>
                              <a:pt x="2711" y="2516"/>
                            </a:lnTo>
                            <a:lnTo>
                              <a:pt x="2716" y="2524"/>
                            </a:lnTo>
                            <a:lnTo>
                              <a:pt x="2717" y="2526"/>
                            </a:lnTo>
                            <a:lnTo>
                              <a:pt x="2719" y="2530"/>
                            </a:lnTo>
                            <a:lnTo>
                              <a:pt x="2723" y="2535"/>
                            </a:lnTo>
                            <a:lnTo>
                              <a:pt x="2730" y="2543"/>
                            </a:lnTo>
                            <a:lnTo>
                              <a:pt x="2737" y="2552"/>
                            </a:lnTo>
                            <a:lnTo>
                              <a:pt x="2750" y="2561"/>
                            </a:lnTo>
                            <a:lnTo>
                              <a:pt x="2763" y="2547"/>
                            </a:lnTo>
                            <a:lnTo>
                              <a:pt x="2743" y="2517"/>
                            </a:lnTo>
                            <a:lnTo>
                              <a:pt x="2733" y="2489"/>
                            </a:lnTo>
                            <a:lnTo>
                              <a:pt x="2770" y="2514"/>
                            </a:lnTo>
                            <a:lnTo>
                              <a:pt x="2800" y="2543"/>
                            </a:lnTo>
                            <a:lnTo>
                              <a:pt x="2817" y="2537"/>
                            </a:lnTo>
                            <a:lnTo>
                              <a:pt x="2817" y="2476"/>
                            </a:lnTo>
                            <a:lnTo>
                              <a:pt x="2790" y="2428"/>
                            </a:lnTo>
                            <a:lnTo>
                              <a:pt x="2804" y="2415"/>
                            </a:lnTo>
                            <a:lnTo>
                              <a:pt x="2877" y="2459"/>
                            </a:lnTo>
                            <a:lnTo>
                              <a:pt x="2904" y="2509"/>
                            </a:lnTo>
                            <a:lnTo>
                              <a:pt x="2931" y="2523"/>
                            </a:lnTo>
                            <a:lnTo>
                              <a:pt x="2959" y="2486"/>
                            </a:lnTo>
                            <a:lnTo>
                              <a:pt x="2975" y="2428"/>
                            </a:lnTo>
                            <a:lnTo>
                              <a:pt x="2951" y="2309"/>
                            </a:lnTo>
                            <a:lnTo>
                              <a:pt x="2783" y="2242"/>
                            </a:lnTo>
                            <a:lnTo>
                              <a:pt x="2760" y="2181"/>
                            </a:lnTo>
                            <a:lnTo>
                              <a:pt x="2622" y="1978"/>
                            </a:lnTo>
                            <a:lnTo>
                              <a:pt x="2558" y="1947"/>
                            </a:lnTo>
                            <a:lnTo>
                              <a:pt x="2542" y="1906"/>
                            </a:lnTo>
                            <a:lnTo>
                              <a:pt x="2511" y="1889"/>
                            </a:lnTo>
                            <a:lnTo>
                              <a:pt x="2498" y="1842"/>
                            </a:lnTo>
                            <a:lnTo>
                              <a:pt x="2451" y="1805"/>
                            </a:lnTo>
                            <a:lnTo>
                              <a:pt x="2416" y="1828"/>
                            </a:lnTo>
                            <a:lnTo>
                              <a:pt x="2397" y="1831"/>
                            </a:lnTo>
                            <a:lnTo>
                              <a:pt x="2377" y="1859"/>
                            </a:lnTo>
                            <a:lnTo>
                              <a:pt x="2369" y="1909"/>
                            </a:lnTo>
                            <a:lnTo>
                              <a:pt x="2357" y="1909"/>
                            </a:lnTo>
                            <a:lnTo>
                              <a:pt x="2303" y="1944"/>
                            </a:lnTo>
                            <a:lnTo>
                              <a:pt x="2296" y="1903"/>
                            </a:lnTo>
                            <a:lnTo>
                              <a:pt x="2181" y="1787"/>
                            </a:lnTo>
                            <a:lnTo>
                              <a:pt x="2178" y="1740"/>
                            </a:lnTo>
                            <a:lnTo>
                              <a:pt x="2134" y="1740"/>
                            </a:lnTo>
                            <a:lnTo>
                              <a:pt x="2111" y="1761"/>
                            </a:lnTo>
                            <a:lnTo>
                              <a:pt x="2064" y="1757"/>
                            </a:lnTo>
                            <a:lnTo>
                              <a:pt x="2037" y="1740"/>
                            </a:lnTo>
                            <a:lnTo>
                              <a:pt x="2040" y="336"/>
                            </a:lnTo>
                            <a:lnTo>
                              <a:pt x="1969" y="289"/>
                            </a:lnTo>
                            <a:lnTo>
                              <a:pt x="1889" y="258"/>
                            </a:lnTo>
                            <a:lnTo>
                              <a:pt x="1859" y="272"/>
                            </a:lnTo>
                            <a:lnTo>
                              <a:pt x="1825" y="282"/>
                            </a:lnTo>
                            <a:lnTo>
                              <a:pt x="1742" y="238"/>
                            </a:lnTo>
                            <a:lnTo>
                              <a:pt x="1714" y="255"/>
                            </a:lnTo>
                            <a:lnTo>
                              <a:pt x="1613" y="188"/>
                            </a:lnTo>
                            <a:lnTo>
                              <a:pt x="1496" y="177"/>
                            </a:lnTo>
                            <a:lnTo>
                              <a:pt x="1466" y="153"/>
                            </a:lnTo>
                            <a:lnTo>
                              <a:pt x="1463" y="92"/>
                            </a:lnTo>
                            <a:lnTo>
                              <a:pt x="1395" y="85"/>
                            </a:lnTo>
                            <a:lnTo>
                              <a:pt x="1368" y="113"/>
                            </a:lnTo>
                            <a:lnTo>
                              <a:pt x="1361" y="92"/>
                            </a:lnTo>
                            <a:lnTo>
                              <a:pt x="1368" y="75"/>
                            </a:lnTo>
                            <a:lnTo>
                              <a:pt x="1334" y="41"/>
                            </a:lnTo>
                            <a:lnTo>
                              <a:pt x="1278" y="0"/>
                            </a:lnTo>
                            <a:lnTo>
                              <a:pt x="1260" y="0"/>
                            </a:lnTo>
                            <a:lnTo>
                              <a:pt x="1213" y="52"/>
                            </a:lnTo>
                            <a:lnTo>
                              <a:pt x="1140" y="52"/>
                            </a:lnTo>
                            <a:lnTo>
                              <a:pt x="1122" y="41"/>
                            </a:lnTo>
                            <a:lnTo>
                              <a:pt x="1105" y="44"/>
                            </a:lnTo>
                            <a:lnTo>
                              <a:pt x="1045" y="79"/>
                            </a:lnTo>
                            <a:lnTo>
                              <a:pt x="1002" y="89"/>
                            </a:lnTo>
                            <a:lnTo>
                              <a:pt x="975" y="72"/>
                            </a:lnTo>
                            <a:lnTo>
                              <a:pt x="914" y="113"/>
                            </a:lnTo>
                            <a:lnTo>
                              <a:pt x="894" y="163"/>
                            </a:lnTo>
                            <a:lnTo>
                              <a:pt x="834" y="221"/>
                            </a:lnTo>
                            <a:lnTo>
                              <a:pt x="766" y="224"/>
                            </a:lnTo>
                            <a:close/>
                          </a:path>
                        </a:pathLst>
                      </a:custGeom>
                      <a:solidFill>
                        <a:srgbClr val="FF0000"/>
                      </a:solidFill>
                      <a:ln w="3175">
                        <a:solidFill>
                          <a:schemeClr val="bg1">
                            <a:lumMod val="65000"/>
                          </a:schemeClr>
                        </a:solidFill>
                      </a:ln>
                      <a:extLst/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en-US" sz="900">
                          <a:latin typeface="Arial Black" pitchFamily="34" charset="0"/>
                        </a:endParaRPr>
                      </a:p>
                    </p:txBody>
                  </p:sp>
                  <p:sp>
                    <p:nvSpPr>
                      <p:cNvPr id="17" name="Freeform 14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639762" y="5226050"/>
                        <a:ext cx="77787" cy="93663"/>
                      </a:xfrm>
                      <a:custGeom>
                        <a:avLst/>
                        <a:gdLst>
                          <a:gd name="T0" fmla="*/ 47 w 148"/>
                          <a:gd name="T1" fmla="*/ 41 h 177"/>
                          <a:gd name="T2" fmla="*/ 30 w 148"/>
                          <a:gd name="T3" fmla="*/ 0 h 177"/>
                          <a:gd name="T4" fmla="*/ 0 w 148"/>
                          <a:gd name="T5" fmla="*/ 41 h 177"/>
                          <a:gd name="T6" fmla="*/ 4 w 148"/>
                          <a:gd name="T7" fmla="*/ 82 h 177"/>
                          <a:gd name="T8" fmla="*/ 41 w 148"/>
                          <a:gd name="T9" fmla="*/ 82 h 177"/>
                          <a:gd name="T10" fmla="*/ 71 w 148"/>
                          <a:gd name="T11" fmla="*/ 106 h 177"/>
                          <a:gd name="T12" fmla="*/ 101 w 148"/>
                          <a:gd name="T13" fmla="*/ 174 h 177"/>
                          <a:gd name="T14" fmla="*/ 148 w 148"/>
                          <a:gd name="T15" fmla="*/ 177 h 177"/>
                          <a:gd name="T16" fmla="*/ 148 w 148"/>
                          <a:gd name="T17" fmla="*/ 164 h 177"/>
                          <a:gd name="T18" fmla="*/ 115 w 148"/>
                          <a:gd name="T19" fmla="*/ 75 h 177"/>
                          <a:gd name="T20" fmla="*/ 71 w 148"/>
                          <a:gd name="T21" fmla="*/ 61 h 177"/>
                          <a:gd name="T22" fmla="*/ 47 w 148"/>
                          <a:gd name="T23" fmla="*/ 41 h 177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  <a:cxn ang="0">
                            <a:pos x="T14" y="T15"/>
                          </a:cxn>
                          <a:cxn ang="0">
                            <a:pos x="T16" y="T17"/>
                          </a:cxn>
                          <a:cxn ang="0">
                            <a:pos x="T18" y="T19"/>
                          </a:cxn>
                          <a:cxn ang="0">
                            <a:pos x="T20" y="T21"/>
                          </a:cxn>
                          <a:cxn ang="0">
                            <a:pos x="T22" y="T23"/>
                          </a:cxn>
                        </a:cxnLst>
                        <a:rect l="0" t="0" r="r" b="b"/>
                        <a:pathLst>
                          <a:path w="148" h="177">
                            <a:moveTo>
                              <a:pt x="47" y="41"/>
                            </a:moveTo>
                            <a:lnTo>
                              <a:pt x="30" y="0"/>
                            </a:lnTo>
                            <a:lnTo>
                              <a:pt x="0" y="41"/>
                            </a:lnTo>
                            <a:lnTo>
                              <a:pt x="4" y="82"/>
                            </a:lnTo>
                            <a:lnTo>
                              <a:pt x="41" y="82"/>
                            </a:lnTo>
                            <a:lnTo>
                              <a:pt x="71" y="106"/>
                            </a:lnTo>
                            <a:lnTo>
                              <a:pt x="101" y="174"/>
                            </a:lnTo>
                            <a:lnTo>
                              <a:pt x="148" y="177"/>
                            </a:lnTo>
                            <a:lnTo>
                              <a:pt x="148" y="164"/>
                            </a:lnTo>
                            <a:lnTo>
                              <a:pt x="115" y="75"/>
                            </a:lnTo>
                            <a:lnTo>
                              <a:pt x="71" y="61"/>
                            </a:lnTo>
                            <a:lnTo>
                              <a:pt x="47" y="41"/>
                            </a:lnTo>
                            <a:close/>
                          </a:path>
                        </a:pathLst>
                      </a:custGeom>
                      <a:grpFill/>
                      <a:ln w="0">
                        <a:solidFill>
                          <a:schemeClr val="bg1">
                            <a:lumMod val="65000"/>
                          </a:schemeClr>
                        </a:solidFill>
                        <a:round/>
                        <a:headEnd/>
                        <a:tailEnd/>
                      </a:ln>
                      <a:extLst/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en-US" sz="900">
                          <a:latin typeface="Arial Black" pitchFamily="34" charset="0"/>
                        </a:endParaRPr>
                      </a:p>
                    </p:txBody>
                  </p:sp>
                  <p:sp>
                    <p:nvSpPr>
                      <p:cNvPr id="18" name="Freeform 1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679450" y="5557838"/>
                        <a:ext cx="71437" cy="55563"/>
                      </a:xfrm>
                      <a:custGeom>
                        <a:avLst/>
                        <a:gdLst>
                          <a:gd name="T0" fmla="*/ 57 w 135"/>
                          <a:gd name="T1" fmla="*/ 105 h 105"/>
                          <a:gd name="T2" fmla="*/ 108 w 135"/>
                          <a:gd name="T3" fmla="*/ 105 h 105"/>
                          <a:gd name="T4" fmla="*/ 135 w 135"/>
                          <a:gd name="T5" fmla="*/ 44 h 105"/>
                          <a:gd name="T6" fmla="*/ 121 w 135"/>
                          <a:gd name="T7" fmla="*/ 30 h 105"/>
                          <a:gd name="T8" fmla="*/ 0 w 135"/>
                          <a:gd name="T9" fmla="*/ 0 h 105"/>
                          <a:gd name="T10" fmla="*/ 3 w 135"/>
                          <a:gd name="T11" fmla="*/ 44 h 105"/>
                          <a:gd name="T12" fmla="*/ 57 w 135"/>
                          <a:gd name="T13" fmla="*/ 105 h 105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</a:cxnLst>
                        <a:rect l="0" t="0" r="r" b="b"/>
                        <a:pathLst>
                          <a:path w="135" h="105">
                            <a:moveTo>
                              <a:pt x="57" y="105"/>
                            </a:moveTo>
                            <a:lnTo>
                              <a:pt x="108" y="105"/>
                            </a:lnTo>
                            <a:lnTo>
                              <a:pt x="135" y="44"/>
                            </a:lnTo>
                            <a:lnTo>
                              <a:pt x="121" y="30"/>
                            </a:lnTo>
                            <a:lnTo>
                              <a:pt x="0" y="0"/>
                            </a:lnTo>
                            <a:lnTo>
                              <a:pt x="3" y="44"/>
                            </a:lnTo>
                            <a:lnTo>
                              <a:pt x="57" y="105"/>
                            </a:lnTo>
                            <a:close/>
                          </a:path>
                        </a:pathLst>
                      </a:custGeom>
                      <a:grpFill/>
                      <a:ln w="0">
                        <a:solidFill>
                          <a:schemeClr val="bg1">
                            <a:lumMod val="65000"/>
                          </a:schemeClr>
                        </a:solidFill>
                        <a:round/>
                        <a:headEnd/>
                        <a:tailEnd/>
                      </a:ln>
                      <a:extLst/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en-US" sz="900">
                          <a:latin typeface="Arial Black" pitchFamily="34" charset="0"/>
                        </a:endParaRPr>
                      </a:p>
                    </p:txBody>
                  </p:sp>
                  <p:sp>
                    <p:nvSpPr>
                      <p:cNvPr id="19" name="Freeform 16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803275" y="6021388"/>
                        <a:ext cx="34925" cy="26988"/>
                      </a:xfrm>
                      <a:custGeom>
                        <a:avLst/>
                        <a:gdLst>
                          <a:gd name="T0" fmla="*/ 41 w 65"/>
                          <a:gd name="T1" fmla="*/ 0 h 50"/>
                          <a:gd name="T2" fmla="*/ 0 w 65"/>
                          <a:gd name="T3" fmla="*/ 17 h 50"/>
                          <a:gd name="T4" fmla="*/ 27 w 65"/>
                          <a:gd name="T5" fmla="*/ 50 h 50"/>
                          <a:gd name="T6" fmla="*/ 65 w 65"/>
                          <a:gd name="T7" fmla="*/ 23 h 50"/>
                          <a:gd name="T8" fmla="*/ 41 w 65"/>
                          <a:gd name="T9" fmla="*/ 0 h 50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</a:cxnLst>
                        <a:rect l="0" t="0" r="r" b="b"/>
                        <a:pathLst>
                          <a:path w="65" h="50">
                            <a:moveTo>
                              <a:pt x="41" y="0"/>
                            </a:moveTo>
                            <a:lnTo>
                              <a:pt x="0" y="17"/>
                            </a:lnTo>
                            <a:lnTo>
                              <a:pt x="27" y="50"/>
                            </a:lnTo>
                            <a:lnTo>
                              <a:pt x="65" y="23"/>
                            </a:lnTo>
                            <a:lnTo>
                              <a:pt x="41" y="0"/>
                            </a:lnTo>
                            <a:close/>
                          </a:path>
                        </a:pathLst>
                      </a:custGeom>
                      <a:grpFill/>
                      <a:ln>
                        <a:solidFill>
                          <a:schemeClr val="bg1">
                            <a:lumMod val="65000"/>
                          </a:schemeClr>
                        </a:solidFill>
                      </a:ln>
                      <a:extLst/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en-US" sz="900">
                          <a:latin typeface="Arial Black" pitchFamily="34" charset="0"/>
                        </a:endParaRPr>
                      </a:p>
                    </p:txBody>
                  </p:sp>
                  <p:sp>
                    <p:nvSpPr>
                      <p:cNvPr id="20" name="Freeform 17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830262" y="6037263"/>
                        <a:ext cx="26987" cy="20638"/>
                      </a:xfrm>
                      <a:custGeom>
                        <a:avLst/>
                        <a:gdLst>
                          <a:gd name="T0" fmla="*/ 17 w 50"/>
                          <a:gd name="T1" fmla="*/ 0 h 37"/>
                          <a:gd name="T2" fmla="*/ 0 w 50"/>
                          <a:gd name="T3" fmla="*/ 37 h 37"/>
                          <a:gd name="T4" fmla="*/ 37 w 50"/>
                          <a:gd name="T5" fmla="*/ 37 h 37"/>
                          <a:gd name="T6" fmla="*/ 50 w 50"/>
                          <a:gd name="T7" fmla="*/ 7 h 37"/>
                          <a:gd name="T8" fmla="*/ 17 w 50"/>
                          <a:gd name="T9" fmla="*/ 0 h 37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</a:cxnLst>
                        <a:rect l="0" t="0" r="r" b="b"/>
                        <a:pathLst>
                          <a:path w="50" h="37">
                            <a:moveTo>
                              <a:pt x="17" y="0"/>
                            </a:moveTo>
                            <a:lnTo>
                              <a:pt x="0" y="37"/>
                            </a:lnTo>
                            <a:lnTo>
                              <a:pt x="37" y="37"/>
                            </a:lnTo>
                            <a:lnTo>
                              <a:pt x="50" y="7"/>
                            </a:lnTo>
                            <a:lnTo>
                              <a:pt x="17" y="0"/>
                            </a:lnTo>
                            <a:close/>
                          </a:path>
                        </a:pathLst>
                      </a:custGeom>
                      <a:grpFill/>
                      <a:ln>
                        <a:solidFill>
                          <a:schemeClr val="bg1">
                            <a:lumMod val="65000"/>
                          </a:schemeClr>
                        </a:solidFill>
                      </a:ln>
                      <a:extLst/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en-US" sz="900">
                          <a:latin typeface="Arial Black" pitchFamily="34" charset="0"/>
                        </a:endParaRPr>
                      </a:p>
                    </p:txBody>
                  </p:sp>
                  <p:sp>
                    <p:nvSpPr>
                      <p:cNvPr id="21" name="Freeform 18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033462" y="6029325"/>
                        <a:ext cx="20637" cy="26988"/>
                      </a:xfrm>
                      <a:custGeom>
                        <a:avLst/>
                        <a:gdLst>
                          <a:gd name="T0" fmla="*/ 0 w 39"/>
                          <a:gd name="T1" fmla="*/ 23 h 50"/>
                          <a:gd name="T2" fmla="*/ 26 w 39"/>
                          <a:gd name="T3" fmla="*/ 50 h 50"/>
                          <a:gd name="T4" fmla="*/ 39 w 39"/>
                          <a:gd name="T5" fmla="*/ 33 h 50"/>
                          <a:gd name="T6" fmla="*/ 26 w 39"/>
                          <a:gd name="T7" fmla="*/ 0 h 50"/>
                          <a:gd name="T8" fmla="*/ 0 w 39"/>
                          <a:gd name="T9" fmla="*/ 23 h 50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</a:cxnLst>
                        <a:rect l="0" t="0" r="r" b="b"/>
                        <a:pathLst>
                          <a:path w="39" h="50">
                            <a:moveTo>
                              <a:pt x="0" y="23"/>
                            </a:moveTo>
                            <a:lnTo>
                              <a:pt x="26" y="50"/>
                            </a:lnTo>
                            <a:lnTo>
                              <a:pt x="39" y="33"/>
                            </a:lnTo>
                            <a:lnTo>
                              <a:pt x="26" y="0"/>
                            </a:lnTo>
                            <a:lnTo>
                              <a:pt x="0" y="23"/>
                            </a:lnTo>
                            <a:close/>
                          </a:path>
                        </a:pathLst>
                      </a:custGeom>
                      <a:grpFill/>
                      <a:ln>
                        <a:solidFill>
                          <a:schemeClr val="bg1">
                            <a:lumMod val="65000"/>
                          </a:schemeClr>
                        </a:solidFill>
                      </a:ln>
                      <a:extLst/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en-US" sz="900">
                          <a:latin typeface="Arial Black" pitchFamily="34" charset="0"/>
                        </a:endParaRPr>
                      </a:p>
                    </p:txBody>
                  </p:sp>
                  <p:sp>
                    <p:nvSpPr>
                      <p:cNvPr id="22" name="Freeform 19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473200" y="5730875"/>
                        <a:ext cx="23812" cy="28575"/>
                      </a:xfrm>
                      <a:custGeom>
                        <a:avLst/>
                        <a:gdLst>
                          <a:gd name="T0" fmla="*/ 29 w 47"/>
                          <a:gd name="T1" fmla="*/ 0 h 55"/>
                          <a:gd name="T2" fmla="*/ 0 w 47"/>
                          <a:gd name="T3" fmla="*/ 17 h 55"/>
                          <a:gd name="T4" fmla="*/ 6 w 47"/>
                          <a:gd name="T5" fmla="*/ 55 h 55"/>
                          <a:gd name="T6" fmla="*/ 47 w 47"/>
                          <a:gd name="T7" fmla="*/ 31 h 55"/>
                          <a:gd name="T8" fmla="*/ 29 w 47"/>
                          <a:gd name="T9" fmla="*/ 0 h 55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</a:cxnLst>
                        <a:rect l="0" t="0" r="r" b="b"/>
                        <a:pathLst>
                          <a:path w="47" h="55">
                            <a:moveTo>
                              <a:pt x="29" y="0"/>
                            </a:moveTo>
                            <a:lnTo>
                              <a:pt x="0" y="17"/>
                            </a:lnTo>
                            <a:lnTo>
                              <a:pt x="6" y="55"/>
                            </a:lnTo>
                            <a:lnTo>
                              <a:pt x="47" y="31"/>
                            </a:lnTo>
                            <a:lnTo>
                              <a:pt x="29" y="0"/>
                            </a:lnTo>
                            <a:close/>
                          </a:path>
                        </a:pathLst>
                      </a:custGeom>
                      <a:grpFill/>
                      <a:ln>
                        <a:solidFill>
                          <a:schemeClr val="bg1">
                            <a:lumMod val="65000"/>
                          </a:schemeClr>
                        </a:solidFill>
                      </a:ln>
                      <a:extLst/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en-US" sz="900">
                          <a:latin typeface="Arial Black" pitchFamily="34" charset="0"/>
                        </a:endParaRPr>
                      </a:p>
                    </p:txBody>
                  </p:sp>
                  <p:sp>
                    <p:nvSpPr>
                      <p:cNvPr id="23" name="Freeform 20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109662" y="5849938"/>
                        <a:ext cx="131762" cy="139700"/>
                      </a:xfrm>
                      <a:custGeom>
                        <a:avLst/>
                        <a:gdLst>
                          <a:gd name="T0" fmla="*/ 242 w 248"/>
                          <a:gd name="T1" fmla="*/ 67 h 264"/>
                          <a:gd name="T2" fmla="*/ 248 w 248"/>
                          <a:gd name="T3" fmla="*/ 47 h 264"/>
                          <a:gd name="T4" fmla="*/ 209 w 248"/>
                          <a:gd name="T5" fmla="*/ 33 h 264"/>
                          <a:gd name="T6" fmla="*/ 221 w 248"/>
                          <a:gd name="T7" fmla="*/ 0 h 264"/>
                          <a:gd name="T8" fmla="*/ 0 w 248"/>
                          <a:gd name="T9" fmla="*/ 155 h 264"/>
                          <a:gd name="T10" fmla="*/ 17 w 248"/>
                          <a:gd name="T11" fmla="*/ 250 h 264"/>
                          <a:gd name="T12" fmla="*/ 67 w 248"/>
                          <a:gd name="T13" fmla="*/ 264 h 264"/>
                          <a:gd name="T14" fmla="*/ 218 w 248"/>
                          <a:gd name="T15" fmla="*/ 175 h 264"/>
                          <a:gd name="T16" fmla="*/ 191 w 248"/>
                          <a:gd name="T17" fmla="*/ 135 h 264"/>
                          <a:gd name="T18" fmla="*/ 201 w 248"/>
                          <a:gd name="T19" fmla="*/ 94 h 264"/>
                          <a:gd name="T20" fmla="*/ 168 w 248"/>
                          <a:gd name="T21" fmla="*/ 114 h 264"/>
                          <a:gd name="T22" fmla="*/ 118 w 248"/>
                          <a:gd name="T23" fmla="*/ 105 h 264"/>
                          <a:gd name="T24" fmla="*/ 144 w 248"/>
                          <a:gd name="T25" fmla="*/ 84 h 264"/>
                          <a:gd name="T26" fmla="*/ 178 w 248"/>
                          <a:gd name="T27" fmla="*/ 97 h 264"/>
                          <a:gd name="T28" fmla="*/ 242 w 248"/>
                          <a:gd name="T29" fmla="*/ 67 h 264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  <a:cxn ang="0">
                            <a:pos x="T14" y="T15"/>
                          </a:cxn>
                          <a:cxn ang="0">
                            <a:pos x="T16" y="T17"/>
                          </a:cxn>
                          <a:cxn ang="0">
                            <a:pos x="T18" y="T19"/>
                          </a:cxn>
                          <a:cxn ang="0">
                            <a:pos x="T20" y="T21"/>
                          </a:cxn>
                          <a:cxn ang="0">
                            <a:pos x="T22" y="T23"/>
                          </a:cxn>
                          <a:cxn ang="0">
                            <a:pos x="T24" y="T25"/>
                          </a:cxn>
                          <a:cxn ang="0">
                            <a:pos x="T26" y="T27"/>
                          </a:cxn>
                          <a:cxn ang="0">
                            <a:pos x="T28" y="T29"/>
                          </a:cxn>
                        </a:cxnLst>
                        <a:rect l="0" t="0" r="r" b="b"/>
                        <a:pathLst>
                          <a:path w="248" h="264">
                            <a:moveTo>
                              <a:pt x="242" y="67"/>
                            </a:moveTo>
                            <a:lnTo>
                              <a:pt x="248" y="47"/>
                            </a:lnTo>
                            <a:lnTo>
                              <a:pt x="209" y="33"/>
                            </a:lnTo>
                            <a:lnTo>
                              <a:pt x="221" y="0"/>
                            </a:lnTo>
                            <a:lnTo>
                              <a:pt x="0" y="155"/>
                            </a:lnTo>
                            <a:lnTo>
                              <a:pt x="17" y="250"/>
                            </a:lnTo>
                            <a:lnTo>
                              <a:pt x="67" y="264"/>
                            </a:lnTo>
                            <a:lnTo>
                              <a:pt x="218" y="175"/>
                            </a:lnTo>
                            <a:lnTo>
                              <a:pt x="191" y="135"/>
                            </a:lnTo>
                            <a:lnTo>
                              <a:pt x="201" y="94"/>
                            </a:lnTo>
                            <a:lnTo>
                              <a:pt x="168" y="114"/>
                            </a:lnTo>
                            <a:lnTo>
                              <a:pt x="118" y="105"/>
                            </a:lnTo>
                            <a:lnTo>
                              <a:pt x="144" y="84"/>
                            </a:lnTo>
                            <a:lnTo>
                              <a:pt x="178" y="97"/>
                            </a:lnTo>
                            <a:lnTo>
                              <a:pt x="242" y="67"/>
                            </a:lnTo>
                            <a:close/>
                          </a:path>
                        </a:pathLst>
                      </a:custGeom>
                      <a:grpFill/>
                      <a:ln>
                        <a:solidFill>
                          <a:schemeClr val="bg1">
                            <a:lumMod val="65000"/>
                          </a:schemeClr>
                        </a:solidFill>
                      </a:ln>
                      <a:extLst/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en-US" sz="900">
                          <a:latin typeface="Arial Black" pitchFamily="34" charset="0"/>
                        </a:endParaRPr>
                      </a:p>
                    </p:txBody>
                  </p:sp>
                  <p:sp>
                    <p:nvSpPr>
                      <p:cNvPr id="24" name="Freeform 21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92125" y="5435600"/>
                        <a:ext cx="26987" cy="42863"/>
                      </a:xfrm>
                      <a:custGeom>
                        <a:avLst/>
                        <a:gdLst>
                          <a:gd name="T0" fmla="*/ 51 w 51"/>
                          <a:gd name="T1" fmla="*/ 68 h 81"/>
                          <a:gd name="T2" fmla="*/ 13 w 51"/>
                          <a:gd name="T3" fmla="*/ 0 h 81"/>
                          <a:gd name="T4" fmla="*/ 0 w 51"/>
                          <a:gd name="T5" fmla="*/ 0 h 81"/>
                          <a:gd name="T6" fmla="*/ 0 w 51"/>
                          <a:gd name="T7" fmla="*/ 34 h 81"/>
                          <a:gd name="T8" fmla="*/ 33 w 51"/>
                          <a:gd name="T9" fmla="*/ 81 h 81"/>
                          <a:gd name="T10" fmla="*/ 51 w 51"/>
                          <a:gd name="T11" fmla="*/ 68 h 81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</a:cxnLst>
                        <a:rect l="0" t="0" r="r" b="b"/>
                        <a:pathLst>
                          <a:path w="51" h="81">
                            <a:moveTo>
                              <a:pt x="51" y="68"/>
                            </a:moveTo>
                            <a:lnTo>
                              <a:pt x="13" y="0"/>
                            </a:lnTo>
                            <a:lnTo>
                              <a:pt x="0" y="0"/>
                            </a:lnTo>
                            <a:lnTo>
                              <a:pt x="0" y="34"/>
                            </a:lnTo>
                            <a:lnTo>
                              <a:pt x="33" y="81"/>
                            </a:lnTo>
                            <a:lnTo>
                              <a:pt x="51" y="68"/>
                            </a:lnTo>
                            <a:close/>
                          </a:path>
                        </a:pathLst>
                      </a:custGeom>
                      <a:grpFill/>
                      <a:ln>
                        <a:solidFill>
                          <a:schemeClr val="bg1">
                            <a:lumMod val="65000"/>
                          </a:schemeClr>
                        </a:solidFill>
                      </a:ln>
                      <a:extLst/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en-US" sz="900">
                          <a:latin typeface="Arial Black" pitchFamily="34" charset="0"/>
                        </a:endParaRPr>
                      </a:p>
                    </p:txBody>
                  </p:sp>
                  <p:sp>
                    <p:nvSpPr>
                      <p:cNvPr id="25" name="Freeform 22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81000" y="6027738"/>
                        <a:ext cx="165100" cy="47625"/>
                      </a:xfrm>
                      <a:custGeom>
                        <a:avLst/>
                        <a:gdLst>
                          <a:gd name="T0" fmla="*/ 0 w 312"/>
                          <a:gd name="T1" fmla="*/ 81 h 92"/>
                          <a:gd name="T2" fmla="*/ 20 w 312"/>
                          <a:gd name="T3" fmla="*/ 92 h 92"/>
                          <a:gd name="T4" fmla="*/ 47 w 312"/>
                          <a:gd name="T5" fmla="*/ 88 h 92"/>
                          <a:gd name="T6" fmla="*/ 117 w 312"/>
                          <a:gd name="T7" fmla="*/ 65 h 92"/>
                          <a:gd name="T8" fmla="*/ 224 w 312"/>
                          <a:gd name="T9" fmla="*/ 92 h 92"/>
                          <a:gd name="T10" fmla="*/ 296 w 312"/>
                          <a:gd name="T11" fmla="*/ 71 h 92"/>
                          <a:gd name="T12" fmla="*/ 312 w 312"/>
                          <a:gd name="T13" fmla="*/ 44 h 92"/>
                          <a:gd name="T14" fmla="*/ 265 w 312"/>
                          <a:gd name="T15" fmla="*/ 0 h 92"/>
                          <a:gd name="T16" fmla="*/ 218 w 312"/>
                          <a:gd name="T17" fmla="*/ 10 h 92"/>
                          <a:gd name="T18" fmla="*/ 224 w 312"/>
                          <a:gd name="T19" fmla="*/ 37 h 92"/>
                          <a:gd name="T20" fmla="*/ 194 w 312"/>
                          <a:gd name="T21" fmla="*/ 68 h 92"/>
                          <a:gd name="T22" fmla="*/ 164 w 312"/>
                          <a:gd name="T23" fmla="*/ 61 h 92"/>
                          <a:gd name="T24" fmla="*/ 154 w 312"/>
                          <a:gd name="T25" fmla="*/ 34 h 92"/>
                          <a:gd name="T26" fmla="*/ 111 w 312"/>
                          <a:gd name="T27" fmla="*/ 31 h 92"/>
                          <a:gd name="T28" fmla="*/ 56 w 312"/>
                          <a:gd name="T29" fmla="*/ 44 h 92"/>
                          <a:gd name="T30" fmla="*/ 0 w 312"/>
                          <a:gd name="T31" fmla="*/ 81 h 92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  <a:cxn ang="0">
                            <a:pos x="T14" y="T15"/>
                          </a:cxn>
                          <a:cxn ang="0">
                            <a:pos x="T16" y="T17"/>
                          </a:cxn>
                          <a:cxn ang="0">
                            <a:pos x="T18" y="T19"/>
                          </a:cxn>
                          <a:cxn ang="0">
                            <a:pos x="T20" y="T21"/>
                          </a:cxn>
                          <a:cxn ang="0">
                            <a:pos x="T22" y="T23"/>
                          </a:cxn>
                          <a:cxn ang="0">
                            <a:pos x="T24" y="T25"/>
                          </a:cxn>
                          <a:cxn ang="0">
                            <a:pos x="T26" y="T27"/>
                          </a:cxn>
                          <a:cxn ang="0">
                            <a:pos x="T28" y="T29"/>
                          </a:cxn>
                          <a:cxn ang="0">
                            <a:pos x="T30" y="T31"/>
                          </a:cxn>
                        </a:cxnLst>
                        <a:rect l="0" t="0" r="r" b="b"/>
                        <a:pathLst>
                          <a:path w="312" h="92">
                            <a:moveTo>
                              <a:pt x="0" y="81"/>
                            </a:moveTo>
                            <a:lnTo>
                              <a:pt x="20" y="92"/>
                            </a:lnTo>
                            <a:lnTo>
                              <a:pt x="47" y="88"/>
                            </a:lnTo>
                            <a:lnTo>
                              <a:pt x="117" y="65"/>
                            </a:lnTo>
                            <a:lnTo>
                              <a:pt x="224" y="92"/>
                            </a:lnTo>
                            <a:lnTo>
                              <a:pt x="296" y="71"/>
                            </a:lnTo>
                            <a:lnTo>
                              <a:pt x="312" y="44"/>
                            </a:lnTo>
                            <a:lnTo>
                              <a:pt x="265" y="0"/>
                            </a:lnTo>
                            <a:lnTo>
                              <a:pt x="218" y="10"/>
                            </a:lnTo>
                            <a:lnTo>
                              <a:pt x="224" y="37"/>
                            </a:lnTo>
                            <a:lnTo>
                              <a:pt x="194" y="68"/>
                            </a:lnTo>
                            <a:lnTo>
                              <a:pt x="164" y="61"/>
                            </a:lnTo>
                            <a:lnTo>
                              <a:pt x="154" y="34"/>
                            </a:lnTo>
                            <a:lnTo>
                              <a:pt x="111" y="31"/>
                            </a:lnTo>
                            <a:lnTo>
                              <a:pt x="56" y="44"/>
                            </a:lnTo>
                            <a:lnTo>
                              <a:pt x="0" y="81"/>
                            </a:lnTo>
                            <a:close/>
                          </a:path>
                        </a:pathLst>
                      </a:custGeom>
                      <a:grpFill/>
                      <a:ln>
                        <a:solidFill>
                          <a:schemeClr val="bg1">
                            <a:lumMod val="65000"/>
                          </a:schemeClr>
                        </a:solidFill>
                      </a:ln>
                      <a:extLst/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en-US" sz="900">
                          <a:latin typeface="Arial Black" pitchFamily="34" charset="0"/>
                        </a:endParaRPr>
                      </a:p>
                    </p:txBody>
                  </p:sp>
                </p:grpSp>
              </p:grpSp>
              <p:cxnSp>
                <p:nvCxnSpPr>
                  <p:cNvPr id="217" name="Straight Connector 216"/>
                  <p:cNvCxnSpPr>
                    <a:stCxn id="114" idx="16"/>
                  </p:cNvCxnSpPr>
                  <p:nvPr/>
                </p:nvCxnSpPr>
                <p:spPr>
                  <a:xfrm flipV="1">
                    <a:off x="7208073" y="1902312"/>
                    <a:ext cx="466938" cy="19201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8" name="Straight Connector 217"/>
                  <p:cNvCxnSpPr/>
                  <p:nvPr/>
                </p:nvCxnSpPr>
                <p:spPr>
                  <a:xfrm>
                    <a:off x="7072846" y="2057400"/>
                    <a:ext cx="378607" cy="264697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9" name="Straight Connector 218"/>
                  <p:cNvCxnSpPr>
                    <a:stCxn id="129" idx="8"/>
                  </p:cNvCxnSpPr>
                  <p:nvPr/>
                </p:nvCxnSpPr>
                <p:spPr>
                  <a:xfrm>
                    <a:off x="6837339" y="2650025"/>
                    <a:ext cx="471086" cy="90914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0" name="Straight Connector 219"/>
                  <p:cNvCxnSpPr/>
                  <p:nvPr/>
                </p:nvCxnSpPr>
                <p:spPr>
                  <a:xfrm>
                    <a:off x="6624944" y="2626813"/>
                    <a:ext cx="382701" cy="287437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2" name="Straight Connector 221"/>
                  <p:cNvCxnSpPr/>
                  <p:nvPr/>
                </p:nvCxnSpPr>
                <p:spPr>
                  <a:xfrm>
                    <a:off x="6858000" y="2413309"/>
                    <a:ext cx="484595" cy="179001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60" name="TextBox 159"/>
                <p:cNvSpPr txBox="1"/>
                <p:nvPr/>
              </p:nvSpPr>
              <p:spPr>
                <a:xfrm>
                  <a:off x="784692" y="990600"/>
                  <a:ext cx="967908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>
                      <a:latin typeface="Arial Black" pitchFamily="34" charset="0"/>
                    </a:rPr>
                    <a:t>Washington</a:t>
                  </a:r>
                </a:p>
              </p:txBody>
            </p:sp>
            <p:sp>
              <p:nvSpPr>
                <p:cNvPr id="162" name="TextBox 161"/>
                <p:cNvSpPr txBox="1"/>
                <p:nvPr/>
              </p:nvSpPr>
              <p:spPr>
                <a:xfrm rot="341207">
                  <a:off x="2026889" y="1243398"/>
                  <a:ext cx="845154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>
                      <a:latin typeface="Arial Black" pitchFamily="34" charset="0"/>
                    </a:rPr>
                    <a:t>Montana</a:t>
                  </a:r>
                </a:p>
              </p:txBody>
            </p:sp>
            <p:sp>
              <p:nvSpPr>
                <p:cNvPr id="164" name="TextBox 163"/>
                <p:cNvSpPr txBox="1"/>
                <p:nvPr/>
              </p:nvSpPr>
              <p:spPr>
                <a:xfrm>
                  <a:off x="3124200" y="1353979"/>
                  <a:ext cx="9144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>
                      <a:latin typeface="Arial Black" pitchFamily="34" charset="0"/>
                    </a:rPr>
                    <a:t>North Dakota</a:t>
                  </a:r>
                </a:p>
              </p:txBody>
            </p:sp>
            <p:sp>
              <p:nvSpPr>
                <p:cNvPr id="167" name="TextBox 166"/>
                <p:cNvSpPr txBox="1"/>
                <p:nvPr/>
              </p:nvSpPr>
              <p:spPr>
                <a:xfrm rot="366136">
                  <a:off x="2209455" y="2033118"/>
                  <a:ext cx="845154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>
                      <a:latin typeface="Arial Black" pitchFamily="34" charset="0"/>
                    </a:rPr>
                    <a:t>Wyoming</a:t>
                  </a:r>
                </a:p>
              </p:txBody>
            </p:sp>
            <p:sp>
              <p:nvSpPr>
                <p:cNvPr id="209" name="TextBox 208"/>
                <p:cNvSpPr txBox="1"/>
                <p:nvPr/>
              </p:nvSpPr>
              <p:spPr>
                <a:xfrm>
                  <a:off x="662465" y="1583010"/>
                  <a:ext cx="845154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>
                      <a:latin typeface="Arial Black" pitchFamily="34" charset="0"/>
                    </a:rPr>
                    <a:t>Oregon</a:t>
                  </a:r>
                </a:p>
              </p:txBody>
            </p:sp>
            <p:sp>
              <p:nvSpPr>
                <p:cNvPr id="223" name="TextBox 222"/>
                <p:cNvSpPr txBox="1"/>
                <p:nvPr/>
              </p:nvSpPr>
              <p:spPr>
                <a:xfrm>
                  <a:off x="1440846" y="1826568"/>
                  <a:ext cx="845154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>
                      <a:latin typeface="Arial Black" pitchFamily="34" charset="0"/>
                    </a:rPr>
                    <a:t>Idaho</a:t>
                  </a:r>
                </a:p>
              </p:txBody>
            </p:sp>
            <p:sp>
              <p:nvSpPr>
                <p:cNvPr id="224" name="TextBox 223"/>
                <p:cNvSpPr txBox="1"/>
                <p:nvPr/>
              </p:nvSpPr>
              <p:spPr>
                <a:xfrm>
                  <a:off x="3045651" y="1828800"/>
                  <a:ext cx="992949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>
                      <a:latin typeface="Arial Black" pitchFamily="34" charset="0"/>
                    </a:rPr>
                    <a:t>South Dakota</a:t>
                  </a:r>
                </a:p>
              </p:txBody>
            </p:sp>
            <p:sp>
              <p:nvSpPr>
                <p:cNvPr id="225" name="TextBox 224"/>
                <p:cNvSpPr txBox="1"/>
                <p:nvPr/>
              </p:nvSpPr>
              <p:spPr>
                <a:xfrm>
                  <a:off x="3924347" y="1295400"/>
                  <a:ext cx="876253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>
                      <a:latin typeface="Arial Black" pitchFamily="34" charset="0"/>
                    </a:rPr>
                    <a:t>Minnesota</a:t>
                  </a:r>
                </a:p>
              </p:txBody>
            </p:sp>
            <p:sp>
              <p:nvSpPr>
                <p:cNvPr id="226" name="TextBox 225"/>
                <p:cNvSpPr txBox="1"/>
                <p:nvPr/>
              </p:nvSpPr>
              <p:spPr>
                <a:xfrm>
                  <a:off x="3116804" y="2322097"/>
                  <a:ext cx="962730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>
                      <a:latin typeface="Arial Black" pitchFamily="34" charset="0"/>
                    </a:rPr>
                    <a:t>Nebraska</a:t>
                  </a:r>
                </a:p>
              </p:txBody>
            </p:sp>
            <p:sp>
              <p:nvSpPr>
                <p:cNvPr id="227" name="TextBox 226"/>
                <p:cNvSpPr txBox="1"/>
                <p:nvPr/>
              </p:nvSpPr>
              <p:spPr>
                <a:xfrm>
                  <a:off x="4008463" y="2244553"/>
                  <a:ext cx="762000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>
                      <a:latin typeface="Arial Black" pitchFamily="34" charset="0"/>
                    </a:rPr>
                    <a:t>Iowa</a:t>
                  </a:r>
                </a:p>
              </p:txBody>
            </p:sp>
            <p:sp>
              <p:nvSpPr>
                <p:cNvPr id="228" name="TextBox 227"/>
                <p:cNvSpPr txBox="1"/>
                <p:nvPr/>
              </p:nvSpPr>
              <p:spPr>
                <a:xfrm>
                  <a:off x="4419600" y="1752600"/>
                  <a:ext cx="838162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>
                      <a:latin typeface="Arial Black" pitchFamily="34" charset="0"/>
                    </a:rPr>
                    <a:t>Wisconsin</a:t>
                  </a:r>
                </a:p>
              </p:txBody>
            </p:sp>
            <p:sp>
              <p:nvSpPr>
                <p:cNvPr id="229" name="TextBox 228"/>
                <p:cNvSpPr txBox="1"/>
                <p:nvPr/>
              </p:nvSpPr>
              <p:spPr>
                <a:xfrm>
                  <a:off x="965786" y="2367394"/>
                  <a:ext cx="845154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>
                      <a:latin typeface="Arial Black" pitchFamily="34" charset="0"/>
                    </a:rPr>
                    <a:t>Nevada</a:t>
                  </a:r>
                </a:p>
              </p:txBody>
            </p:sp>
            <p:sp>
              <p:nvSpPr>
                <p:cNvPr id="230" name="TextBox 229"/>
                <p:cNvSpPr txBox="1"/>
                <p:nvPr/>
              </p:nvSpPr>
              <p:spPr>
                <a:xfrm rot="175294">
                  <a:off x="596920" y="2921499"/>
                  <a:ext cx="845154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>
                      <a:latin typeface="Arial Black" pitchFamily="34" charset="0"/>
                    </a:rPr>
                    <a:t>California</a:t>
                  </a:r>
                </a:p>
              </p:txBody>
            </p:sp>
            <p:sp>
              <p:nvSpPr>
                <p:cNvPr id="231" name="TextBox 230"/>
                <p:cNvSpPr txBox="1"/>
                <p:nvPr/>
              </p:nvSpPr>
              <p:spPr>
                <a:xfrm rot="349322">
                  <a:off x="1693578" y="2653740"/>
                  <a:ext cx="755355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>
                      <a:latin typeface="Arial Black" pitchFamily="34" charset="0"/>
                    </a:rPr>
                    <a:t>Utah</a:t>
                  </a:r>
                </a:p>
              </p:txBody>
            </p:sp>
            <p:sp>
              <p:nvSpPr>
                <p:cNvPr id="232" name="TextBox 231"/>
                <p:cNvSpPr txBox="1"/>
                <p:nvPr/>
              </p:nvSpPr>
              <p:spPr>
                <a:xfrm rot="163932">
                  <a:off x="2430896" y="2694582"/>
                  <a:ext cx="840313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>
                      <a:latin typeface="Arial Black" pitchFamily="34" charset="0"/>
                    </a:rPr>
                    <a:t>Colorado</a:t>
                  </a:r>
                </a:p>
              </p:txBody>
            </p:sp>
            <p:sp>
              <p:nvSpPr>
                <p:cNvPr id="233" name="TextBox 232"/>
                <p:cNvSpPr txBox="1"/>
                <p:nvPr/>
              </p:nvSpPr>
              <p:spPr>
                <a:xfrm>
                  <a:off x="3351699" y="2892426"/>
                  <a:ext cx="840549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>
                      <a:latin typeface="Arial Black" pitchFamily="34" charset="0"/>
                    </a:rPr>
                    <a:t>Kansas</a:t>
                  </a:r>
                </a:p>
              </p:txBody>
            </p:sp>
            <p:sp>
              <p:nvSpPr>
                <p:cNvPr id="234" name="TextBox 233"/>
                <p:cNvSpPr txBox="1"/>
                <p:nvPr/>
              </p:nvSpPr>
              <p:spPr>
                <a:xfrm>
                  <a:off x="2283651" y="3467907"/>
                  <a:ext cx="840549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>
                      <a:latin typeface="Arial Black" pitchFamily="34" charset="0"/>
                    </a:rPr>
                    <a:t>New Mexico</a:t>
                  </a:r>
                </a:p>
              </p:txBody>
            </p:sp>
            <p:sp>
              <p:nvSpPr>
                <p:cNvPr id="235" name="TextBox 234"/>
                <p:cNvSpPr txBox="1"/>
                <p:nvPr/>
              </p:nvSpPr>
              <p:spPr>
                <a:xfrm>
                  <a:off x="1524000" y="3491103"/>
                  <a:ext cx="755355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>
                      <a:latin typeface="Arial Black" pitchFamily="34" charset="0"/>
                    </a:rPr>
                    <a:t>Arizona</a:t>
                  </a:r>
                </a:p>
              </p:txBody>
            </p:sp>
            <p:sp>
              <p:nvSpPr>
                <p:cNvPr id="236" name="TextBox 235"/>
                <p:cNvSpPr txBox="1"/>
                <p:nvPr/>
              </p:nvSpPr>
              <p:spPr>
                <a:xfrm>
                  <a:off x="3124200" y="4095690"/>
                  <a:ext cx="1073431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>
                      <a:latin typeface="Arial Black" pitchFamily="34" charset="0"/>
                    </a:rPr>
                    <a:t>Texas</a:t>
                  </a:r>
                </a:p>
              </p:txBody>
            </p:sp>
            <p:sp>
              <p:nvSpPr>
                <p:cNvPr id="237" name="TextBox 236"/>
                <p:cNvSpPr txBox="1"/>
                <p:nvPr/>
              </p:nvSpPr>
              <p:spPr>
                <a:xfrm>
                  <a:off x="3429000" y="3421740"/>
                  <a:ext cx="977341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>
                      <a:latin typeface="Arial Black" pitchFamily="34" charset="0"/>
                    </a:rPr>
                    <a:t>Oklahoma</a:t>
                  </a:r>
                </a:p>
              </p:txBody>
            </p:sp>
            <p:sp>
              <p:nvSpPr>
                <p:cNvPr id="238" name="TextBox 237"/>
                <p:cNvSpPr txBox="1"/>
                <p:nvPr/>
              </p:nvSpPr>
              <p:spPr>
                <a:xfrm>
                  <a:off x="4203687" y="3450060"/>
                  <a:ext cx="794861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>
                      <a:latin typeface="Arial Black" pitchFamily="34" charset="0"/>
                    </a:rPr>
                    <a:t>Arkansas</a:t>
                  </a:r>
                </a:p>
              </p:txBody>
            </p:sp>
            <p:sp>
              <p:nvSpPr>
                <p:cNvPr id="239" name="TextBox 238"/>
                <p:cNvSpPr txBox="1"/>
                <p:nvPr/>
              </p:nvSpPr>
              <p:spPr>
                <a:xfrm>
                  <a:off x="304800" y="4935379"/>
                  <a:ext cx="840549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>
                      <a:latin typeface="Arial Black" pitchFamily="34" charset="0"/>
                    </a:rPr>
                    <a:t>Alaska</a:t>
                  </a:r>
                </a:p>
              </p:txBody>
            </p:sp>
            <p:sp>
              <p:nvSpPr>
                <p:cNvPr id="240" name="TextBox 239"/>
                <p:cNvSpPr txBox="1"/>
                <p:nvPr/>
              </p:nvSpPr>
              <p:spPr>
                <a:xfrm>
                  <a:off x="-97600" y="3790950"/>
                  <a:ext cx="840549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>
                      <a:latin typeface="Arial Black" pitchFamily="34" charset="0"/>
                    </a:rPr>
                    <a:t>Hawaii</a:t>
                  </a:r>
                </a:p>
              </p:txBody>
            </p:sp>
            <p:sp>
              <p:nvSpPr>
                <p:cNvPr id="241" name="TextBox 240"/>
                <p:cNvSpPr txBox="1"/>
                <p:nvPr/>
              </p:nvSpPr>
              <p:spPr>
                <a:xfrm>
                  <a:off x="4167459" y="2930666"/>
                  <a:ext cx="762000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>
                      <a:latin typeface="Arial Black" pitchFamily="34" charset="0"/>
                    </a:rPr>
                    <a:t>Missouri</a:t>
                  </a:r>
                </a:p>
              </p:txBody>
            </p:sp>
            <p:sp>
              <p:nvSpPr>
                <p:cNvPr id="242" name="TextBox 241"/>
                <p:cNvSpPr txBox="1"/>
                <p:nvPr/>
              </p:nvSpPr>
              <p:spPr>
                <a:xfrm>
                  <a:off x="4615977" y="2574717"/>
                  <a:ext cx="617501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>
                      <a:latin typeface="Arial Black" pitchFamily="34" charset="0"/>
                    </a:rPr>
                    <a:t>Illinois</a:t>
                  </a:r>
                </a:p>
              </p:txBody>
            </p:sp>
            <p:sp>
              <p:nvSpPr>
                <p:cNvPr id="243" name="TextBox 242"/>
                <p:cNvSpPr txBox="1"/>
                <p:nvPr/>
              </p:nvSpPr>
              <p:spPr>
                <a:xfrm>
                  <a:off x="5041748" y="3015325"/>
                  <a:ext cx="901852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>
                      <a:latin typeface="Arial Black" pitchFamily="34" charset="0"/>
                    </a:rPr>
                    <a:t>Kentucky</a:t>
                  </a:r>
                </a:p>
              </p:txBody>
            </p:sp>
            <p:sp>
              <p:nvSpPr>
                <p:cNvPr id="244" name="TextBox 243"/>
                <p:cNvSpPr txBox="1"/>
                <p:nvPr/>
              </p:nvSpPr>
              <p:spPr>
                <a:xfrm>
                  <a:off x="5142128" y="1990025"/>
                  <a:ext cx="779865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>
                      <a:latin typeface="Arial Black" pitchFamily="34" charset="0"/>
                    </a:rPr>
                    <a:t>Michigan</a:t>
                  </a:r>
                </a:p>
              </p:txBody>
            </p:sp>
            <p:sp>
              <p:nvSpPr>
                <p:cNvPr id="245" name="TextBox 244"/>
                <p:cNvSpPr txBox="1"/>
                <p:nvPr/>
              </p:nvSpPr>
              <p:spPr>
                <a:xfrm>
                  <a:off x="5029200" y="2649379"/>
                  <a:ext cx="678609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>
                      <a:latin typeface="Arial Black" pitchFamily="34" charset="0"/>
                    </a:rPr>
                    <a:t>Indiana</a:t>
                  </a:r>
                </a:p>
              </p:txBody>
            </p:sp>
            <p:sp>
              <p:nvSpPr>
                <p:cNvPr id="246" name="TextBox 245"/>
                <p:cNvSpPr txBox="1"/>
                <p:nvPr/>
              </p:nvSpPr>
              <p:spPr>
                <a:xfrm>
                  <a:off x="5569462" y="2476237"/>
                  <a:ext cx="602738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>
                      <a:latin typeface="Arial Black" pitchFamily="34" charset="0"/>
                    </a:rPr>
                    <a:t>Ohio</a:t>
                  </a:r>
                </a:p>
              </p:txBody>
            </p:sp>
            <p:sp>
              <p:nvSpPr>
                <p:cNvPr id="247" name="TextBox 246"/>
                <p:cNvSpPr txBox="1"/>
                <p:nvPr/>
              </p:nvSpPr>
              <p:spPr>
                <a:xfrm>
                  <a:off x="5013784" y="3291585"/>
                  <a:ext cx="918347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>
                      <a:latin typeface="Arial Black" pitchFamily="34" charset="0"/>
                    </a:rPr>
                    <a:t>Tennessee</a:t>
                  </a:r>
                </a:p>
              </p:txBody>
            </p:sp>
            <p:sp>
              <p:nvSpPr>
                <p:cNvPr id="248" name="TextBox 247"/>
                <p:cNvSpPr txBox="1"/>
                <p:nvPr/>
              </p:nvSpPr>
              <p:spPr>
                <a:xfrm>
                  <a:off x="5709970" y="2602468"/>
                  <a:ext cx="843230" cy="36933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>
                      <a:latin typeface="Arial Black" pitchFamily="34" charset="0"/>
                    </a:rPr>
                    <a:t>West Virginia</a:t>
                  </a:r>
                </a:p>
              </p:txBody>
            </p:sp>
            <p:sp>
              <p:nvSpPr>
                <p:cNvPr id="249" name="TextBox 248"/>
                <p:cNvSpPr txBox="1"/>
                <p:nvPr/>
              </p:nvSpPr>
              <p:spPr>
                <a:xfrm>
                  <a:off x="4323247" y="4256614"/>
                  <a:ext cx="877682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>
                      <a:latin typeface="Arial Black" pitchFamily="34" charset="0"/>
                    </a:rPr>
                    <a:t>Louisiana</a:t>
                  </a:r>
                </a:p>
              </p:txBody>
            </p:sp>
            <p:sp>
              <p:nvSpPr>
                <p:cNvPr id="250" name="TextBox 249"/>
                <p:cNvSpPr txBox="1"/>
                <p:nvPr/>
              </p:nvSpPr>
              <p:spPr>
                <a:xfrm>
                  <a:off x="4958146" y="3871873"/>
                  <a:ext cx="909254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>
                      <a:latin typeface="Arial Black" pitchFamily="34" charset="0"/>
                    </a:rPr>
                    <a:t>Alabama</a:t>
                  </a:r>
                </a:p>
              </p:txBody>
            </p:sp>
            <p:sp>
              <p:nvSpPr>
                <p:cNvPr id="251" name="TextBox 250"/>
                <p:cNvSpPr txBox="1"/>
                <p:nvPr/>
              </p:nvSpPr>
              <p:spPr>
                <a:xfrm>
                  <a:off x="6151063" y="3074574"/>
                  <a:ext cx="706937" cy="36933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>
                      <a:latin typeface="Arial Black" pitchFamily="34" charset="0"/>
                    </a:rPr>
                    <a:t>North Carolina</a:t>
                  </a:r>
                </a:p>
              </p:txBody>
            </p:sp>
            <p:sp>
              <p:nvSpPr>
                <p:cNvPr id="252" name="TextBox 251"/>
                <p:cNvSpPr txBox="1"/>
                <p:nvPr/>
              </p:nvSpPr>
              <p:spPr>
                <a:xfrm>
                  <a:off x="5638800" y="3807795"/>
                  <a:ext cx="731535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 smtClean="0">
                      <a:latin typeface="Arial Black" pitchFamily="34" charset="0"/>
                    </a:rPr>
                    <a:t>Georgia</a:t>
                  </a:r>
                  <a:endParaRPr lang="en-US" sz="900" dirty="0">
                    <a:latin typeface="Arial Black" pitchFamily="34" charset="0"/>
                  </a:endParaRPr>
                </a:p>
              </p:txBody>
            </p:sp>
            <p:sp>
              <p:nvSpPr>
                <p:cNvPr id="253" name="TextBox 252"/>
                <p:cNvSpPr txBox="1"/>
                <p:nvPr/>
              </p:nvSpPr>
              <p:spPr>
                <a:xfrm>
                  <a:off x="5922463" y="3409890"/>
                  <a:ext cx="706937" cy="36933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>
                      <a:latin typeface="Arial Black" pitchFamily="34" charset="0"/>
                    </a:rPr>
                    <a:t>South Carolina</a:t>
                  </a:r>
                </a:p>
              </p:txBody>
            </p:sp>
            <p:sp>
              <p:nvSpPr>
                <p:cNvPr id="254" name="TextBox 253"/>
                <p:cNvSpPr txBox="1"/>
                <p:nvPr/>
              </p:nvSpPr>
              <p:spPr>
                <a:xfrm rot="3805848">
                  <a:off x="5839990" y="4436727"/>
                  <a:ext cx="706937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>
                      <a:latin typeface="Arial Black" pitchFamily="34" charset="0"/>
                    </a:rPr>
                    <a:t>Florida</a:t>
                  </a:r>
                </a:p>
              </p:txBody>
            </p:sp>
            <p:sp>
              <p:nvSpPr>
                <p:cNvPr id="255" name="TextBox 254"/>
                <p:cNvSpPr txBox="1"/>
                <p:nvPr/>
              </p:nvSpPr>
              <p:spPr>
                <a:xfrm>
                  <a:off x="6151063" y="2893368"/>
                  <a:ext cx="706937" cy="23083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>
                      <a:latin typeface="Arial Black" pitchFamily="34" charset="0"/>
                    </a:rPr>
                    <a:t>Virginia</a:t>
                  </a:r>
                </a:p>
              </p:txBody>
            </p:sp>
            <p:sp>
              <p:nvSpPr>
                <p:cNvPr id="256" name="TextBox 255"/>
                <p:cNvSpPr txBox="1"/>
                <p:nvPr/>
              </p:nvSpPr>
              <p:spPr>
                <a:xfrm>
                  <a:off x="5943600" y="2209800"/>
                  <a:ext cx="1018153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>
                      <a:latin typeface="Arial Black" pitchFamily="34" charset="0"/>
                    </a:rPr>
                    <a:t>Pennsylvania</a:t>
                  </a:r>
                </a:p>
              </p:txBody>
            </p:sp>
            <p:sp>
              <p:nvSpPr>
                <p:cNvPr id="257" name="TextBox 256"/>
                <p:cNvSpPr txBox="1"/>
                <p:nvPr/>
              </p:nvSpPr>
              <p:spPr>
                <a:xfrm>
                  <a:off x="6149136" y="1902768"/>
                  <a:ext cx="861264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>
                      <a:latin typeface="Arial Black" pitchFamily="34" charset="0"/>
                    </a:rPr>
                    <a:t>New York</a:t>
                  </a:r>
                </a:p>
              </p:txBody>
            </p:sp>
            <p:sp>
              <p:nvSpPr>
                <p:cNvPr id="258" name="TextBox 257"/>
                <p:cNvSpPr txBox="1"/>
                <p:nvPr/>
              </p:nvSpPr>
              <p:spPr>
                <a:xfrm>
                  <a:off x="6934200" y="1277779"/>
                  <a:ext cx="697222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>
                      <a:latin typeface="Arial Black" pitchFamily="34" charset="0"/>
                    </a:rPr>
                    <a:t>Maine</a:t>
                  </a:r>
                </a:p>
              </p:txBody>
            </p:sp>
            <p:sp>
              <p:nvSpPr>
                <p:cNvPr id="259" name="TextBox 258"/>
                <p:cNvSpPr txBox="1"/>
                <p:nvPr/>
              </p:nvSpPr>
              <p:spPr>
                <a:xfrm>
                  <a:off x="6003488" y="775828"/>
                  <a:ext cx="930712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>
                      <a:latin typeface="Arial Black" pitchFamily="34" charset="0"/>
                    </a:rPr>
                    <a:t>New Hampshire</a:t>
                  </a:r>
                </a:p>
              </p:txBody>
            </p:sp>
            <p:sp>
              <p:nvSpPr>
                <p:cNvPr id="260" name="TextBox 259"/>
                <p:cNvSpPr txBox="1"/>
                <p:nvPr/>
              </p:nvSpPr>
              <p:spPr>
                <a:xfrm>
                  <a:off x="6055385" y="1308174"/>
                  <a:ext cx="726602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>
                      <a:latin typeface="Arial Black" pitchFamily="34" charset="0"/>
                    </a:rPr>
                    <a:t>Vermont</a:t>
                  </a:r>
                </a:p>
              </p:txBody>
            </p:sp>
            <p:sp>
              <p:nvSpPr>
                <p:cNvPr id="261" name="TextBox 260"/>
                <p:cNvSpPr txBox="1"/>
                <p:nvPr/>
              </p:nvSpPr>
              <p:spPr>
                <a:xfrm>
                  <a:off x="7513153" y="2008187"/>
                  <a:ext cx="1066800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>
                      <a:latin typeface="Arial Black" pitchFamily="34" charset="0"/>
                    </a:rPr>
                    <a:t>Rhode Island</a:t>
                  </a:r>
                </a:p>
              </p:txBody>
            </p:sp>
            <p:sp>
              <p:nvSpPr>
                <p:cNvPr id="262" name="TextBox 261"/>
                <p:cNvSpPr txBox="1"/>
                <p:nvPr/>
              </p:nvSpPr>
              <p:spPr>
                <a:xfrm>
                  <a:off x="7315200" y="2207568"/>
                  <a:ext cx="990600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>
                      <a:latin typeface="Arial Black" pitchFamily="34" charset="0"/>
                    </a:rPr>
                    <a:t>Connecticut</a:t>
                  </a:r>
                </a:p>
              </p:txBody>
            </p:sp>
            <p:sp>
              <p:nvSpPr>
                <p:cNvPr id="263" name="TextBox 262"/>
                <p:cNvSpPr txBox="1"/>
                <p:nvPr/>
              </p:nvSpPr>
              <p:spPr>
                <a:xfrm>
                  <a:off x="7162800" y="2436168"/>
                  <a:ext cx="1013445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>
                      <a:latin typeface="Arial Black" pitchFamily="34" charset="0"/>
                    </a:rPr>
                    <a:t>New Jersey</a:t>
                  </a:r>
                </a:p>
              </p:txBody>
            </p:sp>
            <p:sp>
              <p:nvSpPr>
                <p:cNvPr id="264" name="TextBox 263"/>
                <p:cNvSpPr txBox="1"/>
                <p:nvPr/>
              </p:nvSpPr>
              <p:spPr>
                <a:xfrm>
                  <a:off x="6758955" y="2838046"/>
                  <a:ext cx="784845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>
                      <a:latin typeface="Arial Black" pitchFamily="34" charset="0"/>
                    </a:rPr>
                    <a:t>Maryland</a:t>
                  </a:r>
                </a:p>
              </p:txBody>
            </p:sp>
            <p:sp>
              <p:nvSpPr>
                <p:cNvPr id="265" name="TextBox 264"/>
                <p:cNvSpPr txBox="1"/>
                <p:nvPr/>
              </p:nvSpPr>
              <p:spPr>
                <a:xfrm>
                  <a:off x="7197973" y="2590800"/>
                  <a:ext cx="784845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>
                      <a:latin typeface="Arial Black" pitchFamily="34" charset="0"/>
                    </a:rPr>
                    <a:t>Delaware</a:t>
                  </a:r>
                </a:p>
              </p:txBody>
            </p:sp>
          </p:grpSp>
          <p:sp>
            <p:nvSpPr>
              <p:cNvPr id="33" name="Rectangle 32"/>
              <p:cNvSpPr/>
              <p:nvPr/>
            </p:nvSpPr>
            <p:spPr>
              <a:xfrm>
                <a:off x="8010169" y="1782558"/>
                <a:ext cx="511679" cy="2308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900" b="1" dirty="0">
                    <a:latin typeface="Arial Black" pitchFamily="34" charset="0"/>
                  </a:rPr>
                  <a:t>Mass</a:t>
                </a:r>
              </a:p>
            </p:txBody>
          </p:sp>
          <p:cxnSp>
            <p:nvCxnSpPr>
              <p:cNvPr id="168" name="Straight Connector 167"/>
              <p:cNvCxnSpPr>
                <a:stCxn id="26" idx="5"/>
              </p:cNvCxnSpPr>
              <p:nvPr/>
            </p:nvCxnSpPr>
            <p:spPr>
              <a:xfrm>
                <a:off x="7594902" y="2088379"/>
                <a:ext cx="413184" cy="90034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58" name="TextBox 157"/>
            <p:cNvSpPr txBox="1"/>
            <p:nvPr/>
          </p:nvSpPr>
          <p:spPr>
            <a:xfrm>
              <a:off x="5139733" y="3639979"/>
              <a:ext cx="1184867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>
                  <a:latin typeface="Arial Black" pitchFamily="34" charset="0"/>
                </a:rPr>
                <a:t>Mississippi</a:t>
              </a:r>
            </a:p>
          </p:txBody>
        </p:sp>
      </p:grpSp>
      <p:sp>
        <p:nvSpPr>
          <p:cNvPr id="5" name="Rectangle 4"/>
          <p:cNvSpPr/>
          <p:nvPr/>
        </p:nvSpPr>
        <p:spPr>
          <a:xfrm>
            <a:off x="191238" y="5614733"/>
            <a:ext cx="946240" cy="246625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/>
              <a:t>&gt;=5% higher</a:t>
            </a:r>
            <a:endParaRPr lang="en-US" sz="900" dirty="0"/>
          </a:p>
        </p:txBody>
      </p:sp>
      <p:sp>
        <p:nvSpPr>
          <p:cNvPr id="178" name="Rectangle 177"/>
          <p:cNvSpPr/>
          <p:nvPr/>
        </p:nvSpPr>
        <p:spPr>
          <a:xfrm>
            <a:off x="191238" y="5919668"/>
            <a:ext cx="956434" cy="24662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&lt;5% higher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179" name="Rectangle 178"/>
          <p:cNvSpPr/>
          <p:nvPr/>
        </p:nvSpPr>
        <p:spPr>
          <a:xfrm>
            <a:off x="191238" y="6233934"/>
            <a:ext cx="946240" cy="24662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&lt;5% lower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180" name="Rectangle 179"/>
          <p:cNvSpPr/>
          <p:nvPr/>
        </p:nvSpPr>
        <p:spPr>
          <a:xfrm>
            <a:off x="191238" y="6529539"/>
            <a:ext cx="955643" cy="24662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/>
              <a:t>&gt;=5% lower</a:t>
            </a:r>
            <a:endParaRPr lang="en-US" sz="900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-66750" y="224232"/>
            <a:ext cx="12378613" cy="496596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/>
              <a:t>Projected percentage change in the number of public high school graduates by state: </a:t>
            </a:r>
            <a:br>
              <a:rPr lang="en-US" sz="2800" dirty="0" smtClean="0"/>
            </a:br>
            <a:r>
              <a:rPr lang="en-US" sz="2800" dirty="0" smtClean="0"/>
              <a:t>School years 2009-10 through 2022-23</a:t>
            </a:r>
            <a:endParaRPr lang="en-US" sz="2800" dirty="0"/>
          </a:p>
        </p:txBody>
      </p:sp>
      <p:sp>
        <p:nvSpPr>
          <p:cNvPr id="30" name="TextBox 29"/>
          <p:cNvSpPr txBox="1"/>
          <p:nvPr/>
        </p:nvSpPr>
        <p:spPr>
          <a:xfrm>
            <a:off x="5094646" y="5446623"/>
            <a:ext cx="275275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Summary:</a:t>
            </a:r>
          </a:p>
          <a:p>
            <a:r>
              <a:rPr lang="en-US" sz="1400" dirty="0" smtClean="0"/>
              <a:t>*Decrease 10% between 09-10 and 22-23 in the Northeast</a:t>
            </a:r>
          </a:p>
          <a:p>
            <a:r>
              <a:rPr lang="en-US" sz="1400" dirty="0" smtClean="0"/>
              <a:t>*Decrease 8% in the Midwest</a:t>
            </a:r>
          </a:p>
          <a:p>
            <a:r>
              <a:rPr lang="en-US" sz="1400" dirty="0" smtClean="0"/>
              <a:t>*Increase 9% in the South</a:t>
            </a:r>
          </a:p>
          <a:p>
            <a:r>
              <a:rPr lang="en-US" sz="1400" dirty="0" smtClean="0"/>
              <a:t>*Increase 5% in the West</a:t>
            </a:r>
            <a:endParaRPr lang="en-US" sz="1400" dirty="0"/>
          </a:p>
        </p:txBody>
      </p:sp>
      <p:sp>
        <p:nvSpPr>
          <p:cNvPr id="27" name="TextBox 26"/>
          <p:cNvSpPr txBox="1"/>
          <p:nvPr/>
        </p:nvSpPr>
        <p:spPr>
          <a:xfrm>
            <a:off x="9230009" y="3916989"/>
            <a:ext cx="271327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Looking ahead, the West will continue to see growth in high school graduates while the Northeast will continue to see declines.</a:t>
            </a:r>
            <a:endParaRPr lang="en-US" dirty="0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1614196" y="2131246"/>
            <a:ext cx="1084462" cy="61227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250507" y="1294511"/>
            <a:ext cx="200277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California’s growth will be somewhat </a:t>
            </a:r>
            <a:r>
              <a:rPr lang="en-US" i="1" dirty="0" smtClean="0"/>
              <a:t>slower</a:t>
            </a:r>
            <a:r>
              <a:rPr lang="en-US" dirty="0" smtClean="0"/>
              <a:t> than neighboring western states.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561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59702" y="131859"/>
            <a:ext cx="11748796" cy="1325563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P</a:t>
            </a:r>
            <a:r>
              <a:rPr lang="en-US" dirty="0" smtClean="0"/>
              <a:t>rojected </a:t>
            </a:r>
            <a:r>
              <a:rPr lang="en-US" dirty="0"/>
              <a:t>numbers for enrollment in </a:t>
            </a:r>
            <a:r>
              <a:rPr lang="en-US" dirty="0" smtClean="0"/>
              <a:t>PUBLIC </a:t>
            </a:r>
            <a:br>
              <a:rPr lang="en-US" dirty="0" smtClean="0"/>
            </a:br>
            <a:r>
              <a:rPr lang="en-US" dirty="0" smtClean="0"/>
              <a:t>4-year </a:t>
            </a:r>
            <a:r>
              <a:rPr lang="en-US" dirty="0"/>
              <a:t>postsecondary degree-granting </a:t>
            </a:r>
            <a:r>
              <a:rPr lang="en-US" dirty="0" smtClean="0"/>
              <a:t>institutions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8619778"/>
              </p:ext>
            </p:extLst>
          </p:nvPr>
        </p:nvGraphicFramePr>
        <p:xfrm>
          <a:off x="250371" y="1595535"/>
          <a:ext cx="11748796" cy="51225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619861" y="4674636"/>
            <a:ext cx="205895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By 2022, Women are still expected to outpace men in enrollments in both number and percent change. 11% Female, 7% Male.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998746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3199"/>
            <a:ext cx="11958735" cy="114643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P</a:t>
            </a:r>
            <a:r>
              <a:rPr lang="en-US" dirty="0" smtClean="0"/>
              <a:t>rojected </a:t>
            </a:r>
            <a:r>
              <a:rPr lang="en-US" dirty="0"/>
              <a:t>numbers for bachelor’s degrees conferred by </a:t>
            </a:r>
            <a:r>
              <a:rPr lang="en-US" dirty="0" smtClean="0"/>
              <a:t>ALL postsecondary </a:t>
            </a:r>
            <a:r>
              <a:rPr lang="en-US" dirty="0"/>
              <a:t>degree-granting </a:t>
            </a:r>
            <a:r>
              <a:rPr lang="en-US" dirty="0" smtClean="0"/>
              <a:t>institutions: Gender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1189724"/>
              </p:ext>
            </p:extLst>
          </p:nvPr>
        </p:nvGraphicFramePr>
        <p:xfrm>
          <a:off x="116632" y="1418252"/>
          <a:ext cx="12075367" cy="52811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899780" y="4338734"/>
            <a:ext cx="205895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By 2022, Women are still expected to outpace men in degree conferrals in both number and percent change. 11% Female, 5% Male.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2407326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7241" y="85207"/>
            <a:ext cx="11784563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P</a:t>
            </a:r>
            <a:r>
              <a:rPr lang="en-US" dirty="0" smtClean="0"/>
              <a:t>rojected numbers </a:t>
            </a:r>
            <a:r>
              <a:rPr lang="en-US" dirty="0"/>
              <a:t>for enrollment </a:t>
            </a:r>
            <a:r>
              <a:rPr lang="en-US" dirty="0" smtClean="0"/>
              <a:t>in ALL postsecondary </a:t>
            </a:r>
            <a:r>
              <a:rPr lang="en-US" dirty="0"/>
              <a:t>degree-granting </a:t>
            </a:r>
            <a:r>
              <a:rPr lang="en-US" dirty="0" smtClean="0"/>
              <a:t>institutions: Ethnicity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0829229"/>
              </p:ext>
            </p:extLst>
          </p:nvPr>
        </p:nvGraphicFramePr>
        <p:xfrm>
          <a:off x="158621" y="1429431"/>
          <a:ext cx="11952514" cy="52326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901820" y="1688841"/>
            <a:ext cx="71005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By 2022, the number of Hispanic degree conferrals is projected to increase by 20%, while Black, Non-Hispanic is projected to increase by about 16%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39656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463" y="173536"/>
            <a:ext cx="11887199" cy="1325563"/>
          </a:xfrm>
        </p:spPr>
        <p:txBody>
          <a:bodyPr/>
          <a:lstStyle/>
          <a:p>
            <a:pPr algn="ctr"/>
            <a:r>
              <a:rPr lang="en-US" dirty="0" smtClean="0"/>
              <a:t>Fastest Growing Occupations to 2022 </a:t>
            </a:r>
            <a:br>
              <a:rPr lang="en-US" dirty="0" smtClean="0"/>
            </a:br>
            <a:r>
              <a:rPr lang="en-US" dirty="0" smtClean="0"/>
              <a:t>Requiring a Four-Year </a:t>
            </a:r>
            <a:r>
              <a:rPr lang="en-US" dirty="0"/>
              <a:t>D</a:t>
            </a:r>
            <a:r>
              <a:rPr lang="en-US" dirty="0" smtClean="0"/>
              <a:t>egree: </a:t>
            </a:r>
            <a:r>
              <a:rPr lang="en-US" sz="1400" dirty="0" smtClean="0"/>
              <a:t>Percent Change 2012-2022</a:t>
            </a:r>
            <a:endParaRPr lang="en-US" sz="14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141765114"/>
              </p:ext>
            </p:extLst>
          </p:nvPr>
        </p:nvGraphicFramePr>
        <p:xfrm>
          <a:off x="165463" y="1625328"/>
          <a:ext cx="5740815" cy="495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188644849"/>
              </p:ext>
            </p:extLst>
          </p:nvPr>
        </p:nvGraphicFramePr>
        <p:xfrm>
          <a:off x="5998028" y="1625328"/>
          <a:ext cx="6054634" cy="49235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5510901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7088</TotalTime>
  <Words>597</Words>
  <Application>Microsoft Office PowerPoint</Application>
  <PresentationFormat>Widescreen</PresentationFormat>
  <Paragraphs>88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Arial Black</vt:lpstr>
      <vt:lpstr>Calibri</vt:lpstr>
      <vt:lpstr>Calibri Light</vt:lpstr>
      <vt:lpstr>Office Theme</vt:lpstr>
      <vt:lpstr>Horizon 2023</vt:lpstr>
      <vt:lpstr>Projected percentage change in the number of public high school graduates by state:  School years 2009-10 through 2022-23</vt:lpstr>
      <vt:lpstr>Projected numbers for enrollment in PUBLIC  4-year postsecondary degree-granting institutions</vt:lpstr>
      <vt:lpstr>Projected numbers for bachelor’s degrees conferred by ALL postsecondary degree-granting institutions: Gender</vt:lpstr>
      <vt:lpstr>Projected numbers for enrollment in ALL postsecondary degree-granting institutions: Ethnicity</vt:lpstr>
      <vt:lpstr>Fastest Growing Occupations to 2022  Requiring a Four-Year Degree: Percent Change 2012-2022</vt:lpstr>
    </vt:vector>
  </TitlesOfParts>
  <Company>Humboldt State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Lisa Castellino</dc:creator>
  <cp:lastModifiedBy>Kay Libolt</cp:lastModifiedBy>
  <cp:revision>97</cp:revision>
  <cp:lastPrinted>2014-10-21T16:07:28Z</cp:lastPrinted>
  <dcterms:created xsi:type="dcterms:W3CDTF">2014-10-01T17:44:27Z</dcterms:created>
  <dcterms:modified xsi:type="dcterms:W3CDTF">2014-10-21T16:08:13Z</dcterms:modified>
</cp:coreProperties>
</file>