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692000" cx="7560000"/>
  <p:notesSz cx="6858000" cy="9144000"/>
  <p:embeddedFontLst>
    <p:embeddedFont>
      <p:font typeface="Roboto"/>
      <p:regular r:id="rId14"/>
      <p:bold r:id="rId15"/>
      <p:italic r:id="rId16"/>
      <p:boldItalic r:id="rId17"/>
    </p:embeddedFont>
    <p:embeddedFont>
      <p:font typeface="Fredoka One"/>
      <p:regular r:id="rId18"/>
    </p:embeddedFont>
    <p:embeddedFont>
      <p:font typeface="Chivo"/>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9AA0A6"/>
          </p15:clr>
        </p15:guide>
        <p15:guide id="2" pos="238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hivo-bold.fntdata"/><Relationship Id="rId22" Type="http://schemas.openxmlformats.org/officeDocument/2006/relationships/font" Target="fonts/Chivo-boldItalic.fntdata"/><Relationship Id="rId21" Type="http://schemas.openxmlformats.org/officeDocument/2006/relationships/font" Target="fonts/Chiv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Chivo-regular.fntdata"/><Relationship Id="rId18" Type="http://schemas.openxmlformats.org/officeDocument/2006/relationships/font" Target="fonts/Fredoka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14400b3b6b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14400b3b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144145e62c_0_4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144145e62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259207ca80_0_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259207ca8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259207ca80_0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1259207ca8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259207ca80_0_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259207ca8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259207ca80_0_1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259207ca8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259207ca80_0_2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259207ca8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2233b3c730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2233b3c7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808775" y="4548049"/>
            <a:ext cx="5944500" cy="353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7000">
                <a:latin typeface="Fredoka One"/>
                <a:ea typeface="Fredoka One"/>
                <a:cs typeface="Fredoka One"/>
                <a:sym typeface="Fredok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808775" y="8235000"/>
            <a:ext cx="5944500" cy="65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200">
                <a:solidFill>
                  <a:schemeClr val="dk1"/>
                </a:solidFill>
                <a:latin typeface="Chivo"/>
                <a:ea typeface="Chivo"/>
                <a:cs typeface="Chivo"/>
                <a:sym typeface="Chiv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2" type="subTitle"/>
          </p:nvPr>
        </p:nvSpPr>
        <p:spPr>
          <a:xfrm>
            <a:off x="4657975" y="685800"/>
            <a:ext cx="2377200" cy="7113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sz="3800">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p:nvPr/>
        </p:nvSpPr>
        <p:spPr>
          <a:xfrm flipH="1" rot="-3108061">
            <a:off x="-231040" y="1826106"/>
            <a:ext cx="2920817" cy="1677973"/>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rot="1453560">
            <a:off x="-1235155" y="317585"/>
            <a:ext cx="2327337" cy="3631802"/>
            <a:chOff x="2865550" y="2087675"/>
            <a:chExt cx="1409375" cy="2199325"/>
          </a:xfrm>
        </p:grpSpPr>
        <p:sp>
          <p:nvSpPr>
            <p:cNvPr id="15" name="Google Shape;15;p2"/>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rot="321677">
            <a:off x="5695442" y="1904987"/>
            <a:ext cx="3332599" cy="3154484"/>
            <a:chOff x="4701875" y="525800"/>
            <a:chExt cx="2266252" cy="2145129"/>
          </a:xfrm>
        </p:grpSpPr>
        <p:sp>
          <p:nvSpPr>
            <p:cNvPr id="21" name="Google Shape;21;p2"/>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a:off x="1731949" y="9039327"/>
            <a:ext cx="3855335" cy="3613397"/>
            <a:chOff x="2223099" y="7910477"/>
            <a:chExt cx="3855335" cy="3613397"/>
          </a:xfrm>
        </p:grpSpPr>
        <p:sp>
          <p:nvSpPr>
            <p:cNvPr id="25" name="Google Shape;25;p2"/>
            <p:cNvSpPr/>
            <p:nvPr/>
          </p:nvSpPr>
          <p:spPr>
            <a:xfrm rot="-736951">
              <a:off x="2502369" y="82270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736951">
              <a:off x="3870371" y="83830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736951">
              <a:off x="3148638" y="89587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736951">
              <a:off x="2876340" y="98238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2"/>
          <p:cNvGrpSpPr/>
          <p:nvPr/>
        </p:nvGrpSpPr>
        <p:grpSpPr>
          <a:xfrm>
            <a:off x="6708250" y="4266975"/>
            <a:ext cx="326925" cy="308000"/>
            <a:chOff x="2967300" y="664100"/>
            <a:chExt cx="326925" cy="308000"/>
          </a:xfrm>
        </p:grpSpPr>
        <p:sp>
          <p:nvSpPr>
            <p:cNvPr id="30" name="Google Shape;30;p2"/>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 name="Google Shape;34;p2"/>
          <p:cNvGrpSpPr/>
          <p:nvPr/>
        </p:nvGrpSpPr>
        <p:grpSpPr>
          <a:xfrm rot="1599284">
            <a:off x="1863212" y="9752828"/>
            <a:ext cx="326915" cy="307991"/>
            <a:chOff x="2967300" y="664100"/>
            <a:chExt cx="326925" cy="308000"/>
          </a:xfrm>
        </p:grpSpPr>
        <p:sp>
          <p:nvSpPr>
            <p:cNvPr id="35" name="Google Shape;35;p2"/>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4" name="Shape 194"/>
        <p:cNvGrpSpPr/>
        <p:nvPr/>
      </p:nvGrpSpPr>
      <p:grpSpPr>
        <a:xfrm>
          <a:off x="0" y="0"/>
          <a:ext cx="0" cy="0"/>
          <a:chOff x="0" y="0"/>
          <a:chExt cx="0" cy="0"/>
        </a:xfrm>
      </p:grpSpPr>
      <p:sp>
        <p:nvSpPr>
          <p:cNvPr id="195" name="Google Shape;195;p11"/>
          <p:cNvSpPr txBox="1"/>
          <p:nvPr>
            <p:ph hasCustomPrompt="1" type="title"/>
          </p:nvPr>
        </p:nvSpPr>
        <p:spPr>
          <a:xfrm>
            <a:off x="257705" y="2299346"/>
            <a:ext cx="7044300" cy="4081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6" name="Google Shape;196;p11"/>
          <p:cNvSpPr txBox="1"/>
          <p:nvPr>
            <p:ph idx="1" type="body"/>
          </p:nvPr>
        </p:nvSpPr>
        <p:spPr>
          <a:xfrm>
            <a:off x="257705" y="6552657"/>
            <a:ext cx="7044300" cy="2703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97" name="Google Shape;197;p11"/>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11"/>
          <p:cNvGrpSpPr/>
          <p:nvPr/>
        </p:nvGrpSpPr>
        <p:grpSpPr>
          <a:xfrm rot="-595659">
            <a:off x="-944736" y="8068381"/>
            <a:ext cx="3855233" cy="3613301"/>
            <a:chOff x="-1175526" y="6918177"/>
            <a:chExt cx="3855335" cy="3613397"/>
          </a:xfrm>
        </p:grpSpPr>
        <p:sp>
          <p:nvSpPr>
            <p:cNvPr id="199" name="Google Shape;199;p11"/>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11"/>
          <p:cNvSpPr/>
          <p:nvPr/>
        </p:nvSpPr>
        <p:spPr>
          <a:xfrm rot="10185819">
            <a:off x="2932709" y="572535"/>
            <a:ext cx="2920588" cy="1677841"/>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 name="Google Shape;204;p11"/>
          <p:cNvGrpSpPr/>
          <p:nvPr/>
        </p:nvGrpSpPr>
        <p:grpSpPr>
          <a:xfrm rot="-4679636">
            <a:off x="5840024" y="1377542"/>
            <a:ext cx="2327331" cy="3631793"/>
            <a:chOff x="2865550" y="2087675"/>
            <a:chExt cx="1409375" cy="2199325"/>
          </a:xfrm>
        </p:grpSpPr>
        <p:sp>
          <p:nvSpPr>
            <p:cNvPr id="205" name="Google Shape;205;p11"/>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10" name="Shape 21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11" name="Shape 211"/>
        <p:cNvGrpSpPr/>
        <p:nvPr/>
      </p:nvGrpSpPr>
      <p:grpSpPr>
        <a:xfrm>
          <a:off x="0" y="0"/>
          <a:ext cx="0" cy="0"/>
          <a:chOff x="0" y="0"/>
          <a:chExt cx="0" cy="0"/>
        </a:xfrm>
      </p:grpSpPr>
      <p:sp>
        <p:nvSpPr>
          <p:cNvPr id="212" name="Google Shape;212;p13"/>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txBox="1"/>
          <p:nvPr>
            <p:ph type="title"/>
          </p:nvPr>
        </p:nvSpPr>
        <p:spPr>
          <a:xfrm>
            <a:off x="717437" y="4091675"/>
            <a:ext cx="2855100" cy="48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14" name="Google Shape;214;p13"/>
          <p:cNvSpPr txBox="1"/>
          <p:nvPr>
            <p:ph idx="1" type="subTitle"/>
          </p:nvPr>
        </p:nvSpPr>
        <p:spPr>
          <a:xfrm>
            <a:off x="717437" y="4603667"/>
            <a:ext cx="2855100" cy="56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Roboto"/>
              <a:buNone/>
              <a:defRPr sz="1700"/>
            </a:lvl1pPr>
            <a:lvl2pPr lvl="1" rtl="0" algn="ctr">
              <a:lnSpc>
                <a:spcPct val="100000"/>
              </a:lnSpc>
              <a:spcBef>
                <a:spcPts val="0"/>
              </a:spcBef>
              <a:spcAft>
                <a:spcPts val="0"/>
              </a:spcAft>
              <a:buSzPts val="1600"/>
              <a:buFont typeface="Roboto"/>
              <a:buNone/>
              <a:defRPr sz="1600">
                <a:latin typeface="Roboto"/>
                <a:ea typeface="Roboto"/>
                <a:cs typeface="Roboto"/>
                <a:sym typeface="Roboto"/>
              </a:defRPr>
            </a:lvl2pPr>
            <a:lvl3pPr lvl="2" rtl="0" algn="ctr">
              <a:lnSpc>
                <a:spcPct val="100000"/>
              </a:lnSpc>
              <a:spcBef>
                <a:spcPts val="0"/>
              </a:spcBef>
              <a:spcAft>
                <a:spcPts val="0"/>
              </a:spcAft>
              <a:buSzPts val="1600"/>
              <a:buFont typeface="Roboto"/>
              <a:buNone/>
              <a:defRPr sz="1600">
                <a:latin typeface="Roboto"/>
                <a:ea typeface="Roboto"/>
                <a:cs typeface="Roboto"/>
                <a:sym typeface="Roboto"/>
              </a:defRPr>
            </a:lvl3pPr>
            <a:lvl4pPr lvl="3" rtl="0" algn="ctr">
              <a:lnSpc>
                <a:spcPct val="100000"/>
              </a:lnSpc>
              <a:spcBef>
                <a:spcPts val="0"/>
              </a:spcBef>
              <a:spcAft>
                <a:spcPts val="0"/>
              </a:spcAft>
              <a:buSzPts val="1600"/>
              <a:buFont typeface="Roboto"/>
              <a:buNone/>
              <a:defRPr sz="1600">
                <a:latin typeface="Roboto"/>
                <a:ea typeface="Roboto"/>
                <a:cs typeface="Roboto"/>
                <a:sym typeface="Roboto"/>
              </a:defRPr>
            </a:lvl4pPr>
            <a:lvl5pPr lvl="4" rtl="0" algn="ctr">
              <a:lnSpc>
                <a:spcPct val="100000"/>
              </a:lnSpc>
              <a:spcBef>
                <a:spcPts val="0"/>
              </a:spcBef>
              <a:spcAft>
                <a:spcPts val="0"/>
              </a:spcAft>
              <a:buSzPts val="1600"/>
              <a:buFont typeface="Roboto"/>
              <a:buNone/>
              <a:defRPr sz="1600">
                <a:latin typeface="Roboto"/>
                <a:ea typeface="Roboto"/>
                <a:cs typeface="Roboto"/>
                <a:sym typeface="Roboto"/>
              </a:defRPr>
            </a:lvl5pPr>
            <a:lvl6pPr lvl="5" rtl="0" algn="ctr">
              <a:lnSpc>
                <a:spcPct val="100000"/>
              </a:lnSpc>
              <a:spcBef>
                <a:spcPts val="0"/>
              </a:spcBef>
              <a:spcAft>
                <a:spcPts val="0"/>
              </a:spcAft>
              <a:buSzPts val="1600"/>
              <a:buFont typeface="Roboto"/>
              <a:buNone/>
              <a:defRPr sz="1600">
                <a:latin typeface="Roboto"/>
                <a:ea typeface="Roboto"/>
                <a:cs typeface="Roboto"/>
                <a:sym typeface="Roboto"/>
              </a:defRPr>
            </a:lvl6pPr>
            <a:lvl7pPr lvl="6" rtl="0" algn="ctr">
              <a:lnSpc>
                <a:spcPct val="100000"/>
              </a:lnSpc>
              <a:spcBef>
                <a:spcPts val="0"/>
              </a:spcBef>
              <a:spcAft>
                <a:spcPts val="0"/>
              </a:spcAft>
              <a:buSzPts val="1600"/>
              <a:buFont typeface="Roboto"/>
              <a:buNone/>
              <a:defRPr sz="1600">
                <a:latin typeface="Roboto"/>
                <a:ea typeface="Roboto"/>
                <a:cs typeface="Roboto"/>
                <a:sym typeface="Roboto"/>
              </a:defRPr>
            </a:lvl7pPr>
            <a:lvl8pPr lvl="7" rtl="0" algn="ctr">
              <a:lnSpc>
                <a:spcPct val="100000"/>
              </a:lnSpc>
              <a:spcBef>
                <a:spcPts val="0"/>
              </a:spcBef>
              <a:spcAft>
                <a:spcPts val="0"/>
              </a:spcAft>
              <a:buSzPts val="1600"/>
              <a:buFont typeface="Roboto"/>
              <a:buNone/>
              <a:defRPr sz="1600">
                <a:latin typeface="Roboto"/>
                <a:ea typeface="Roboto"/>
                <a:cs typeface="Roboto"/>
                <a:sym typeface="Roboto"/>
              </a:defRPr>
            </a:lvl8pPr>
            <a:lvl9pPr lvl="8" rtl="0" algn="ctr">
              <a:lnSpc>
                <a:spcPct val="100000"/>
              </a:lnSpc>
              <a:spcBef>
                <a:spcPts val="0"/>
              </a:spcBef>
              <a:spcAft>
                <a:spcPts val="0"/>
              </a:spcAft>
              <a:buSzPts val="1600"/>
              <a:buFont typeface="Roboto"/>
              <a:buNone/>
              <a:defRPr sz="1600">
                <a:latin typeface="Roboto"/>
                <a:ea typeface="Roboto"/>
                <a:cs typeface="Roboto"/>
                <a:sym typeface="Roboto"/>
              </a:defRPr>
            </a:lvl9pPr>
          </a:lstStyle>
          <a:p/>
        </p:txBody>
      </p:sp>
      <p:sp>
        <p:nvSpPr>
          <p:cNvPr id="215" name="Google Shape;215;p13"/>
          <p:cNvSpPr txBox="1"/>
          <p:nvPr>
            <p:ph hasCustomPrompt="1" idx="2" type="title"/>
          </p:nvPr>
        </p:nvSpPr>
        <p:spPr>
          <a:xfrm>
            <a:off x="1561637" y="3115589"/>
            <a:ext cx="1166700" cy="671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49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216" name="Google Shape;216;p13"/>
          <p:cNvSpPr txBox="1"/>
          <p:nvPr>
            <p:ph idx="3" type="title"/>
          </p:nvPr>
        </p:nvSpPr>
        <p:spPr>
          <a:xfrm>
            <a:off x="717427" y="7119688"/>
            <a:ext cx="2855100" cy="48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17" name="Google Shape;217;p13"/>
          <p:cNvSpPr txBox="1"/>
          <p:nvPr>
            <p:ph idx="4" type="subTitle"/>
          </p:nvPr>
        </p:nvSpPr>
        <p:spPr>
          <a:xfrm>
            <a:off x="717427" y="7634745"/>
            <a:ext cx="2855100" cy="56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Roboto"/>
              <a:buNone/>
              <a:defRPr sz="1700"/>
            </a:lvl1pPr>
            <a:lvl2pPr lvl="1" rtl="0" algn="ctr">
              <a:lnSpc>
                <a:spcPct val="100000"/>
              </a:lnSpc>
              <a:spcBef>
                <a:spcPts val="0"/>
              </a:spcBef>
              <a:spcAft>
                <a:spcPts val="0"/>
              </a:spcAft>
              <a:buSzPts val="1600"/>
              <a:buFont typeface="Roboto"/>
              <a:buNone/>
              <a:defRPr sz="1600">
                <a:latin typeface="Roboto"/>
                <a:ea typeface="Roboto"/>
                <a:cs typeface="Roboto"/>
                <a:sym typeface="Roboto"/>
              </a:defRPr>
            </a:lvl2pPr>
            <a:lvl3pPr lvl="2" rtl="0" algn="ctr">
              <a:lnSpc>
                <a:spcPct val="100000"/>
              </a:lnSpc>
              <a:spcBef>
                <a:spcPts val="0"/>
              </a:spcBef>
              <a:spcAft>
                <a:spcPts val="0"/>
              </a:spcAft>
              <a:buSzPts val="1600"/>
              <a:buFont typeface="Roboto"/>
              <a:buNone/>
              <a:defRPr sz="1600">
                <a:latin typeface="Roboto"/>
                <a:ea typeface="Roboto"/>
                <a:cs typeface="Roboto"/>
                <a:sym typeface="Roboto"/>
              </a:defRPr>
            </a:lvl3pPr>
            <a:lvl4pPr lvl="3" rtl="0" algn="ctr">
              <a:lnSpc>
                <a:spcPct val="100000"/>
              </a:lnSpc>
              <a:spcBef>
                <a:spcPts val="0"/>
              </a:spcBef>
              <a:spcAft>
                <a:spcPts val="0"/>
              </a:spcAft>
              <a:buSzPts val="1600"/>
              <a:buFont typeface="Roboto"/>
              <a:buNone/>
              <a:defRPr sz="1600">
                <a:latin typeface="Roboto"/>
                <a:ea typeface="Roboto"/>
                <a:cs typeface="Roboto"/>
                <a:sym typeface="Roboto"/>
              </a:defRPr>
            </a:lvl4pPr>
            <a:lvl5pPr lvl="4" rtl="0" algn="ctr">
              <a:lnSpc>
                <a:spcPct val="100000"/>
              </a:lnSpc>
              <a:spcBef>
                <a:spcPts val="0"/>
              </a:spcBef>
              <a:spcAft>
                <a:spcPts val="0"/>
              </a:spcAft>
              <a:buSzPts val="1600"/>
              <a:buFont typeface="Roboto"/>
              <a:buNone/>
              <a:defRPr sz="1600">
                <a:latin typeface="Roboto"/>
                <a:ea typeface="Roboto"/>
                <a:cs typeface="Roboto"/>
                <a:sym typeface="Roboto"/>
              </a:defRPr>
            </a:lvl5pPr>
            <a:lvl6pPr lvl="5" rtl="0" algn="ctr">
              <a:lnSpc>
                <a:spcPct val="100000"/>
              </a:lnSpc>
              <a:spcBef>
                <a:spcPts val="0"/>
              </a:spcBef>
              <a:spcAft>
                <a:spcPts val="0"/>
              </a:spcAft>
              <a:buSzPts val="1600"/>
              <a:buFont typeface="Roboto"/>
              <a:buNone/>
              <a:defRPr sz="1600">
                <a:latin typeface="Roboto"/>
                <a:ea typeface="Roboto"/>
                <a:cs typeface="Roboto"/>
                <a:sym typeface="Roboto"/>
              </a:defRPr>
            </a:lvl6pPr>
            <a:lvl7pPr lvl="6" rtl="0" algn="ctr">
              <a:lnSpc>
                <a:spcPct val="100000"/>
              </a:lnSpc>
              <a:spcBef>
                <a:spcPts val="0"/>
              </a:spcBef>
              <a:spcAft>
                <a:spcPts val="0"/>
              </a:spcAft>
              <a:buSzPts val="1600"/>
              <a:buFont typeface="Roboto"/>
              <a:buNone/>
              <a:defRPr sz="1600">
                <a:latin typeface="Roboto"/>
                <a:ea typeface="Roboto"/>
                <a:cs typeface="Roboto"/>
                <a:sym typeface="Roboto"/>
              </a:defRPr>
            </a:lvl7pPr>
            <a:lvl8pPr lvl="7" rtl="0" algn="ctr">
              <a:lnSpc>
                <a:spcPct val="100000"/>
              </a:lnSpc>
              <a:spcBef>
                <a:spcPts val="0"/>
              </a:spcBef>
              <a:spcAft>
                <a:spcPts val="0"/>
              </a:spcAft>
              <a:buSzPts val="1600"/>
              <a:buFont typeface="Roboto"/>
              <a:buNone/>
              <a:defRPr sz="1600">
                <a:latin typeface="Roboto"/>
                <a:ea typeface="Roboto"/>
                <a:cs typeface="Roboto"/>
                <a:sym typeface="Roboto"/>
              </a:defRPr>
            </a:lvl8pPr>
            <a:lvl9pPr lvl="8" rtl="0" algn="ctr">
              <a:lnSpc>
                <a:spcPct val="100000"/>
              </a:lnSpc>
              <a:spcBef>
                <a:spcPts val="0"/>
              </a:spcBef>
              <a:spcAft>
                <a:spcPts val="0"/>
              </a:spcAft>
              <a:buSzPts val="1600"/>
              <a:buFont typeface="Roboto"/>
              <a:buNone/>
              <a:defRPr sz="1600">
                <a:latin typeface="Roboto"/>
                <a:ea typeface="Roboto"/>
                <a:cs typeface="Roboto"/>
                <a:sym typeface="Roboto"/>
              </a:defRPr>
            </a:lvl9pPr>
          </a:lstStyle>
          <a:p/>
        </p:txBody>
      </p:sp>
      <p:sp>
        <p:nvSpPr>
          <p:cNvPr id="218" name="Google Shape;218;p13"/>
          <p:cNvSpPr txBox="1"/>
          <p:nvPr>
            <p:ph hasCustomPrompt="1" idx="5" type="title"/>
          </p:nvPr>
        </p:nvSpPr>
        <p:spPr>
          <a:xfrm>
            <a:off x="1561625" y="6134913"/>
            <a:ext cx="1166700" cy="671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49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219" name="Google Shape;219;p13"/>
          <p:cNvSpPr txBox="1"/>
          <p:nvPr>
            <p:ph idx="6" type="title"/>
          </p:nvPr>
        </p:nvSpPr>
        <p:spPr>
          <a:xfrm>
            <a:off x="3987463" y="4091663"/>
            <a:ext cx="2855100" cy="48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20" name="Google Shape;220;p13"/>
          <p:cNvSpPr txBox="1"/>
          <p:nvPr>
            <p:ph idx="7" type="subTitle"/>
          </p:nvPr>
        </p:nvSpPr>
        <p:spPr>
          <a:xfrm>
            <a:off x="3987463" y="4603651"/>
            <a:ext cx="2855100" cy="56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Roboto"/>
              <a:buNone/>
              <a:defRPr sz="1700"/>
            </a:lvl1pPr>
            <a:lvl2pPr lvl="1" rtl="0" algn="ctr">
              <a:lnSpc>
                <a:spcPct val="100000"/>
              </a:lnSpc>
              <a:spcBef>
                <a:spcPts val="0"/>
              </a:spcBef>
              <a:spcAft>
                <a:spcPts val="0"/>
              </a:spcAft>
              <a:buSzPts val="1600"/>
              <a:buFont typeface="Roboto"/>
              <a:buNone/>
              <a:defRPr sz="1600">
                <a:latin typeface="Roboto"/>
                <a:ea typeface="Roboto"/>
                <a:cs typeface="Roboto"/>
                <a:sym typeface="Roboto"/>
              </a:defRPr>
            </a:lvl2pPr>
            <a:lvl3pPr lvl="2" rtl="0" algn="ctr">
              <a:lnSpc>
                <a:spcPct val="100000"/>
              </a:lnSpc>
              <a:spcBef>
                <a:spcPts val="0"/>
              </a:spcBef>
              <a:spcAft>
                <a:spcPts val="0"/>
              </a:spcAft>
              <a:buSzPts val="1600"/>
              <a:buFont typeface="Roboto"/>
              <a:buNone/>
              <a:defRPr sz="1600">
                <a:latin typeface="Roboto"/>
                <a:ea typeface="Roboto"/>
                <a:cs typeface="Roboto"/>
                <a:sym typeface="Roboto"/>
              </a:defRPr>
            </a:lvl3pPr>
            <a:lvl4pPr lvl="3" rtl="0" algn="ctr">
              <a:lnSpc>
                <a:spcPct val="100000"/>
              </a:lnSpc>
              <a:spcBef>
                <a:spcPts val="0"/>
              </a:spcBef>
              <a:spcAft>
                <a:spcPts val="0"/>
              </a:spcAft>
              <a:buSzPts val="1600"/>
              <a:buFont typeface="Roboto"/>
              <a:buNone/>
              <a:defRPr sz="1600">
                <a:latin typeface="Roboto"/>
                <a:ea typeface="Roboto"/>
                <a:cs typeface="Roboto"/>
                <a:sym typeface="Roboto"/>
              </a:defRPr>
            </a:lvl4pPr>
            <a:lvl5pPr lvl="4" rtl="0" algn="ctr">
              <a:lnSpc>
                <a:spcPct val="100000"/>
              </a:lnSpc>
              <a:spcBef>
                <a:spcPts val="0"/>
              </a:spcBef>
              <a:spcAft>
                <a:spcPts val="0"/>
              </a:spcAft>
              <a:buSzPts val="1600"/>
              <a:buFont typeface="Roboto"/>
              <a:buNone/>
              <a:defRPr sz="1600">
                <a:latin typeface="Roboto"/>
                <a:ea typeface="Roboto"/>
                <a:cs typeface="Roboto"/>
                <a:sym typeface="Roboto"/>
              </a:defRPr>
            </a:lvl5pPr>
            <a:lvl6pPr lvl="5" rtl="0" algn="ctr">
              <a:lnSpc>
                <a:spcPct val="100000"/>
              </a:lnSpc>
              <a:spcBef>
                <a:spcPts val="0"/>
              </a:spcBef>
              <a:spcAft>
                <a:spcPts val="0"/>
              </a:spcAft>
              <a:buSzPts val="1600"/>
              <a:buFont typeface="Roboto"/>
              <a:buNone/>
              <a:defRPr sz="1600">
                <a:latin typeface="Roboto"/>
                <a:ea typeface="Roboto"/>
                <a:cs typeface="Roboto"/>
                <a:sym typeface="Roboto"/>
              </a:defRPr>
            </a:lvl6pPr>
            <a:lvl7pPr lvl="6" rtl="0" algn="ctr">
              <a:lnSpc>
                <a:spcPct val="100000"/>
              </a:lnSpc>
              <a:spcBef>
                <a:spcPts val="0"/>
              </a:spcBef>
              <a:spcAft>
                <a:spcPts val="0"/>
              </a:spcAft>
              <a:buSzPts val="1600"/>
              <a:buFont typeface="Roboto"/>
              <a:buNone/>
              <a:defRPr sz="1600">
                <a:latin typeface="Roboto"/>
                <a:ea typeface="Roboto"/>
                <a:cs typeface="Roboto"/>
                <a:sym typeface="Roboto"/>
              </a:defRPr>
            </a:lvl7pPr>
            <a:lvl8pPr lvl="7" rtl="0" algn="ctr">
              <a:lnSpc>
                <a:spcPct val="100000"/>
              </a:lnSpc>
              <a:spcBef>
                <a:spcPts val="0"/>
              </a:spcBef>
              <a:spcAft>
                <a:spcPts val="0"/>
              </a:spcAft>
              <a:buSzPts val="1600"/>
              <a:buFont typeface="Roboto"/>
              <a:buNone/>
              <a:defRPr sz="1600">
                <a:latin typeface="Roboto"/>
                <a:ea typeface="Roboto"/>
                <a:cs typeface="Roboto"/>
                <a:sym typeface="Roboto"/>
              </a:defRPr>
            </a:lvl8pPr>
            <a:lvl9pPr lvl="8" rtl="0" algn="ctr">
              <a:lnSpc>
                <a:spcPct val="100000"/>
              </a:lnSpc>
              <a:spcBef>
                <a:spcPts val="0"/>
              </a:spcBef>
              <a:spcAft>
                <a:spcPts val="0"/>
              </a:spcAft>
              <a:buSzPts val="1600"/>
              <a:buFont typeface="Roboto"/>
              <a:buNone/>
              <a:defRPr sz="1600">
                <a:latin typeface="Roboto"/>
                <a:ea typeface="Roboto"/>
                <a:cs typeface="Roboto"/>
                <a:sym typeface="Roboto"/>
              </a:defRPr>
            </a:lvl9pPr>
          </a:lstStyle>
          <a:p/>
        </p:txBody>
      </p:sp>
      <p:sp>
        <p:nvSpPr>
          <p:cNvPr id="221" name="Google Shape;221;p13"/>
          <p:cNvSpPr txBox="1"/>
          <p:nvPr>
            <p:ph hasCustomPrompt="1" idx="8" type="title"/>
          </p:nvPr>
        </p:nvSpPr>
        <p:spPr>
          <a:xfrm>
            <a:off x="4831813" y="3115586"/>
            <a:ext cx="1166400" cy="671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49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222" name="Google Shape;222;p13"/>
          <p:cNvSpPr txBox="1"/>
          <p:nvPr>
            <p:ph idx="9" type="title"/>
          </p:nvPr>
        </p:nvSpPr>
        <p:spPr>
          <a:xfrm>
            <a:off x="3987477" y="7119688"/>
            <a:ext cx="2855100" cy="48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23" name="Google Shape;223;p13"/>
          <p:cNvSpPr txBox="1"/>
          <p:nvPr>
            <p:ph idx="13" type="subTitle"/>
          </p:nvPr>
        </p:nvSpPr>
        <p:spPr>
          <a:xfrm>
            <a:off x="3987475" y="7634738"/>
            <a:ext cx="2855100" cy="56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Roboto"/>
              <a:buNone/>
              <a:defRPr sz="1700"/>
            </a:lvl1pPr>
            <a:lvl2pPr lvl="1" rtl="0" algn="ctr">
              <a:lnSpc>
                <a:spcPct val="100000"/>
              </a:lnSpc>
              <a:spcBef>
                <a:spcPts val="0"/>
              </a:spcBef>
              <a:spcAft>
                <a:spcPts val="0"/>
              </a:spcAft>
              <a:buSzPts val="1600"/>
              <a:buFont typeface="Roboto"/>
              <a:buNone/>
              <a:defRPr sz="1600">
                <a:latin typeface="Roboto"/>
                <a:ea typeface="Roboto"/>
                <a:cs typeface="Roboto"/>
                <a:sym typeface="Roboto"/>
              </a:defRPr>
            </a:lvl2pPr>
            <a:lvl3pPr lvl="2" rtl="0" algn="ctr">
              <a:lnSpc>
                <a:spcPct val="100000"/>
              </a:lnSpc>
              <a:spcBef>
                <a:spcPts val="0"/>
              </a:spcBef>
              <a:spcAft>
                <a:spcPts val="0"/>
              </a:spcAft>
              <a:buSzPts val="1600"/>
              <a:buFont typeface="Roboto"/>
              <a:buNone/>
              <a:defRPr sz="1600">
                <a:latin typeface="Roboto"/>
                <a:ea typeface="Roboto"/>
                <a:cs typeface="Roboto"/>
                <a:sym typeface="Roboto"/>
              </a:defRPr>
            </a:lvl3pPr>
            <a:lvl4pPr lvl="3" rtl="0" algn="ctr">
              <a:lnSpc>
                <a:spcPct val="100000"/>
              </a:lnSpc>
              <a:spcBef>
                <a:spcPts val="0"/>
              </a:spcBef>
              <a:spcAft>
                <a:spcPts val="0"/>
              </a:spcAft>
              <a:buSzPts val="1600"/>
              <a:buFont typeface="Roboto"/>
              <a:buNone/>
              <a:defRPr sz="1600">
                <a:latin typeface="Roboto"/>
                <a:ea typeface="Roboto"/>
                <a:cs typeface="Roboto"/>
                <a:sym typeface="Roboto"/>
              </a:defRPr>
            </a:lvl4pPr>
            <a:lvl5pPr lvl="4" rtl="0" algn="ctr">
              <a:lnSpc>
                <a:spcPct val="100000"/>
              </a:lnSpc>
              <a:spcBef>
                <a:spcPts val="0"/>
              </a:spcBef>
              <a:spcAft>
                <a:spcPts val="0"/>
              </a:spcAft>
              <a:buSzPts val="1600"/>
              <a:buFont typeface="Roboto"/>
              <a:buNone/>
              <a:defRPr sz="1600">
                <a:latin typeface="Roboto"/>
                <a:ea typeface="Roboto"/>
                <a:cs typeface="Roboto"/>
                <a:sym typeface="Roboto"/>
              </a:defRPr>
            </a:lvl5pPr>
            <a:lvl6pPr lvl="5" rtl="0" algn="ctr">
              <a:lnSpc>
                <a:spcPct val="100000"/>
              </a:lnSpc>
              <a:spcBef>
                <a:spcPts val="0"/>
              </a:spcBef>
              <a:spcAft>
                <a:spcPts val="0"/>
              </a:spcAft>
              <a:buSzPts val="1600"/>
              <a:buFont typeface="Roboto"/>
              <a:buNone/>
              <a:defRPr sz="1600">
                <a:latin typeface="Roboto"/>
                <a:ea typeface="Roboto"/>
                <a:cs typeface="Roboto"/>
                <a:sym typeface="Roboto"/>
              </a:defRPr>
            </a:lvl6pPr>
            <a:lvl7pPr lvl="6" rtl="0" algn="ctr">
              <a:lnSpc>
                <a:spcPct val="100000"/>
              </a:lnSpc>
              <a:spcBef>
                <a:spcPts val="0"/>
              </a:spcBef>
              <a:spcAft>
                <a:spcPts val="0"/>
              </a:spcAft>
              <a:buSzPts val="1600"/>
              <a:buFont typeface="Roboto"/>
              <a:buNone/>
              <a:defRPr sz="1600">
                <a:latin typeface="Roboto"/>
                <a:ea typeface="Roboto"/>
                <a:cs typeface="Roboto"/>
                <a:sym typeface="Roboto"/>
              </a:defRPr>
            </a:lvl7pPr>
            <a:lvl8pPr lvl="7" rtl="0" algn="ctr">
              <a:lnSpc>
                <a:spcPct val="100000"/>
              </a:lnSpc>
              <a:spcBef>
                <a:spcPts val="0"/>
              </a:spcBef>
              <a:spcAft>
                <a:spcPts val="0"/>
              </a:spcAft>
              <a:buSzPts val="1600"/>
              <a:buFont typeface="Roboto"/>
              <a:buNone/>
              <a:defRPr sz="1600">
                <a:latin typeface="Roboto"/>
                <a:ea typeface="Roboto"/>
                <a:cs typeface="Roboto"/>
                <a:sym typeface="Roboto"/>
              </a:defRPr>
            </a:lvl8pPr>
            <a:lvl9pPr lvl="8" rtl="0" algn="ctr">
              <a:lnSpc>
                <a:spcPct val="100000"/>
              </a:lnSpc>
              <a:spcBef>
                <a:spcPts val="0"/>
              </a:spcBef>
              <a:spcAft>
                <a:spcPts val="0"/>
              </a:spcAft>
              <a:buSzPts val="1600"/>
              <a:buFont typeface="Roboto"/>
              <a:buNone/>
              <a:defRPr sz="1600">
                <a:latin typeface="Roboto"/>
                <a:ea typeface="Roboto"/>
                <a:cs typeface="Roboto"/>
                <a:sym typeface="Roboto"/>
              </a:defRPr>
            </a:lvl9pPr>
          </a:lstStyle>
          <a:p/>
        </p:txBody>
      </p:sp>
      <p:sp>
        <p:nvSpPr>
          <p:cNvPr id="224" name="Google Shape;224;p13"/>
          <p:cNvSpPr txBox="1"/>
          <p:nvPr>
            <p:ph hasCustomPrompt="1" idx="14" type="title"/>
          </p:nvPr>
        </p:nvSpPr>
        <p:spPr>
          <a:xfrm>
            <a:off x="4831825" y="6134936"/>
            <a:ext cx="1166400" cy="671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49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225" name="Google Shape;225;p13"/>
          <p:cNvSpPr txBox="1"/>
          <p:nvPr>
            <p:ph idx="15" type="title"/>
          </p:nvPr>
        </p:nvSpPr>
        <p:spPr>
          <a:xfrm>
            <a:off x="548100" y="838200"/>
            <a:ext cx="6465900" cy="92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226" name="Google Shape;226;p13"/>
          <p:cNvSpPr/>
          <p:nvPr/>
        </p:nvSpPr>
        <p:spPr>
          <a:xfrm>
            <a:off x="3727900" y="8601650"/>
            <a:ext cx="3175349" cy="1482593"/>
          </a:xfrm>
          <a:custGeom>
            <a:rect b="b" l="l" r="r" t="t"/>
            <a:pathLst>
              <a:path extrusionOk="0" h="38221" w="81860">
                <a:moveTo>
                  <a:pt x="24452" y="593"/>
                </a:moveTo>
                <a:cubicBezTo>
                  <a:pt x="24352" y="593"/>
                  <a:pt x="24251" y="693"/>
                  <a:pt x="24251" y="827"/>
                </a:cubicBezTo>
                <a:cubicBezTo>
                  <a:pt x="24251" y="927"/>
                  <a:pt x="24352" y="1027"/>
                  <a:pt x="24452" y="1027"/>
                </a:cubicBezTo>
                <a:lnTo>
                  <a:pt x="25652" y="1027"/>
                </a:lnTo>
                <a:cubicBezTo>
                  <a:pt x="25753" y="1027"/>
                  <a:pt x="25853" y="927"/>
                  <a:pt x="25853" y="827"/>
                </a:cubicBezTo>
                <a:cubicBezTo>
                  <a:pt x="25853" y="693"/>
                  <a:pt x="25753" y="593"/>
                  <a:pt x="25619" y="593"/>
                </a:cubicBezTo>
                <a:close/>
                <a:moveTo>
                  <a:pt x="21249" y="827"/>
                </a:moveTo>
                <a:cubicBezTo>
                  <a:pt x="20882" y="894"/>
                  <a:pt x="20482" y="927"/>
                  <a:pt x="20082" y="1027"/>
                </a:cubicBezTo>
                <a:cubicBezTo>
                  <a:pt x="19948" y="1060"/>
                  <a:pt x="19915" y="1160"/>
                  <a:pt x="19915" y="1261"/>
                </a:cubicBezTo>
                <a:cubicBezTo>
                  <a:pt x="19948" y="1361"/>
                  <a:pt x="20048" y="1427"/>
                  <a:pt x="20115" y="1427"/>
                </a:cubicBezTo>
                <a:cubicBezTo>
                  <a:pt x="20549" y="1361"/>
                  <a:pt x="20916" y="1327"/>
                  <a:pt x="21283" y="1194"/>
                </a:cubicBezTo>
                <a:cubicBezTo>
                  <a:pt x="21416" y="1194"/>
                  <a:pt x="21483" y="1094"/>
                  <a:pt x="21483" y="994"/>
                </a:cubicBezTo>
                <a:cubicBezTo>
                  <a:pt x="21483" y="860"/>
                  <a:pt x="21383" y="827"/>
                  <a:pt x="21249" y="827"/>
                </a:cubicBezTo>
                <a:close/>
                <a:moveTo>
                  <a:pt x="28821" y="927"/>
                </a:moveTo>
                <a:cubicBezTo>
                  <a:pt x="28721" y="927"/>
                  <a:pt x="28588" y="994"/>
                  <a:pt x="28588" y="1094"/>
                </a:cubicBezTo>
                <a:cubicBezTo>
                  <a:pt x="28588" y="1194"/>
                  <a:pt x="28655" y="1327"/>
                  <a:pt x="28755" y="1327"/>
                </a:cubicBezTo>
                <a:cubicBezTo>
                  <a:pt x="29188" y="1361"/>
                  <a:pt x="29555" y="1427"/>
                  <a:pt x="29922" y="1527"/>
                </a:cubicBezTo>
                <a:lnTo>
                  <a:pt x="29989" y="1527"/>
                </a:lnTo>
                <a:cubicBezTo>
                  <a:pt x="30056" y="1527"/>
                  <a:pt x="30156" y="1461"/>
                  <a:pt x="30156" y="1394"/>
                </a:cubicBezTo>
                <a:cubicBezTo>
                  <a:pt x="30156" y="1261"/>
                  <a:pt x="30089" y="1194"/>
                  <a:pt x="29989" y="1160"/>
                </a:cubicBezTo>
                <a:cubicBezTo>
                  <a:pt x="29589" y="1060"/>
                  <a:pt x="29188" y="1027"/>
                  <a:pt x="28821" y="927"/>
                </a:cubicBezTo>
                <a:close/>
                <a:moveTo>
                  <a:pt x="77454" y="0"/>
                </a:moveTo>
                <a:cubicBezTo>
                  <a:pt x="77430" y="0"/>
                  <a:pt x="77407" y="8"/>
                  <a:pt x="77389" y="26"/>
                </a:cubicBezTo>
                <a:cubicBezTo>
                  <a:pt x="77256" y="60"/>
                  <a:pt x="77223" y="193"/>
                  <a:pt x="77256" y="260"/>
                </a:cubicBezTo>
                <a:lnTo>
                  <a:pt x="77623" y="1394"/>
                </a:lnTo>
                <a:cubicBezTo>
                  <a:pt x="77690" y="1461"/>
                  <a:pt x="77756" y="1527"/>
                  <a:pt x="77856" y="1527"/>
                </a:cubicBezTo>
                <a:lnTo>
                  <a:pt x="77890" y="1527"/>
                </a:lnTo>
                <a:cubicBezTo>
                  <a:pt x="77956" y="1461"/>
                  <a:pt x="78057" y="1394"/>
                  <a:pt x="78023" y="1261"/>
                </a:cubicBezTo>
                <a:lnTo>
                  <a:pt x="77623" y="160"/>
                </a:lnTo>
                <a:cubicBezTo>
                  <a:pt x="77598" y="62"/>
                  <a:pt x="77520" y="0"/>
                  <a:pt x="77454" y="0"/>
                </a:cubicBezTo>
                <a:close/>
                <a:moveTo>
                  <a:pt x="17078" y="1852"/>
                </a:moveTo>
                <a:cubicBezTo>
                  <a:pt x="17058" y="1852"/>
                  <a:pt x="17037" y="1855"/>
                  <a:pt x="17013" y="1861"/>
                </a:cubicBezTo>
                <a:lnTo>
                  <a:pt x="15879" y="2228"/>
                </a:lnTo>
                <a:cubicBezTo>
                  <a:pt x="15745" y="2261"/>
                  <a:pt x="15712" y="2395"/>
                  <a:pt x="15745" y="2495"/>
                </a:cubicBezTo>
                <a:cubicBezTo>
                  <a:pt x="15745" y="2561"/>
                  <a:pt x="15845" y="2595"/>
                  <a:pt x="15912" y="2595"/>
                </a:cubicBezTo>
                <a:lnTo>
                  <a:pt x="16012" y="2595"/>
                </a:lnTo>
                <a:lnTo>
                  <a:pt x="17146" y="2228"/>
                </a:lnTo>
                <a:cubicBezTo>
                  <a:pt x="17213" y="2195"/>
                  <a:pt x="17313" y="2061"/>
                  <a:pt x="17246" y="1994"/>
                </a:cubicBezTo>
                <a:cubicBezTo>
                  <a:pt x="17219" y="1912"/>
                  <a:pt x="17169" y="1852"/>
                  <a:pt x="17078" y="1852"/>
                </a:cubicBezTo>
                <a:close/>
                <a:moveTo>
                  <a:pt x="33017" y="2052"/>
                </a:moveTo>
                <a:cubicBezTo>
                  <a:pt x="32947" y="2052"/>
                  <a:pt x="32852" y="2112"/>
                  <a:pt x="32824" y="2195"/>
                </a:cubicBezTo>
                <a:cubicBezTo>
                  <a:pt x="32758" y="2261"/>
                  <a:pt x="32858" y="2395"/>
                  <a:pt x="32924" y="2428"/>
                </a:cubicBezTo>
                <a:cubicBezTo>
                  <a:pt x="33291" y="2595"/>
                  <a:pt x="33625" y="2728"/>
                  <a:pt x="34025" y="2895"/>
                </a:cubicBezTo>
                <a:lnTo>
                  <a:pt x="34092" y="2895"/>
                </a:lnTo>
                <a:cubicBezTo>
                  <a:pt x="34192" y="2895"/>
                  <a:pt x="34259" y="2862"/>
                  <a:pt x="34259" y="2762"/>
                </a:cubicBezTo>
                <a:cubicBezTo>
                  <a:pt x="34325" y="2695"/>
                  <a:pt x="34259" y="2561"/>
                  <a:pt x="34192" y="2528"/>
                </a:cubicBezTo>
                <a:cubicBezTo>
                  <a:pt x="33825" y="2361"/>
                  <a:pt x="33425" y="2195"/>
                  <a:pt x="33058" y="2061"/>
                </a:cubicBezTo>
                <a:cubicBezTo>
                  <a:pt x="33046" y="2055"/>
                  <a:pt x="33032" y="2052"/>
                  <a:pt x="33017" y="2052"/>
                </a:cubicBezTo>
                <a:close/>
                <a:moveTo>
                  <a:pt x="13003" y="3501"/>
                </a:moveTo>
                <a:cubicBezTo>
                  <a:pt x="12971" y="3501"/>
                  <a:pt x="12939" y="3509"/>
                  <a:pt x="12910" y="3529"/>
                </a:cubicBezTo>
                <a:cubicBezTo>
                  <a:pt x="12576" y="3696"/>
                  <a:pt x="12210" y="3862"/>
                  <a:pt x="11876" y="4063"/>
                </a:cubicBezTo>
                <a:cubicBezTo>
                  <a:pt x="11809" y="4096"/>
                  <a:pt x="11743" y="4229"/>
                  <a:pt x="11809" y="4329"/>
                </a:cubicBezTo>
                <a:cubicBezTo>
                  <a:pt x="11843" y="4363"/>
                  <a:pt x="11876" y="4396"/>
                  <a:pt x="11976" y="4396"/>
                </a:cubicBezTo>
                <a:lnTo>
                  <a:pt x="12043" y="4396"/>
                </a:lnTo>
                <a:cubicBezTo>
                  <a:pt x="12376" y="4229"/>
                  <a:pt x="12743" y="4029"/>
                  <a:pt x="13077" y="3862"/>
                </a:cubicBezTo>
                <a:cubicBezTo>
                  <a:pt x="13177" y="3796"/>
                  <a:pt x="13210" y="3696"/>
                  <a:pt x="13177" y="3596"/>
                </a:cubicBezTo>
                <a:cubicBezTo>
                  <a:pt x="13153" y="3548"/>
                  <a:pt x="13080" y="3501"/>
                  <a:pt x="13003" y="3501"/>
                </a:cubicBezTo>
                <a:close/>
                <a:moveTo>
                  <a:pt x="36931" y="3928"/>
                </a:moveTo>
                <a:cubicBezTo>
                  <a:pt x="36860" y="3928"/>
                  <a:pt x="36803" y="3965"/>
                  <a:pt x="36760" y="4029"/>
                </a:cubicBezTo>
                <a:cubicBezTo>
                  <a:pt x="36694" y="4129"/>
                  <a:pt x="36727" y="4263"/>
                  <a:pt x="36827" y="4296"/>
                </a:cubicBezTo>
                <a:cubicBezTo>
                  <a:pt x="37094" y="4530"/>
                  <a:pt x="37428" y="4763"/>
                  <a:pt x="37761" y="4963"/>
                </a:cubicBezTo>
                <a:cubicBezTo>
                  <a:pt x="37828" y="5030"/>
                  <a:pt x="37861" y="5030"/>
                  <a:pt x="37895" y="5030"/>
                </a:cubicBezTo>
                <a:cubicBezTo>
                  <a:pt x="37928" y="5030"/>
                  <a:pt x="38028" y="5030"/>
                  <a:pt x="38095" y="4930"/>
                </a:cubicBezTo>
                <a:cubicBezTo>
                  <a:pt x="38195" y="4796"/>
                  <a:pt x="38161" y="4730"/>
                  <a:pt x="38061" y="4630"/>
                </a:cubicBezTo>
                <a:cubicBezTo>
                  <a:pt x="37728" y="4396"/>
                  <a:pt x="37394" y="4196"/>
                  <a:pt x="37061" y="3962"/>
                </a:cubicBezTo>
                <a:cubicBezTo>
                  <a:pt x="37013" y="3939"/>
                  <a:pt x="36970" y="3928"/>
                  <a:pt x="36931" y="3928"/>
                </a:cubicBezTo>
                <a:close/>
                <a:moveTo>
                  <a:pt x="78706" y="4141"/>
                </a:moveTo>
                <a:cubicBezTo>
                  <a:pt x="78681" y="4141"/>
                  <a:pt x="78653" y="4148"/>
                  <a:pt x="78624" y="4163"/>
                </a:cubicBezTo>
                <a:cubicBezTo>
                  <a:pt x="78524" y="4196"/>
                  <a:pt x="78423" y="4263"/>
                  <a:pt x="78457" y="4396"/>
                </a:cubicBezTo>
                <a:cubicBezTo>
                  <a:pt x="78557" y="4763"/>
                  <a:pt x="78624" y="5197"/>
                  <a:pt x="78724" y="5564"/>
                </a:cubicBezTo>
                <a:cubicBezTo>
                  <a:pt x="78757" y="5664"/>
                  <a:pt x="78857" y="5730"/>
                  <a:pt x="78924" y="5730"/>
                </a:cubicBezTo>
                <a:cubicBezTo>
                  <a:pt x="79057" y="5730"/>
                  <a:pt x="79124" y="5597"/>
                  <a:pt x="79124" y="5497"/>
                </a:cubicBezTo>
                <a:cubicBezTo>
                  <a:pt x="79057" y="5097"/>
                  <a:pt x="78957" y="4696"/>
                  <a:pt x="78890" y="4329"/>
                </a:cubicBezTo>
                <a:cubicBezTo>
                  <a:pt x="78864" y="4225"/>
                  <a:pt x="78798" y="4141"/>
                  <a:pt x="78706" y="4141"/>
                </a:cubicBezTo>
                <a:close/>
                <a:moveTo>
                  <a:pt x="9274" y="5694"/>
                </a:moveTo>
                <a:cubicBezTo>
                  <a:pt x="9235" y="5694"/>
                  <a:pt x="9199" y="5705"/>
                  <a:pt x="9174" y="5730"/>
                </a:cubicBezTo>
                <a:cubicBezTo>
                  <a:pt x="8840" y="5931"/>
                  <a:pt x="8540" y="6197"/>
                  <a:pt x="8207" y="6431"/>
                </a:cubicBezTo>
                <a:cubicBezTo>
                  <a:pt x="8107" y="6531"/>
                  <a:pt x="8073" y="6664"/>
                  <a:pt x="8173" y="6731"/>
                </a:cubicBezTo>
                <a:cubicBezTo>
                  <a:pt x="8207" y="6764"/>
                  <a:pt x="8273" y="6831"/>
                  <a:pt x="8340" y="6831"/>
                </a:cubicBezTo>
                <a:cubicBezTo>
                  <a:pt x="8373" y="6831"/>
                  <a:pt x="8407" y="6831"/>
                  <a:pt x="8474" y="6764"/>
                </a:cubicBezTo>
                <a:cubicBezTo>
                  <a:pt x="8807" y="6531"/>
                  <a:pt x="9074" y="6264"/>
                  <a:pt x="9408" y="6064"/>
                </a:cubicBezTo>
                <a:cubicBezTo>
                  <a:pt x="9508" y="5997"/>
                  <a:pt x="9541" y="5864"/>
                  <a:pt x="9474" y="5764"/>
                </a:cubicBezTo>
                <a:cubicBezTo>
                  <a:pt x="9412" y="5723"/>
                  <a:pt x="9338" y="5694"/>
                  <a:pt x="9274" y="5694"/>
                </a:cubicBezTo>
                <a:close/>
                <a:moveTo>
                  <a:pt x="40334" y="6623"/>
                </a:moveTo>
                <a:cubicBezTo>
                  <a:pt x="40280" y="6623"/>
                  <a:pt x="40230" y="6648"/>
                  <a:pt x="40196" y="6698"/>
                </a:cubicBezTo>
                <a:cubicBezTo>
                  <a:pt x="40096" y="6764"/>
                  <a:pt x="40096" y="6898"/>
                  <a:pt x="40196" y="6998"/>
                </a:cubicBezTo>
                <a:cubicBezTo>
                  <a:pt x="40496" y="7231"/>
                  <a:pt x="40763" y="7532"/>
                  <a:pt x="41030" y="7832"/>
                </a:cubicBezTo>
                <a:cubicBezTo>
                  <a:pt x="41030" y="7865"/>
                  <a:pt x="41097" y="7899"/>
                  <a:pt x="41164" y="7899"/>
                </a:cubicBezTo>
                <a:cubicBezTo>
                  <a:pt x="41197" y="7899"/>
                  <a:pt x="41230" y="7899"/>
                  <a:pt x="41330" y="7865"/>
                </a:cubicBezTo>
                <a:cubicBezTo>
                  <a:pt x="41397" y="7765"/>
                  <a:pt x="41397" y="7665"/>
                  <a:pt x="41330" y="7565"/>
                </a:cubicBezTo>
                <a:cubicBezTo>
                  <a:pt x="41063" y="7265"/>
                  <a:pt x="40763" y="6998"/>
                  <a:pt x="40496" y="6698"/>
                </a:cubicBezTo>
                <a:cubicBezTo>
                  <a:pt x="40446" y="6648"/>
                  <a:pt x="40388" y="6623"/>
                  <a:pt x="40334" y="6623"/>
                </a:cubicBezTo>
                <a:close/>
                <a:moveTo>
                  <a:pt x="5938" y="8457"/>
                </a:moveTo>
                <a:cubicBezTo>
                  <a:pt x="5888" y="8457"/>
                  <a:pt x="5838" y="8482"/>
                  <a:pt x="5805" y="8532"/>
                </a:cubicBezTo>
                <a:lnTo>
                  <a:pt x="4971" y="9366"/>
                </a:lnTo>
                <a:cubicBezTo>
                  <a:pt x="4871" y="9433"/>
                  <a:pt x="4871" y="9566"/>
                  <a:pt x="4971" y="9667"/>
                </a:cubicBezTo>
                <a:cubicBezTo>
                  <a:pt x="5004" y="9700"/>
                  <a:pt x="5038" y="9700"/>
                  <a:pt x="5071" y="9700"/>
                </a:cubicBezTo>
                <a:cubicBezTo>
                  <a:pt x="5138" y="9700"/>
                  <a:pt x="5171" y="9700"/>
                  <a:pt x="5238" y="9667"/>
                </a:cubicBezTo>
                <a:cubicBezTo>
                  <a:pt x="5505" y="9366"/>
                  <a:pt x="5805" y="9066"/>
                  <a:pt x="6072" y="8833"/>
                </a:cubicBezTo>
                <a:cubicBezTo>
                  <a:pt x="6172" y="8733"/>
                  <a:pt x="6172" y="8599"/>
                  <a:pt x="6072" y="8532"/>
                </a:cubicBezTo>
                <a:cubicBezTo>
                  <a:pt x="6038" y="8482"/>
                  <a:pt x="5988" y="8457"/>
                  <a:pt x="5938" y="8457"/>
                </a:cubicBezTo>
                <a:close/>
                <a:moveTo>
                  <a:pt x="79291" y="8532"/>
                </a:moveTo>
                <a:cubicBezTo>
                  <a:pt x="79224" y="8532"/>
                  <a:pt x="79124" y="8599"/>
                  <a:pt x="79124" y="8733"/>
                </a:cubicBezTo>
                <a:cubicBezTo>
                  <a:pt x="79191" y="9099"/>
                  <a:pt x="79191" y="9533"/>
                  <a:pt x="79224" y="9900"/>
                </a:cubicBezTo>
                <a:cubicBezTo>
                  <a:pt x="79224" y="10000"/>
                  <a:pt x="79291" y="10067"/>
                  <a:pt x="79424" y="10067"/>
                </a:cubicBezTo>
                <a:cubicBezTo>
                  <a:pt x="79558" y="10067"/>
                  <a:pt x="79624" y="10000"/>
                  <a:pt x="79591" y="9900"/>
                </a:cubicBezTo>
                <a:cubicBezTo>
                  <a:pt x="79591" y="9466"/>
                  <a:pt x="79558" y="9099"/>
                  <a:pt x="79524" y="8699"/>
                </a:cubicBezTo>
                <a:cubicBezTo>
                  <a:pt x="79524" y="8599"/>
                  <a:pt x="79424" y="8532"/>
                  <a:pt x="79291" y="8532"/>
                </a:cubicBezTo>
                <a:close/>
                <a:moveTo>
                  <a:pt x="43139" y="10012"/>
                </a:moveTo>
                <a:cubicBezTo>
                  <a:pt x="43098" y="10012"/>
                  <a:pt x="43059" y="10020"/>
                  <a:pt x="43032" y="10033"/>
                </a:cubicBezTo>
                <a:cubicBezTo>
                  <a:pt x="42931" y="10100"/>
                  <a:pt x="42931" y="10234"/>
                  <a:pt x="42998" y="10334"/>
                </a:cubicBezTo>
                <a:lnTo>
                  <a:pt x="43599" y="11334"/>
                </a:lnTo>
                <a:cubicBezTo>
                  <a:pt x="43665" y="11368"/>
                  <a:pt x="43699" y="11401"/>
                  <a:pt x="43765" y="11401"/>
                </a:cubicBezTo>
                <a:cubicBezTo>
                  <a:pt x="43765" y="11401"/>
                  <a:pt x="43832" y="11401"/>
                  <a:pt x="43865" y="11368"/>
                </a:cubicBezTo>
                <a:cubicBezTo>
                  <a:pt x="43966" y="11268"/>
                  <a:pt x="43966" y="11168"/>
                  <a:pt x="43932" y="11068"/>
                </a:cubicBezTo>
                <a:cubicBezTo>
                  <a:pt x="43765" y="10734"/>
                  <a:pt x="43532" y="10400"/>
                  <a:pt x="43298" y="10067"/>
                </a:cubicBezTo>
                <a:cubicBezTo>
                  <a:pt x="43259" y="10028"/>
                  <a:pt x="43197" y="10012"/>
                  <a:pt x="43139" y="10012"/>
                </a:cubicBezTo>
                <a:close/>
                <a:moveTo>
                  <a:pt x="3009" y="11615"/>
                </a:moveTo>
                <a:cubicBezTo>
                  <a:pt x="2948" y="11615"/>
                  <a:pt x="2878" y="11638"/>
                  <a:pt x="2836" y="11701"/>
                </a:cubicBezTo>
                <a:cubicBezTo>
                  <a:pt x="2569" y="12035"/>
                  <a:pt x="2336" y="12302"/>
                  <a:pt x="2069" y="12669"/>
                </a:cubicBezTo>
                <a:cubicBezTo>
                  <a:pt x="2002" y="12735"/>
                  <a:pt x="2036" y="12869"/>
                  <a:pt x="2136" y="12936"/>
                </a:cubicBezTo>
                <a:cubicBezTo>
                  <a:pt x="2169" y="13002"/>
                  <a:pt x="2202" y="13002"/>
                  <a:pt x="2236" y="13002"/>
                </a:cubicBezTo>
                <a:cubicBezTo>
                  <a:pt x="2302" y="13002"/>
                  <a:pt x="2369" y="13002"/>
                  <a:pt x="2403" y="12869"/>
                </a:cubicBezTo>
                <a:cubicBezTo>
                  <a:pt x="2669" y="12569"/>
                  <a:pt x="2903" y="12235"/>
                  <a:pt x="3170" y="11935"/>
                </a:cubicBezTo>
                <a:cubicBezTo>
                  <a:pt x="3203" y="11868"/>
                  <a:pt x="3203" y="11735"/>
                  <a:pt x="3103" y="11635"/>
                </a:cubicBezTo>
                <a:cubicBezTo>
                  <a:pt x="3079" y="11622"/>
                  <a:pt x="3045" y="11615"/>
                  <a:pt x="3009" y="11615"/>
                </a:cubicBezTo>
                <a:close/>
                <a:moveTo>
                  <a:pt x="74387" y="12535"/>
                </a:moveTo>
                <a:cubicBezTo>
                  <a:pt x="73954" y="12569"/>
                  <a:pt x="73587" y="12635"/>
                  <a:pt x="73186" y="12769"/>
                </a:cubicBezTo>
                <a:cubicBezTo>
                  <a:pt x="73053" y="12802"/>
                  <a:pt x="73020" y="12936"/>
                  <a:pt x="73053" y="13036"/>
                </a:cubicBezTo>
                <a:cubicBezTo>
                  <a:pt x="73053" y="13102"/>
                  <a:pt x="73120" y="13136"/>
                  <a:pt x="73220" y="13136"/>
                </a:cubicBezTo>
                <a:lnTo>
                  <a:pt x="73286" y="13136"/>
                </a:lnTo>
                <a:cubicBezTo>
                  <a:pt x="73687" y="13036"/>
                  <a:pt x="74054" y="12936"/>
                  <a:pt x="74421" y="12902"/>
                </a:cubicBezTo>
                <a:cubicBezTo>
                  <a:pt x="74521" y="12902"/>
                  <a:pt x="74587" y="12802"/>
                  <a:pt x="74587" y="12702"/>
                </a:cubicBezTo>
                <a:cubicBezTo>
                  <a:pt x="74587" y="12602"/>
                  <a:pt x="74521" y="12535"/>
                  <a:pt x="74387" y="12535"/>
                </a:cubicBezTo>
                <a:close/>
                <a:moveTo>
                  <a:pt x="77469" y="13175"/>
                </a:moveTo>
                <a:cubicBezTo>
                  <a:pt x="77400" y="13175"/>
                  <a:pt x="77336" y="13222"/>
                  <a:pt x="77289" y="13269"/>
                </a:cubicBezTo>
                <a:cubicBezTo>
                  <a:pt x="77256" y="13369"/>
                  <a:pt x="77289" y="13469"/>
                  <a:pt x="77389" y="13536"/>
                </a:cubicBezTo>
                <a:cubicBezTo>
                  <a:pt x="77723" y="13703"/>
                  <a:pt x="78057" y="13903"/>
                  <a:pt x="78357" y="14136"/>
                </a:cubicBezTo>
                <a:cubicBezTo>
                  <a:pt x="78390" y="14203"/>
                  <a:pt x="78423" y="14203"/>
                  <a:pt x="78457" y="14203"/>
                </a:cubicBezTo>
                <a:cubicBezTo>
                  <a:pt x="78524" y="14203"/>
                  <a:pt x="78590" y="14170"/>
                  <a:pt x="78624" y="14136"/>
                </a:cubicBezTo>
                <a:cubicBezTo>
                  <a:pt x="78724" y="14070"/>
                  <a:pt x="78657" y="13936"/>
                  <a:pt x="78590" y="13870"/>
                </a:cubicBezTo>
                <a:cubicBezTo>
                  <a:pt x="78257" y="13603"/>
                  <a:pt x="77923" y="13369"/>
                  <a:pt x="77556" y="13202"/>
                </a:cubicBezTo>
                <a:cubicBezTo>
                  <a:pt x="77527" y="13183"/>
                  <a:pt x="77498" y="13175"/>
                  <a:pt x="77469" y="13175"/>
                </a:cubicBezTo>
                <a:close/>
                <a:moveTo>
                  <a:pt x="79361" y="12894"/>
                </a:moveTo>
                <a:cubicBezTo>
                  <a:pt x="79270" y="12894"/>
                  <a:pt x="79224" y="12958"/>
                  <a:pt x="79224" y="13069"/>
                </a:cubicBezTo>
                <a:cubicBezTo>
                  <a:pt x="79191" y="13503"/>
                  <a:pt x="79124" y="13870"/>
                  <a:pt x="79091" y="14236"/>
                </a:cubicBezTo>
                <a:cubicBezTo>
                  <a:pt x="79091" y="14337"/>
                  <a:pt x="79191" y="14437"/>
                  <a:pt x="79291" y="14437"/>
                </a:cubicBezTo>
                <a:cubicBezTo>
                  <a:pt x="79391" y="14437"/>
                  <a:pt x="79458" y="14370"/>
                  <a:pt x="79458" y="14337"/>
                </a:cubicBezTo>
                <a:cubicBezTo>
                  <a:pt x="79524" y="13936"/>
                  <a:pt x="79558" y="13536"/>
                  <a:pt x="79591" y="13102"/>
                </a:cubicBezTo>
                <a:cubicBezTo>
                  <a:pt x="79624" y="13002"/>
                  <a:pt x="79558" y="12902"/>
                  <a:pt x="79424" y="12902"/>
                </a:cubicBezTo>
                <a:cubicBezTo>
                  <a:pt x="79401" y="12896"/>
                  <a:pt x="79380" y="12894"/>
                  <a:pt x="79361" y="12894"/>
                </a:cubicBezTo>
                <a:close/>
                <a:moveTo>
                  <a:pt x="45149" y="13843"/>
                </a:moveTo>
                <a:cubicBezTo>
                  <a:pt x="45122" y="13843"/>
                  <a:pt x="45094" y="13851"/>
                  <a:pt x="45066" y="13870"/>
                </a:cubicBezTo>
                <a:cubicBezTo>
                  <a:pt x="44933" y="13903"/>
                  <a:pt x="44900" y="14036"/>
                  <a:pt x="44933" y="14103"/>
                </a:cubicBezTo>
                <a:lnTo>
                  <a:pt x="45333" y="15237"/>
                </a:lnTo>
                <a:lnTo>
                  <a:pt x="45533" y="15204"/>
                </a:lnTo>
                <a:lnTo>
                  <a:pt x="45700" y="15104"/>
                </a:lnTo>
                <a:lnTo>
                  <a:pt x="45300" y="13970"/>
                </a:lnTo>
                <a:cubicBezTo>
                  <a:pt x="45276" y="13897"/>
                  <a:pt x="45217" y="13843"/>
                  <a:pt x="45149" y="13843"/>
                </a:cubicBezTo>
                <a:close/>
                <a:moveTo>
                  <a:pt x="434" y="15191"/>
                </a:moveTo>
                <a:cubicBezTo>
                  <a:pt x="350" y="15191"/>
                  <a:pt x="283" y="15222"/>
                  <a:pt x="234" y="15271"/>
                </a:cubicBezTo>
                <a:cubicBezTo>
                  <a:pt x="168" y="15404"/>
                  <a:pt x="134" y="15504"/>
                  <a:pt x="34" y="15604"/>
                </a:cubicBezTo>
                <a:cubicBezTo>
                  <a:pt x="1" y="15738"/>
                  <a:pt x="34" y="15871"/>
                  <a:pt x="134" y="15904"/>
                </a:cubicBezTo>
                <a:cubicBezTo>
                  <a:pt x="134" y="15938"/>
                  <a:pt x="168" y="15938"/>
                  <a:pt x="201" y="15938"/>
                </a:cubicBezTo>
                <a:cubicBezTo>
                  <a:pt x="301" y="15938"/>
                  <a:pt x="368" y="15904"/>
                  <a:pt x="401" y="15838"/>
                </a:cubicBezTo>
                <a:cubicBezTo>
                  <a:pt x="501" y="15704"/>
                  <a:pt x="535" y="15604"/>
                  <a:pt x="635" y="15504"/>
                </a:cubicBezTo>
                <a:cubicBezTo>
                  <a:pt x="668" y="15371"/>
                  <a:pt x="635" y="15237"/>
                  <a:pt x="535" y="15204"/>
                </a:cubicBezTo>
                <a:cubicBezTo>
                  <a:pt x="499" y="15195"/>
                  <a:pt x="465" y="15191"/>
                  <a:pt x="434" y="15191"/>
                </a:cubicBezTo>
                <a:close/>
                <a:moveTo>
                  <a:pt x="70701" y="14643"/>
                </a:moveTo>
                <a:cubicBezTo>
                  <a:pt x="70640" y="14643"/>
                  <a:pt x="70590" y="14679"/>
                  <a:pt x="70551" y="14737"/>
                </a:cubicBezTo>
                <a:cubicBezTo>
                  <a:pt x="70284" y="15070"/>
                  <a:pt x="70084" y="15437"/>
                  <a:pt x="69951" y="15804"/>
                </a:cubicBezTo>
                <a:cubicBezTo>
                  <a:pt x="69917" y="15904"/>
                  <a:pt x="70017" y="16038"/>
                  <a:pt x="70084" y="16071"/>
                </a:cubicBezTo>
                <a:lnTo>
                  <a:pt x="70184" y="16071"/>
                </a:lnTo>
                <a:cubicBezTo>
                  <a:pt x="70251" y="16071"/>
                  <a:pt x="70351" y="16038"/>
                  <a:pt x="70318" y="15971"/>
                </a:cubicBezTo>
                <a:cubicBezTo>
                  <a:pt x="70451" y="15637"/>
                  <a:pt x="70685" y="15304"/>
                  <a:pt x="70885" y="14970"/>
                </a:cubicBezTo>
                <a:cubicBezTo>
                  <a:pt x="70951" y="14904"/>
                  <a:pt x="70918" y="14770"/>
                  <a:pt x="70851" y="14703"/>
                </a:cubicBezTo>
                <a:cubicBezTo>
                  <a:pt x="70795" y="14662"/>
                  <a:pt x="70745" y="14643"/>
                  <a:pt x="70701" y="14643"/>
                </a:cubicBezTo>
                <a:close/>
                <a:moveTo>
                  <a:pt x="80551" y="16177"/>
                </a:moveTo>
                <a:cubicBezTo>
                  <a:pt x="80520" y="16177"/>
                  <a:pt x="80488" y="16185"/>
                  <a:pt x="80458" y="16205"/>
                </a:cubicBezTo>
                <a:cubicBezTo>
                  <a:pt x="80392" y="16238"/>
                  <a:pt x="80358" y="16371"/>
                  <a:pt x="80392" y="16438"/>
                </a:cubicBezTo>
                <a:lnTo>
                  <a:pt x="80425" y="16571"/>
                </a:lnTo>
                <a:cubicBezTo>
                  <a:pt x="80592" y="16905"/>
                  <a:pt x="80725" y="17205"/>
                  <a:pt x="80859" y="17539"/>
                </a:cubicBezTo>
                <a:cubicBezTo>
                  <a:pt x="80859" y="17606"/>
                  <a:pt x="80925" y="17672"/>
                  <a:pt x="81025" y="17672"/>
                </a:cubicBezTo>
                <a:lnTo>
                  <a:pt x="81092" y="17639"/>
                </a:lnTo>
                <a:cubicBezTo>
                  <a:pt x="81225" y="17606"/>
                  <a:pt x="81259" y="17472"/>
                  <a:pt x="81225" y="17405"/>
                </a:cubicBezTo>
                <a:cubicBezTo>
                  <a:pt x="81092" y="17038"/>
                  <a:pt x="80959" y="16738"/>
                  <a:pt x="80792" y="16405"/>
                </a:cubicBezTo>
                <a:lnTo>
                  <a:pt x="80725" y="16271"/>
                </a:lnTo>
                <a:cubicBezTo>
                  <a:pt x="80702" y="16224"/>
                  <a:pt x="80628" y="16177"/>
                  <a:pt x="80551" y="16177"/>
                </a:cubicBezTo>
                <a:close/>
                <a:moveTo>
                  <a:pt x="78427" y="17130"/>
                </a:moveTo>
                <a:cubicBezTo>
                  <a:pt x="78352" y="17130"/>
                  <a:pt x="78280" y="17192"/>
                  <a:pt x="78257" y="17239"/>
                </a:cubicBezTo>
                <a:cubicBezTo>
                  <a:pt x="78090" y="17572"/>
                  <a:pt x="77923" y="17939"/>
                  <a:pt x="77723" y="18239"/>
                </a:cubicBezTo>
                <a:cubicBezTo>
                  <a:pt x="77656" y="18339"/>
                  <a:pt x="77723" y="18439"/>
                  <a:pt x="77790" y="18506"/>
                </a:cubicBezTo>
                <a:cubicBezTo>
                  <a:pt x="77856" y="18540"/>
                  <a:pt x="77890" y="18540"/>
                  <a:pt x="77923" y="18540"/>
                </a:cubicBezTo>
                <a:cubicBezTo>
                  <a:pt x="77956" y="18540"/>
                  <a:pt x="78057" y="18506"/>
                  <a:pt x="77990" y="18506"/>
                </a:cubicBezTo>
                <a:cubicBezTo>
                  <a:pt x="78223" y="18173"/>
                  <a:pt x="78423" y="17772"/>
                  <a:pt x="78590" y="17405"/>
                </a:cubicBezTo>
                <a:cubicBezTo>
                  <a:pt x="78690" y="17305"/>
                  <a:pt x="78590" y="17205"/>
                  <a:pt x="78524" y="17172"/>
                </a:cubicBezTo>
                <a:cubicBezTo>
                  <a:pt x="78493" y="17142"/>
                  <a:pt x="78460" y="17130"/>
                  <a:pt x="78427" y="17130"/>
                </a:cubicBezTo>
                <a:close/>
                <a:moveTo>
                  <a:pt x="46279" y="18018"/>
                </a:moveTo>
                <a:cubicBezTo>
                  <a:pt x="46256" y="18018"/>
                  <a:pt x="46230" y="18025"/>
                  <a:pt x="46200" y="18039"/>
                </a:cubicBezTo>
                <a:cubicBezTo>
                  <a:pt x="46067" y="18073"/>
                  <a:pt x="46034" y="18139"/>
                  <a:pt x="46034" y="18273"/>
                </a:cubicBezTo>
                <a:cubicBezTo>
                  <a:pt x="46100" y="18673"/>
                  <a:pt x="46200" y="19073"/>
                  <a:pt x="46234" y="19440"/>
                </a:cubicBezTo>
                <a:cubicBezTo>
                  <a:pt x="46267" y="19540"/>
                  <a:pt x="46367" y="19607"/>
                  <a:pt x="46434" y="19607"/>
                </a:cubicBezTo>
                <a:cubicBezTo>
                  <a:pt x="46567" y="19607"/>
                  <a:pt x="46634" y="19540"/>
                  <a:pt x="46634" y="19373"/>
                </a:cubicBezTo>
                <a:cubicBezTo>
                  <a:pt x="46567" y="18973"/>
                  <a:pt x="46534" y="18573"/>
                  <a:pt x="46434" y="18206"/>
                </a:cubicBezTo>
                <a:cubicBezTo>
                  <a:pt x="46408" y="18102"/>
                  <a:pt x="46362" y="18018"/>
                  <a:pt x="46279" y="18018"/>
                </a:cubicBezTo>
                <a:close/>
                <a:moveTo>
                  <a:pt x="70496" y="18646"/>
                </a:moveTo>
                <a:cubicBezTo>
                  <a:pt x="70452" y="18646"/>
                  <a:pt x="70412" y="18664"/>
                  <a:pt x="70384" y="18706"/>
                </a:cubicBezTo>
                <a:cubicBezTo>
                  <a:pt x="70284" y="18773"/>
                  <a:pt x="70251" y="18906"/>
                  <a:pt x="70351" y="18973"/>
                </a:cubicBezTo>
                <a:cubicBezTo>
                  <a:pt x="70585" y="19273"/>
                  <a:pt x="70885" y="19574"/>
                  <a:pt x="71252" y="19807"/>
                </a:cubicBezTo>
                <a:cubicBezTo>
                  <a:pt x="71285" y="19874"/>
                  <a:pt x="71352" y="19874"/>
                  <a:pt x="71385" y="19874"/>
                </a:cubicBezTo>
                <a:cubicBezTo>
                  <a:pt x="71418" y="19874"/>
                  <a:pt x="71519" y="19807"/>
                  <a:pt x="71552" y="19774"/>
                </a:cubicBezTo>
                <a:cubicBezTo>
                  <a:pt x="71619" y="19674"/>
                  <a:pt x="71585" y="19574"/>
                  <a:pt x="71519" y="19507"/>
                </a:cubicBezTo>
                <a:cubicBezTo>
                  <a:pt x="71152" y="19273"/>
                  <a:pt x="70885" y="19040"/>
                  <a:pt x="70685" y="18740"/>
                </a:cubicBezTo>
                <a:cubicBezTo>
                  <a:pt x="70626" y="18682"/>
                  <a:pt x="70557" y="18646"/>
                  <a:pt x="70496" y="18646"/>
                </a:cubicBezTo>
                <a:close/>
                <a:moveTo>
                  <a:pt x="75490" y="20147"/>
                </a:moveTo>
                <a:cubicBezTo>
                  <a:pt x="75464" y="20147"/>
                  <a:pt x="75440" y="20155"/>
                  <a:pt x="75421" y="20174"/>
                </a:cubicBezTo>
                <a:cubicBezTo>
                  <a:pt x="75054" y="20274"/>
                  <a:pt x="74687" y="20341"/>
                  <a:pt x="74287" y="20374"/>
                </a:cubicBezTo>
                <a:cubicBezTo>
                  <a:pt x="74220" y="20374"/>
                  <a:pt x="74120" y="20441"/>
                  <a:pt x="74120" y="20574"/>
                </a:cubicBezTo>
                <a:cubicBezTo>
                  <a:pt x="74120" y="20674"/>
                  <a:pt x="74220" y="20741"/>
                  <a:pt x="74354" y="20741"/>
                </a:cubicBezTo>
                <a:cubicBezTo>
                  <a:pt x="74788" y="20708"/>
                  <a:pt x="75221" y="20608"/>
                  <a:pt x="75555" y="20541"/>
                </a:cubicBezTo>
                <a:cubicBezTo>
                  <a:pt x="75688" y="20508"/>
                  <a:pt x="75722" y="20374"/>
                  <a:pt x="75688" y="20274"/>
                </a:cubicBezTo>
                <a:cubicBezTo>
                  <a:pt x="75640" y="20202"/>
                  <a:pt x="75557" y="20147"/>
                  <a:pt x="75490" y="20147"/>
                </a:cubicBezTo>
                <a:close/>
                <a:moveTo>
                  <a:pt x="81626" y="20374"/>
                </a:moveTo>
                <a:cubicBezTo>
                  <a:pt x="81526" y="20374"/>
                  <a:pt x="81426" y="20441"/>
                  <a:pt x="81426" y="20574"/>
                </a:cubicBezTo>
                <a:lnTo>
                  <a:pt x="81426" y="21175"/>
                </a:lnTo>
                <a:lnTo>
                  <a:pt x="81426" y="21742"/>
                </a:lnTo>
                <a:cubicBezTo>
                  <a:pt x="81426" y="21875"/>
                  <a:pt x="81526" y="21942"/>
                  <a:pt x="81626" y="21942"/>
                </a:cubicBezTo>
                <a:cubicBezTo>
                  <a:pt x="81726" y="21942"/>
                  <a:pt x="81793" y="21875"/>
                  <a:pt x="81859" y="21775"/>
                </a:cubicBezTo>
                <a:lnTo>
                  <a:pt x="81859" y="21208"/>
                </a:lnTo>
                <a:lnTo>
                  <a:pt x="81859" y="20574"/>
                </a:lnTo>
                <a:cubicBezTo>
                  <a:pt x="81859" y="20441"/>
                  <a:pt x="81759" y="20374"/>
                  <a:pt x="81626" y="20374"/>
                </a:cubicBezTo>
                <a:close/>
                <a:moveTo>
                  <a:pt x="46834" y="22409"/>
                </a:moveTo>
                <a:cubicBezTo>
                  <a:pt x="46701" y="22409"/>
                  <a:pt x="46634" y="22509"/>
                  <a:pt x="46634" y="22609"/>
                </a:cubicBezTo>
                <a:cubicBezTo>
                  <a:pt x="46701" y="23009"/>
                  <a:pt x="46768" y="23410"/>
                  <a:pt x="46834" y="23777"/>
                </a:cubicBezTo>
                <a:cubicBezTo>
                  <a:pt x="46868" y="23877"/>
                  <a:pt x="46934" y="23943"/>
                  <a:pt x="47034" y="23943"/>
                </a:cubicBezTo>
                <a:cubicBezTo>
                  <a:pt x="47168" y="23943"/>
                  <a:pt x="47235" y="23843"/>
                  <a:pt x="47201" y="23743"/>
                </a:cubicBezTo>
                <a:cubicBezTo>
                  <a:pt x="47168" y="23376"/>
                  <a:pt x="47068" y="22943"/>
                  <a:pt x="47034" y="22576"/>
                </a:cubicBezTo>
                <a:cubicBezTo>
                  <a:pt x="47034" y="22442"/>
                  <a:pt x="46934" y="22409"/>
                  <a:pt x="46834" y="22409"/>
                </a:cubicBezTo>
                <a:close/>
                <a:moveTo>
                  <a:pt x="81137" y="24698"/>
                </a:moveTo>
                <a:cubicBezTo>
                  <a:pt x="81059" y="24698"/>
                  <a:pt x="81009" y="24736"/>
                  <a:pt x="80959" y="24811"/>
                </a:cubicBezTo>
                <a:cubicBezTo>
                  <a:pt x="80892" y="25211"/>
                  <a:pt x="80758" y="25578"/>
                  <a:pt x="80625" y="25945"/>
                </a:cubicBezTo>
                <a:cubicBezTo>
                  <a:pt x="80592" y="26045"/>
                  <a:pt x="80692" y="26178"/>
                  <a:pt x="80758" y="26212"/>
                </a:cubicBezTo>
                <a:lnTo>
                  <a:pt x="80792" y="26212"/>
                </a:lnTo>
                <a:cubicBezTo>
                  <a:pt x="80892" y="26212"/>
                  <a:pt x="80959" y="26178"/>
                  <a:pt x="81025" y="26112"/>
                </a:cubicBezTo>
                <a:cubicBezTo>
                  <a:pt x="81125" y="25745"/>
                  <a:pt x="81259" y="25344"/>
                  <a:pt x="81359" y="24944"/>
                </a:cubicBezTo>
                <a:cubicBezTo>
                  <a:pt x="81392" y="24811"/>
                  <a:pt x="81359" y="24744"/>
                  <a:pt x="81225" y="24711"/>
                </a:cubicBezTo>
                <a:cubicBezTo>
                  <a:pt x="81192" y="24702"/>
                  <a:pt x="81163" y="24698"/>
                  <a:pt x="81137" y="24698"/>
                </a:cubicBezTo>
                <a:close/>
                <a:moveTo>
                  <a:pt x="47586" y="26639"/>
                </a:moveTo>
                <a:cubicBezTo>
                  <a:pt x="47570" y="26639"/>
                  <a:pt x="47553" y="26641"/>
                  <a:pt x="47535" y="26645"/>
                </a:cubicBezTo>
                <a:cubicBezTo>
                  <a:pt x="47435" y="26712"/>
                  <a:pt x="47368" y="26779"/>
                  <a:pt x="47401" y="26912"/>
                </a:cubicBezTo>
                <a:cubicBezTo>
                  <a:pt x="47535" y="27346"/>
                  <a:pt x="47601" y="27713"/>
                  <a:pt x="47735" y="28080"/>
                </a:cubicBezTo>
                <a:cubicBezTo>
                  <a:pt x="47768" y="28180"/>
                  <a:pt x="47868" y="28213"/>
                  <a:pt x="47935" y="28213"/>
                </a:cubicBezTo>
                <a:cubicBezTo>
                  <a:pt x="48002" y="28213"/>
                  <a:pt x="48002" y="28213"/>
                  <a:pt x="48002" y="28180"/>
                </a:cubicBezTo>
                <a:cubicBezTo>
                  <a:pt x="48068" y="28113"/>
                  <a:pt x="48169" y="27980"/>
                  <a:pt x="48102" y="27913"/>
                </a:cubicBezTo>
                <a:cubicBezTo>
                  <a:pt x="48002" y="27579"/>
                  <a:pt x="47868" y="27146"/>
                  <a:pt x="47768" y="26779"/>
                </a:cubicBezTo>
                <a:cubicBezTo>
                  <a:pt x="47739" y="26721"/>
                  <a:pt x="47686" y="26639"/>
                  <a:pt x="47586" y="26639"/>
                </a:cubicBezTo>
                <a:close/>
                <a:moveTo>
                  <a:pt x="79526" y="28700"/>
                </a:moveTo>
                <a:cubicBezTo>
                  <a:pt x="79460" y="28700"/>
                  <a:pt x="79382" y="28731"/>
                  <a:pt x="79357" y="28780"/>
                </a:cubicBezTo>
                <a:cubicBezTo>
                  <a:pt x="79191" y="29114"/>
                  <a:pt x="78957" y="29447"/>
                  <a:pt x="78757" y="29781"/>
                </a:cubicBezTo>
                <a:cubicBezTo>
                  <a:pt x="78657" y="29914"/>
                  <a:pt x="78724" y="30048"/>
                  <a:pt x="78790" y="30081"/>
                </a:cubicBezTo>
                <a:cubicBezTo>
                  <a:pt x="78857" y="30115"/>
                  <a:pt x="78890" y="30115"/>
                  <a:pt x="78924" y="30115"/>
                </a:cubicBezTo>
                <a:cubicBezTo>
                  <a:pt x="79024" y="30115"/>
                  <a:pt x="79057" y="30115"/>
                  <a:pt x="79057" y="30014"/>
                </a:cubicBezTo>
                <a:cubicBezTo>
                  <a:pt x="79257" y="29681"/>
                  <a:pt x="79458" y="29281"/>
                  <a:pt x="79658" y="28947"/>
                </a:cubicBezTo>
                <a:cubicBezTo>
                  <a:pt x="79724" y="28880"/>
                  <a:pt x="79658" y="28747"/>
                  <a:pt x="79591" y="28714"/>
                </a:cubicBezTo>
                <a:cubicBezTo>
                  <a:pt x="79573" y="28705"/>
                  <a:pt x="79550" y="28700"/>
                  <a:pt x="79526" y="28700"/>
                </a:cubicBezTo>
                <a:close/>
                <a:moveTo>
                  <a:pt x="49212" y="30728"/>
                </a:moveTo>
                <a:cubicBezTo>
                  <a:pt x="49176" y="30728"/>
                  <a:pt x="49139" y="30736"/>
                  <a:pt x="49103" y="30748"/>
                </a:cubicBezTo>
                <a:cubicBezTo>
                  <a:pt x="48969" y="30782"/>
                  <a:pt x="48969" y="30915"/>
                  <a:pt x="49036" y="31015"/>
                </a:cubicBezTo>
                <a:cubicBezTo>
                  <a:pt x="49136" y="31215"/>
                  <a:pt x="49236" y="31382"/>
                  <a:pt x="49369" y="31549"/>
                </a:cubicBezTo>
                <a:cubicBezTo>
                  <a:pt x="49503" y="31682"/>
                  <a:pt x="49570" y="31849"/>
                  <a:pt x="49703" y="32016"/>
                </a:cubicBezTo>
                <a:cubicBezTo>
                  <a:pt x="49736" y="32049"/>
                  <a:pt x="49836" y="32083"/>
                  <a:pt x="49870" y="32083"/>
                </a:cubicBezTo>
                <a:lnTo>
                  <a:pt x="50037" y="32083"/>
                </a:lnTo>
                <a:cubicBezTo>
                  <a:pt x="50103" y="32016"/>
                  <a:pt x="50137" y="31882"/>
                  <a:pt x="50070" y="31782"/>
                </a:cubicBezTo>
                <a:cubicBezTo>
                  <a:pt x="49936" y="31616"/>
                  <a:pt x="49803" y="31482"/>
                  <a:pt x="49736" y="31315"/>
                </a:cubicBezTo>
                <a:cubicBezTo>
                  <a:pt x="49603" y="31182"/>
                  <a:pt x="49469" y="30982"/>
                  <a:pt x="49403" y="30815"/>
                </a:cubicBezTo>
                <a:cubicBezTo>
                  <a:pt x="49339" y="30752"/>
                  <a:pt x="49276" y="30728"/>
                  <a:pt x="49212" y="30728"/>
                </a:cubicBezTo>
                <a:close/>
                <a:moveTo>
                  <a:pt x="76989" y="32274"/>
                </a:moveTo>
                <a:cubicBezTo>
                  <a:pt x="76939" y="32274"/>
                  <a:pt x="76889" y="32299"/>
                  <a:pt x="76856" y="32349"/>
                </a:cubicBezTo>
                <a:cubicBezTo>
                  <a:pt x="76555" y="32616"/>
                  <a:pt x="76289" y="32917"/>
                  <a:pt x="76022" y="33183"/>
                </a:cubicBezTo>
                <a:cubicBezTo>
                  <a:pt x="75922" y="33250"/>
                  <a:pt x="75922" y="33384"/>
                  <a:pt x="76022" y="33450"/>
                </a:cubicBezTo>
                <a:cubicBezTo>
                  <a:pt x="76022" y="33450"/>
                  <a:pt x="76088" y="33517"/>
                  <a:pt x="76122" y="33517"/>
                </a:cubicBezTo>
                <a:cubicBezTo>
                  <a:pt x="76222" y="33517"/>
                  <a:pt x="76255" y="33450"/>
                  <a:pt x="76289" y="33450"/>
                </a:cubicBezTo>
                <a:cubicBezTo>
                  <a:pt x="76589" y="33217"/>
                  <a:pt x="76856" y="32917"/>
                  <a:pt x="77123" y="32616"/>
                </a:cubicBezTo>
                <a:cubicBezTo>
                  <a:pt x="77223" y="32550"/>
                  <a:pt x="77223" y="32416"/>
                  <a:pt x="77123" y="32349"/>
                </a:cubicBezTo>
                <a:cubicBezTo>
                  <a:pt x="77089" y="32299"/>
                  <a:pt x="77039" y="32274"/>
                  <a:pt x="76989" y="32274"/>
                </a:cubicBezTo>
                <a:close/>
                <a:moveTo>
                  <a:pt x="52030" y="34029"/>
                </a:moveTo>
                <a:cubicBezTo>
                  <a:pt x="51972" y="34029"/>
                  <a:pt x="51910" y="34045"/>
                  <a:pt x="51871" y="34084"/>
                </a:cubicBezTo>
                <a:cubicBezTo>
                  <a:pt x="51838" y="34184"/>
                  <a:pt x="51838" y="34284"/>
                  <a:pt x="51905" y="34384"/>
                </a:cubicBezTo>
                <a:cubicBezTo>
                  <a:pt x="52205" y="34618"/>
                  <a:pt x="52538" y="34851"/>
                  <a:pt x="52872" y="35085"/>
                </a:cubicBezTo>
                <a:cubicBezTo>
                  <a:pt x="52905" y="35118"/>
                  <a:pt x="52939" y="35118"/>
                  <a:pt x="53005" y="35118"/>
                </a:cubicBezTo>
                <a:cubicBezTo>
                  <a:pt x="53072" y="35118"/>
                  <a:pt x="53105" y="35085"/>
                  <a:pt x="53105" y="35051"/>
                </a:cubicBezTo>
                <a:cubicBezTo>
                  <a:pt x="53205" y="34918"/>
                  <a:pt x="53139" y="34785"/>
                  <a:pt x="53072" y="34751"/>
                </a:cubicBezTo>
                <a:cubicBezTo>
                  <a:pt x="52772" y="34551"/>
                  <a:pt x="52438" y="34284"/>
                  <a:pt x="52138" y="34051"/>
                </a:cubicBezTo>
                <a:cubicBezTo>
                  <a:pt x="52110" y="34037"/>
                  <a:pt x="52071" y="34029"/>
                  <a:pt x="52030" y="34029"/>
                </a:cubicBezTo>
                <a:close/>
                <a:moveTo>
                  <a:pt x="73647" y="35098"/>
                </a:moveTo>
                <a:cubicBezTo>
                  <a:pt x="73611" y="35098"/>
                  <a:pt x="73578" y="35106"/>
                  <a:pt x="73553" y="35118"/>
                </a:cubicBezTo>
                <a:lnTo>
                  <a:pt x="73387" y="35218"/>
                </a:lnTo>
                <a:cubicBezTo>
                  <a:pt x="73120" y="35385"/>
                  <a:pt x="72819" y="35552"/>
                  <a:pt x="72553" y="35719"/>
                </a:cubicBezTo>
                <a:cubicBezTo>
                  <a:pt x="72453" y="35752"/>
                  <a:pt x="72419" y="35885"/>
                  <a:pt x="72453" y="35952"/>
                </a:cubicBezTo>
                <a:cubicBezTo>
                  <a:pt x="72519" y="36019"/>
                  <a:pt x="72553" y="36052"/>
                  <a:pt x="72619" y="36052"/>
                </a:cubicBezTo>
                <a:cubicBezTo>
                  <a:pt x="72686" y="36052"/>
                  <a:pt x="72719" y="36052"/>
                  <a:pt x="72753" y="36085"/>
                </a:cubicBezTo>
                <a:lnTo>
                  <a:pt x="73620" y="35585"/>
                </a:lnTo>
                <a:lnTo>
                  <a:pt x="73787" y="35452"/>
                </a:lnTo>
                <a:cubicBezTo>
                  <a:pt x="73887" y="35385"/>
                  <a:pt x="73887" y="35252"/>
                  <a:pt x="73820" y="35185"/>
                </a:cubicBezTo>
                <a:cubicBezTo>
                  <a:pt x="73778" y="35121"/>
                  <a:pt x="73709" y="35098"/>
                  <a:pt x="73647" y="35098"/>
                </a:cubicBezTo>
                <a:close/>
                <a:moveTo>
                  <a:pt x="55752" y="36259"/>
                </a:moveTo>
                <a:cubicBezTo>
                  <a:pt x="55674" y="36259"/>
                  <a:pt x="55598" y="36314"/>
                  <a:pt x="55574" y="36386"/>
                </a:cubicBezTo>
                <a:cubicBezTo>
                  <a:pt x="55507" y="36452"/>
                  <a:pt x="55574" y="36586"/>
                  <a:pt x="55674" y="36619"/>
                </a:cubicBezTo>
                <a:cubicBezTo>
                  <a:pt x="56041" y="36786"/>
                  <a:pt x="56408" y="36953"/>
                  <a:pt x="56775" y="37086"/>
                </a:cubicBezTo>
                <a:lnTo>
                  <a:pt x="56875" y="37086"/>
                </a:lnTo>
                <a:cubicBezTo>
                  <a:pt x="56941" y="37086"/>
                  <a:pt x="57042" y="37053"/>
                  <a:pt x="57042" y="36953"/>
                </a:cubicBezTo>
                <a:cubicBezTo>
                  <a:pt x="57075" y="36886"/>
                  <a:pt x="57008" y="36753"/>
                  <a:pt x="56908" y="36719"/>
                </a:cubicBezTo>
                <a:cubicBezTo>
                  <a:pt x="56541" y="36586"/>
                  <a:pt x="56174" y="36452"/>
                  <a:pt x="55841" y="36286"/>
                </a:cubicBezTo>
                <a:cubicBezTo>
                  <a:pt x="55813" y="36267"/>
                  <a:pt x="55782" y="36259"/>
                  <a:pt x="55752" y="36259"/>
                </a:cubicBezTo>
                <a:close/>
                <a:moveTo>
                  <a:pt x="69673" y="36877"/>
                </a:moveTo>
                <a:cubicBezTo>
                  <a:pt x="69654" y="36877"/>
                  <a:pt x="69635" y="36880"/>
                  <a:pt x="69617" y="36886"/>
                </a:cubicBezTo>
                <a:cubicBezTo>
                  <a:pt x="69250" y="37019"/>
                  <a:pt x="68883" y="37120"/>
                  <a:pt x="68516" y="37220"/>
                </a:cubicBezTo>
                <a:cubicBezTo>
                  <a:pt x="68416" y="37253"/>
                  <a:pt x="68350" y="37353"/>
                  <a:pt x="68383" y="37453"/>
                </a:cubicBezTo>
                <a:cubicBezTo>
                  <a:pt x="68416" y="37587"/>
                  <a:pt x="68516" y="37620"/>
                  <a:pt x="68583" y="37620"/>
                </a:cubicBezTo>
                <a:cubicBezTo>
                  <a:pt x="68583" y="37620"/>
                  <a:pt x="68616" y="37620"/>
                  <a:pt x="68583" y="37587"/>
                </a:cubicBezTo>
                <a:cubicBezTo>
                  <a:pt x="69017" y="37520"/>
                  <a:pt x="69384" y="37386"/>
                  <a:pt x="69751" y="37253"/>
                </a:cubicBezTo>
                <a:cubicBezTo>
                  <a:pt x="69851" y="37220"/>
                  <a:pt x="69917" y="37086"/>
                  <a:pt x="69884" y="37019"/>
                </a:cubicBezTo>
                <a:cubicBezTo>
                  <a:pt x="69857" y="36937"/>
                  <a:pt x="69761" y="36877"/>
                  <a:pt x="69673" y="36877"/>
                </a:cubicBezTo>
                <a:close/>
                <a:moveTo>
                  <a:pt x="59977" y="37520"/>
                </a:moveTo>
                <a:cubicBezTo>
                  <a:pt x="59877" y="37520"/>
                  <a:pt x="59743" y="37553"/>
                  <a:pt x="59743" y="37687"/>
                </a:cubicBezTo>
                <a:cubicBezTo>
                  <a:pt x="59743" y="37787"/>
                  <a:pt x="59777" y="37920"/>
                  <a:pt x="59910" y="37920"/>
                </a:cubicBezTo>
                <a:cubicBezTo>
                  <a:pt x="60277" y="37953"/>
                  <a:pt x="60711" y="38054"/>
                  <a:pt x="61111" y="38087"/>
                </a:cubicBezTo>
                <a:cubicBezTo>
                  <a:pt x="61211" y="38087"/>
                  <a:pt x="61278" y="38020"/>
                  <a:pt x="61345" y="37887"/>
                </a:cubicBezTo>
                <a:cubicBezTo>
                  <a:pt x="61345" y="37787"/>
                  <a:pt x="61278" y="37687"/>
                  <a:pt x="61178" y="37687"/>
                </a:cubicBezTo>
                <a:cubicBezTo>
                  <a:pt x="60778" y="37620"/>
                  <a:pt x="60377" y="37587"/>
                  <a:pt x="59977" y="37520"/>
                </a:cubicBezTo>
                <a:close/>
                <a:moveTo>
                  <a:pt x="65448" y="37720"/>
                </a:moveTo>
                <a:cubicBezTo>
                  <a:pt x="65081" y="37753"/>
                  <a:pt x="64680" y="37787"/>
                  <a:pt x="64280" y="37787"/>
                </a:cubicBezTo>
                <a:cubicBezTo>
                  <a:pt x="64180" y="37787"/>
                  <a:pt x="64080" y="37887"/>
                  <a:pt x="64080" y="38020"/>
                </a:cubicBezTo>
                <a:cubicBezTo>
                  <a:pt x="64080" y="38120"/>
                  <a:pt x="64180" y="38220"/>
                  <a:pt x="64280" y="38220"/>
                </a:cubicBezTo>
                <a:cubicBezTo>
                  <a:pt x="64680" y="38220"/>
                  <a:pt x="65081" y="38220"/>
                  <a:pt x="65514" y="38087"/>
                </a:cubicBezTo>
                <a:cubicBezTo>
                  <a:pt x="65581" y="38087"/>
                  <a:pt x="65681" y="38020"/>
                  <a:pt x="65681" y="37887"/>
                </a:cubicBezTo>
                <a:cubicBezTo>
                  <a:pt x="65681" y="37787"/>
                  <a:pt x="65581" y="37720"/>
                  <a:pt x="65448" y="3772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13"/>
          <p:cNvGrpSpPr/>
          <p:nvPr/>
        </p:nvGrpSpPr>
        <p:grpSpPr>
          <a:xfrm rot="-8100000">
            <a:off x="7020165" y="308222"/>
            <a:ext cx="2327410" cy="3631915"/>
            <a:chOff x="2865550" y="2087675"/>
            <a:chExt cx="1409375" cy="2199325"/>
          </a:xfrm>
        </p:grpSpPr>
        <p:sp>
          <p:nvSpPr>
            <p:cNvPr id="228" name="Google Shape;228;p13"/>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13"/>
          <p:cNvGrpSpPr/>
          <p:nvPr/>
        </p:nvGrpSpPr>
        <p:grpSpPr>
          <a:xfrm flipH="1" rot="10478412">
            <a:off x="3241385" y="8583568"/>
            <a:ext cx="3348069" cy="3169127"/>
            <a:chOff x="4701875" y="525800"/>
            <a:chExt cx="2266252" cy="2145129"/>
          </a:xfrm>
        </p:grpSpPr>
        <p:sp>
          <p:nvSpPr>
            <p:cNvPr id="234" name="Google Shape;234;p13"/>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13"/>
          <p:cNvGrpSpPr/>
          <p:nvPr/>
        </p:nvGrpSpPr>
        <p:grpSpPr>
          <a:xfrm rot="-1628957">
            <a:off x="2956183" y="9778444"/>
            <a:ext cx="326917" cy="307993"/>
            <a:chOff x="2967300" y="664100"/>
            <a:chExt cx="326925" cy="308000"/>
          </a:xfrm>
        </p:grpSpPr>
        <p:sp>
          <p:nvSpPr>
            <p:cNvPr id="238" name="Google Shape;238;p13"/>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13"/>
          <p:cNvGrpSpPr/>
          <p:nvPr/>
        </p:nvGrpSpPr>
        <p:grpSpPr>
          <a:xfrm rot="2568451">
            <a:off x="5794149" y="1970203"/>
            <a:ext cx="326907" cy="307983"/>
            <a:chOff x="2967300" y="664100"/>
            <a:chExt cx="326925" cy="308000"/>
          </a:xfrm>
        </p:grpSpPr>
        <p:sp>
          <p:nvSpPr>
            <p:cNvPr id="243" name="Google Shape;243;p13"/>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
    <p:spTree>
      <p:nvGrpSpPr>
        <p:cNvPr id="247" name="Shape 247"/>
        <p:cNvGrpSpPr/>
        <p:nvPr/>
      </p:nvGrpSpPr>
      <p:grpSpPr>
        <a:xfrm>
          <a:off x="0" y="0"/>
          <a:ext cx="0" cy="0"/>
          <a:chOff x="0" y="0"/>
          <a:chExt cx="0" cy="0"/>
        </a:xfrm>
      </p:grpSpPr>
      <p:sp>
        <p:nvSpPr>
          <p:cNvPr id="248" name="Google Shape;248;p14"/>
          <p:cNvSpPr txBox="1"/>
          <p:nvPr>
            <p:ph type="title"/>
          </p:nvPr>
        </p:nvSpPr>
        <p:spPr>
          <a:xfrm>
            <a:off x="511050" y="3931825"/>
            <a:ext cx="6537900" cy="129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7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9" name="Google Shape;249;p14"/>
          <p:cNvSpPr txBox="1"/>
          <p:nvPr>
            <p:ph hasCustomPrompt="1" idx="2" type="title"/>
          </p:nvPr>
        </p:nvSpPr>
        <p:spPr>
          <a:xfrm>
            <a:off x="512075" y="1607088"/>
            <a:ext cx="6537900" cy="18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0" name="Google Shape;250;p14"/>
          <p:cNvSpPr txBox="1"/>
          <p:nvPr>
            <p:ph idx="1" type="subTitle"/>
          </p:nvPr>
        </p:nvSpPr>
        <p:spPr>
          <a:xfrm>
            <a:off x="1452277" y="5217463"/>
            <a:ext cx="4657500" cy="86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200"/>
              <a:buNone/>
              <a:defRPr sz="21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1" name="Google Shape;251;p14"/>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flipH="1" rot="159750">
            <a:off x="6322038" y="2903301"/>
            <a:ext cx="2059589" cy="4265930"/>
          </a:xfrm>
          <a:custGeom>
            <a:rect b="b" l="l" r="r" t="t"/>
            <a:pathLst>
              <a:path extrusionOk="0" h="107991" w="52138">
                <a:moveTo>
                  <a:pt x="51902" y="0"/>
                </a:moveTo>
                <a:cubicBezTo>
                  <a:pt x="51878" y="0"/>
                  <a:pt x="51855" y="4"/>
                  <a:pt x="51837" y="13"/>
                </a:cubicBezTo>
                <a:cubicBezTo>
                  <a:pt x="51504" y="213"/>
                  <a:pt x="51137" y="380"/>
                  <a:pt x="50803" y="580"/>
                </a:cubicBezTo>
                <a:cubicBezTo>
                  <a:pt x="50670" y="647"/>
                  <a:pt x="50670" y="747"/>
                  <a:pt x="50703" y="847"/>
                </a:cubicBezTo>
                <a:cubicBezTo>
                  <a:pt x="50736" y="880"/>
                  <a:pt x="50803" y="914"/>
                  <a:pt x="50870" y="914"/>
                </a:cubicBezTo>
                <a:cubicBezTo>
                  <a:pt x="50903" y="914"/>
                  <a:pt x="50903" y="914"/>
                  <a:pt x="50970" y="880"/>
                </a:cubicBezTo>
                <a:cubicBezTo>
                  <a:pt x="51303" y="714"/>
                  <a:pt x="51670" y="514"/>
                  <a:pt x="52004" y="347"/>
                </a:cubicBezTo>
                <a:cubicBezTo>
                  <a:pt x="52071" y="313"/>
                  <a:pt x="52137" y="180"/>
                  <a:pt x="52071" y="80"/>
                </a:cubicBezTo>
                <a:cubicBezTo>
                  <a:pt x="52046" y="31"/>
                  <a:pt x="51968" y="0"/>
                  <a:pt x="51902" y="0"/>
                </a:cubicBezTo>
                <a:close/>
                <a:moveTo>
                  <a:pt x="48204" y="2254"/>
                </a:moveTo>
                <a:cubicBezTo>
                  <a:pt x="48158" y="2254"/>
                  <a:pt x="48110" y="2273"/>
                  <a:pt x="48068" y="2315"/>
                </a:cubicBezTo>
                <a:cubicBezTo>
                  <a:pt x="47801" y="2548"/>
                  <a:pt x="47467" y="2815"/>
                  <a:pt x="47167" y="3049"/>
                </a:cubicBezTo>
                <a:cubicBezTo>
                  <a:pt x="47067" y="3149"/>
                  <a:pt x="47034" y="3249"/>
                  <a:pt x="47134" y="3349"/>
                </a:cubicBezTo>
                <a:cubicBezTo>
                  <a:pt x="47167" y="3382"/>
                  <a:pt x="47234" y="3416"/>
                  <a:pt x="47301" y="3416"/>
                </a:cubicBezTo>
                <a:cubicBezTo>
                  <a:pt x="47334" y="3416"/>
                  <a:pt x="47401" y="3382"/>
                  <a:pt x="47401" y="3382"/>
                </a:cubicBezTo>
                <a:cubicBezTo>
                  <a:pt x="47701" y="3149"/>
                  <a:pt x="48034" y="2882"/>
                  <a:pt x="48335" y="2648"/>
                </a:cubicBezTo>
                <a:cubicBezTo>
                  <a:pt x="48401" y="2548"/>
                  <a:pt x="48468" y="2415"/>
                  <a:pt x="48368" y="2348"/>
                </a:cubicBezTo>
                <a:cubicBezTo>
                  <a:pt x="48329" y="2290"/>
                  <a:pt x="48268" y="2254"/>
                  <a:pt x="48204" y="2254"/>
                </a:cubicBezTo>
                <a:close/>
                <a:moveTo>
                  <a:pt x="45003" y="5200"/>
                </a:moveTo>
                <a:cubicBezTo>
                  <a:pt x="44949" y="5200"/>
                  <a:pt x="44899" y="5217"/>
                  <a:pt x="44866" y="5250"/>
                </a:cubicBezTo>
                <a:cubicBezTo>
                  <a:pt x="44565" y="5550"/>
                  <a:pt x="44332" y="5884"/>
                  <a:pt x="44065" y="6184"/>
                </a:cubicBezTo>
                <a:cubicBezTo>
                  <a:pt x="44032" y="6251"/>
                  <a:pt x="44032" y="6384"/>
                  <a:pt x="44132" y="6484"/>
                </a:cubicBezTo>
                <a:cubicBezTo>
                  <a:pt x="44165" y="6518"/>
                  <a:pt x="44198" y="6518"/>
                  <a:pt x="44232" y="6518"/>
                </a:cubicBezTo>
                <a:cubicBezTo>
                  <a:pt x="44298" y="6518"/>
                  <a:pt x="44365" y="6484"/>
                  <a:pt x="44365" y="6418"/>
                </a:cubicBezTo>
                <a:cubicBezTo>
                  <a:pt x="44599" y="6151"/>
                  <a:pt x="44899" y="5851"/>
                  <a:pt x="45166" y="5550"/>
                </a:cubicBezTo>
                <a:cubicBezTo>
                  <a:pt x="45232" y="5450"/>
                  <a:pt x="45232" y="5350"/>
                  <a:pt x="45166" y="5250"/>
                </a:cubicBezTo>
                <a:cubicBezTo>
                  <a:pt x="45116" y="5217"/>
                  <a:pt x="45057" y="5200"/>
                  <a:pt x="45003" y="5200"/>
                </a:cubicBezTo>
                <a:close/>
                <a:moveTo>
                  <a:pt x="42392" y="8683"/>
                </a:moveTo>
                <a:cubicBezTo>
                  <a:pt x="42326" y="8683"/>
                  <a:pt x="42272" y="8712"/>
                  <a:pt x="42230" y="8753"/>
                </a:cubicBezTo>
                <a:cubicBezTo>
                  <a:pt x="42030" y="9086"/>
                  <a:pt x="41830" y="9487"/>
                  <a:pt x="41630" y="9820"/>
                </a:cubicBezTo>
                <a:cubicBezTo>
                  <a:pt x="41563" y="9887"/>
                  <a:pt x="41630" y="10020"/>
                  <a:pt x="41697" y="10054"/>
                </a:cubicBezTo>
                <a:cubicBezTo>
                  <a:pt x="41697" y="10087"/>
                  <a:pt x="41730" y="10087"/>
                  <a:pt x="41797" y="10087"/>
                </a:cubicBezTo>
                <a:cubicBezTo>
                  <a:pt x="41830" y="10087"/>
                  <a:pt x="41897" y="10054"/>
                  <a:pt x="41997" y="10020"/>
                </a:cubicBezTo>
                <a:cubicBezTo>
                  <a:pt x="42164" y="9687"/>
                  <a:pt x="42364" y="9353"/>
                  <a:pt x="42564" y="9020"/>
                </a:cubicBezTo>
                <a:cubicBezTo>
                  <a:pt x="42664" y="8886"/>
                  <a:pt x="42631" y="8753"/>
                  <a:pt x="42531" y="8719"/>
                </a:cubicBezTo>
                <a:cubicBezTo>
                  <a:pt x="42480" y="8694"/>
                  <a:pt x="42433" y="8683"/>
                  <a:pt x="42392" y="8683"/>
                </a:cubicBezTo>
                <a:close/>
                <a:moveTo>
                  <a:pt x="40407" y="12547"/>
                </a:moveTo>
                <a:cubicBezTo>
                  <a:pt x="40318" y="12547"/>
                  <a:pt x="40223" y="12607"/>
                  <a:pt x="40196" y="12689"/>
                </a:cubicBezTo>
                <a:cubicBezTo>
                  <a:pt x="40029" y="13056"/>
                  <a:pt x="39895" y="13423"/>
                  <a:pt x="39795" y="13823"/>
                </a:cubicBezTo>
                <a:cubicBezTo>
                  <a:pt x="39729" y="13890"/>
                  <a:pt x="39829" y="14023"/>
                  <a:pt x="39895" y="14057"/>
                </a:cubicBezTo>
                <a:lnTo>
                  <a:pt x="39995" y="14057"/>
                </a:lnTo>
                <a:cubicBezTo>
                  <a:pt x="40062" y="14057"/>
                  <a:pt x="40162" y="14023"/>
                  <a:pt x="40162" y="13923"/>
                </a:cubicBezTo>
                <a:cubicBezTo>
                  <a:pt x="40296" y="13556"/>
                  <a:pt x="40462" y="13189"/>
                  <a:pt x="40562" y="12822"/>
                </a:cubicBezTo>
                <a:cubicBezTo>
                  <a:pt x="40629" y="12722"/>
                  <a:pt x="40529" y="12589"/>
                  <a:pt x="40462" y="12555"/>
                </a:cubicBezTo>
                <a:cubicBezTo>
                  <a:pt x="40445" y="12550"/>
                  <a:pt x="40426" y="12547"/>
                  <a:pt x="40407" y="12547"/>
                </a:cubicBezTo>
                <a:close/>
                <a:moveTo>
                  <a:pt x="39228" y="16759"/>
                </a:moveTo>
                <a:cubicBezTo>
                  <a:pt x="39128" y="16759"/>
                  <a:pt x="38995" y="16825"/>
                  <a:pt x="38995" y="16925"/>
                </a:cubicBezTo>
                <a:cubicBezTo>
                  <a:pt x="38895" y="17326"/>
                  <a:pt x="38828" y="17726"/>
                  <a:pt x="38795" y="18093"/>
                </a:cubicBezTo>
                <a:cubicBezTo>
                  <a:pt x="38795" y="18193"/>
                  <a:pt x="38861" y="18326"/>
                  <a:pt x="38995" y="18326"/>
                </a:cubicBezTo>
                <a:cubicBezTo>
                  <a:pt x="39061" y="18326"/>
                  <a:pt x="39161" y="18226"/>
                  <a:pt x="39195" y="18193"/>
                </a:cubicBezTo>
                <a:cubicBezTo>
                  <a:pt x="39295" y="17826"/>
                  <a:pt x="39328" y="17392"/>
                  <a:pt x="39395" y="17025"/>
                </a:cubicBezTo>
                <a:cubicBezTo>
                  <a:pt x="39395" y="16892"/>
                  <a:pt x="39362" y="16759"/>
                  <a:pt x="39228" y="16759"/>
                </a:cubicBezTo>
                <a:close/>
                <a:moveTo>
                  <a:pt x="38795" y="21062"/>
                </a:moveTo>
                <a:cubicBezTo>
                  <a:pt x="38661" y="21062"/>
                  <a:pt x="38561" y="21128"/>
                  <a:pt x="38561" y="21262"/>
                </a:cubicBezTo>
                <a:lnTo>
                  <a:pt x="38561" y="21429"/>
                </a:lnTo>
                <a:lnTo>
                  <a:pt x="38561" y="22429"/>
                </a:lnTo>
                <a:cubicBezTo>
                  <a:pt x="38561" y="22563"/>
                  <a:pt x="38661" y="22663"/>
                  <a:pt x="38795" y="22663"/>
                </a:cubicBezTo>
                <a:cubicBezTo>
                  <a:pt x="38895" y="22663"/>
                  <a:pt x="38995" y="22563"/>
                  <a:pt x="38995" y="22429"/>
                </a:cubicBezTo>
                <a:lnTo>
                  <a:pt x="38995" y="21429"/>
                </a:lnTo>
                <a:lnTo>
                  <a:pt x="38995" y="21262"/>
                </a:lnTo>
                <a:cubicBezTo>
                  <a:pt x="38995" y="21128"/>
                  <a:pt x="38895" y="21062"/>
                  <a:pt x="38795" y="21062"/>
                </a:cubicBezTo>
                <a:close/>
                <a:moveTo>
                  <a:pt x="39028" y="25431"/>
                </a:moveTo>
                <a:cubicBezTo>
                  <a:pt x="38895" y="25431"/>
                  <a:pt x="38861" y="25531"/>
                  <a:pt x="38861" y="25665"/>
                </a:cubicBezTo>
                <a:cubicBezTo>
                  <a:pt x="38961" y="26032"/>
                  <a:pt x="39028" y="26432"/>
                  <a:pt x="39128" y="26832"/>
                </a:cubicBezTo>
                <a:cubicBezTo>
                  <a:pt x="39161" y="26899"/>
                  <a:pt x="39228" y="26999"/>
                  <a:pt x="39328" y="26999"/>
                </a:cubicBezTo>
                <a:cubicBezTo>
                  <a:pt x="39362" y="26999"/>
                  <a:pt x="39362" y="26999"/>
                  <a:pt x="39295" y="27033"/>
                </a:cubicBezTo>
                <a:cubicBezTo>
                  <a:pt x="39395" y="26999"/>
                  <a:pt x="39495" y="26899"/>
                  <a:pt x="39428" y="26766"/>
                </a:cubicBezTo>
                <a:cubicBezTo>
                  <a:pt x="39362" y="26399"/>
                  <a:pt x="39328" y="25998"/>
                  <a:pt x="39228" y="25598"/>
                </a:cubicBezTo>
                <a:cubicBezTo>
                  <a:pt x="39228" y="25498"/>
                  <a:pt x="39161" y="25431"/>
                  <a:pt x="39028" y="25431"/>
                </a:cubicBezTo>
                <a:close/>
                <a:moveTo>
                  <a:pt x="40266" y="29589"/>
                </a:moveTo>
                <a:cubicBezTo>
                  <a:pt x="40243" y="29589"/>
                  <a:pt x="40219" y="29593"/>
                  <a:pt x="40196" y="29601"/>
                </a:cubicBezTo>
                <a:cubicBezTo>
                  <a:pt x="40062" y="29668"/>
                  <a:pt x="40029" y="29768"/>
                  <a:pt x="40062" y="29868"/>
                </a:cubicBezTo>
                <a:cubicBezTo>
                  <a:pt x="40196" y="30235"/>
                  <a:pt x="40329" y="30602"/>
                  <a:pt x="40496" y="31002"/>
                </a:cubicBezTo>
                <a:cubicBezTo>
                  <a:pt x="40496" y="31069"/>
                  <a:pt x="40562" y="31102"/>
                  <a:pt x="40663" y="31102"/>
                </a:cubicBezTo>
                <a:cubicBezTo>
                  <a:pt x="40663" y="31102"/>
                  <a:pt x="40696" y="31102"/>
                  <a:pt x="40729" y="31069"/>
                </a:cubicBezTo>
                <a:cubicBezTo>
                  <a:pt x="40863" y="31035"/>
                  <a:pt x="40896" y="30902"/>
                  <a:pt x="40863" y="30835"/>
                </a:cubicBezTo>
                <a:cubicBezTo>
                  <a:pt x="40729" y="30502"/>
                  <a:pt x="40562" y="30101"/>
                  <a:pt x="40462" y="29734"/>
                </a:cubicBezTo>
                <a:cubicBezTo>
                  <a:pt x="40411" y="29633"/>
                  <a:pt x="40341" y="29589"/>
                  <a:pt x="40266" y="29589"/>
                </a:cubicBezTo>
                <a:close/>
                <a:moveTo>
                  <a:pt x="42082" y="33552"/>
                </a:moveTo>
                <a:cubicBezTo>
                  <a:pt x="42049" y="33552"/>
                  <a:pt x="42019" y="33559"/>
                  <a:pt x="41997" y="33571"/>
                </a:cubicBezTo>
                <a:cubicBezTo>
                  <a:pt x="41863" y="33671"/>
                  <a:pt x="41863" y="33771"/>
                  <a:pt x="41897" y="33871"/>
                </a:cubicBezTo>
                <a:lnTo>
                  <a:pt x="42531" y="34871"/>
                </a:lnTo>
                <a:cubicBezTo>
                  <a:pt x="42564" y="34905"/>
                  <a:pt x="42631" y="34938"/>
                  <a:pt x="42697" y="34938"/>
                </a:cubicBezTo>
                <a:lnTo>
                  <a:pt x="42864" y="34938"/>
                </a:lnTo>
                <a:cubicBezTo>
                  <a:pt x="42964" y="34871"/>
                  <a:pt x="42964" y="34738"/>
                  <a:pt x="42897" y="34671"/>
                </a:cubicBezTo>
                <a:lnTo>
                  <a:pt x="42297" y="33671"/>
                </a:lnTo>
                <a:cubicBezTo>
                  <a:pt x="42230" y="33582"/>
                  <a:pt x="42149" y="33552"/>
                  <a:pt x="42082" y="33552"/>
                </a:cubicBezTo>
                <a:close/>
                <a:moveTo>
                  <a:pt x="44555" y="37072"/>
                </a:moveTo>
                <a:cubicBezTo>
                  <a:pt x="44521" y="37072"/>
                  <a:pt x="44489" y="37083"/>
                  <a:pt x="44465" y="37106"/>
                </a:cubicBezTo>
                <a:cubicBezTo>
                  <a:pt x="44365" y="37206"/>
                  <a:pt x="44332" y="37340"/>
                  <a:pt x="44399" y="37407"/>
                </a:cubicBezTo>
                <a:lnTo>
                  <a:pt x="45132" y="38374"/>
                </a:lnTo>
                <a:cubicBezTo>
                  <a:pt x="45166" y="38407"/>
                  <a:pt x="45232" y="38441"/>
                  <a:pt x="45299" y="38441"/>
                </a:cubicBezTo>
                <a:cubicBezTo>
                  <a:pt x="45333" y="38441"/>
                  <a:pt x="45366" y="38441"/>
                  <a:pt x="45399" y="38407"/>
                </a:cubicBezTo>
                <a:cubicBezTo>
                  <a:pt x="45499" y="38341"/>
                  <a:pt x="45533" y="38207"/>
                  <a:pt x="45466" y="38107"/>
                </a:cubicBezTo>
                <a:lnTo>
                  <a:pt x="44732" y="37173"/>
                </a:lnTo>
                <a:cubicBezTo>
                  <a:pt x="44689" y="37108"/>
                  <a:pt x="44618" y="37072"/>
                  <a:pt x="44555" y="37072"/>
                </a:cubicBezTo>
                <a:close/>
                <a:moveTo>
                  <a:pt x="47158" y="40687"/>
                </a:moveTo>
                <a:cubicBezTo>
                  <a:pt x="47117" y="40687"/>
                  <a:pt x="47075" y="40695"/>
                  <a:pt x="47034" y="40709"/>
                </a:cubicBezTo>
                <a:cubicBezTo>
                  <a:pt x="46967" y="40776"/>
                  <a:pt x="46967" y="40909"/>
                  <a:pt x="47000" y="41009"/>
                </a:cubicBezTo>
                <a:cubicBezTo>
                  <a:pt x="47201" y="41343"/>
                  <a:pt x="47401" y="41676"/>
                  <a:pt x="47567" y="42010"/>
                </a:cubicBezTo>
                <a:cubicBezTo>
                  <a:pt x="47634" y="42043"/>
                  <a:pt x="47668" y="42077"/>
                  <a:pt x="47734" y="42077"/>
                </a:cubicBezTo>
                <a:cubicBezTo>
                  <a:pt x="47801" y="42077"/>
                  <a:pt x="47801" y="42077"/>
                  <a:pt x="47868" y="42043"/>
                </a:cubicBezTo>
                <a:cubicBezTo>
                  <a:pt x="47968" y="42010"/>
                  <a:pt x="48001" y="41876"/>
                  <a:pt x="47968" y="41776"/>
                </a:cubicBezTo>
                <a:cubicBezTo>
                  <a:pt x="47734" y="41443"/>
                  <a:pt x="47534" y="41076"/>
                  <a:pt x="47334" y="40742"/>
                </a:cubicBezTo>
                <a:cubicBezTo>
                  <a:pt x="47275" y="40703"/>
                  <a:pt x="47217" y="40687"/>
                  <a:pt x="47158" y="40687"/>
                </a:cubicBezTo>
                <a:close/>
                <a:moveTo>
                  <a:pt x="48932" y="44570"/>
                </a:moveTo>
                <a:cubicBezTo>
                  <a:pt x="48912" y="44570"/>
                  <a:pt x="48891" y="44573"/>
                  <a:pt x="48868" y="44578"/>
                </a:cubicBezTo>
                <a:cubicBezTo>
                  <a:pt x="48735" y="44612"/>
                  <a:pt x="48668" y="44712"/>
                  <a:pt x="48702" y="44812"/>
                </a:cubicBezTo>
                <a:cubicBezTo>
                  <a:pt x="48802" y="45246"/>
                  <a:pt x="48868" y="45612"/>
                  <a:pt x="48902" y="45979"/>
                </a:cubicBezTo>
                <a:cubicBezTo>
                  <a:pt x="48968" y="46079"/>
                  <a:pt x="49035" y="46146"/>
                  <a:pt x="49135" y="46146"/>
                </a:cubicBezTo>
                <a:cubicBezTo>
                  <a:pt x="49235" y="46146"/>
                  <a:pt x="49335" y="46079"/>
                  <a:pt x="49335" y="45946"/>
                </a:cubicBezTo>
                <a:cubicBezTo>
                  <a:pt x="49302" y="45546"/>
                  <a:pt x="49202" y="45145"/>
                  <a:pt x="49135" y="44745"/>
                </a:cubicBezTo>
                <a:cubicBezTo>
                  <a:pt x="49080" y="44635"/>
                  <a:pt x="49025" y="44570"/>
                  <a:pt x="48932" y="44570"/>
                </a:cubicBezTo>
                <a:close/>
                <a:moveTo>
                  <a:pt x="48880" y="48903"/>
                </a:moveTo>
                <a:cubicBezTo>
                  <a:pt x="48792" y="48903"/>
                  <a:pt x="48727" y="48946"/>
                  <a:pt x="48702" y="49048"/>
                </a:cubicBezTo>
                <a:cubicBezTo>
                  <a:pt x="48635" y="49415"/>
                  <a:pt x="48468" y="49782"/>
                  <a:pt x="48301" y="50116"/>
                </a:cubicBezTo>
                <a:cubicBezTo>
                  <a:pt x="48235" y="50216"/>
                  <a:pt x="48301" y="50349"/>
                  <a:pt x="48368" y="50383"/>
                </a:cubicBezTo>
                <a:cubicBezTo>
                  <a:pt x="48401" y="50416"/>
                  <a:pt x="48401" y="50416"/>
                  <a:pt x="48468" y="50416"/>
                </a:cubicBezTo>
                <a:cubicBezTo>
                  <a:pt x="48535" y="50416"/>
                  <a:pt x="48635" y="50383"/>
                  <a:pt x="48635" y="50283"/>
                </a:cubicBezTo>
                <a:cubicBezTo>
                  <a:pt x="48835" y="49949"/>
                  <a:pt x="48968" y="49582"/>
                  <a:pt x="49069" y="49182"/>
                </a:cubicBezTo>
                <a:cubicBezTo>
                  <a:pt x="49135" y="49048"/>
                  <a:pt x="49069" y="48948"/>
                  <a:pt x="48968" y="48915"/>
                </a:cubicBezTo>
                <a:cubicBezTo>
                  <a:pt x="48937" y="48907"/>
                  <a:pt x="48907" y="48903"/>
                  <a:pt x="48880" y="48903"/>
                </a:cubicBezTo>
                <a:close/>
                <a:moveTo>
                  <a:pt x="46368" y="52362"/>
                </a:moveTo>
                <a:cubicBezTo>
                  <a:pt x="46322" y="52362"/>
                  <a:pt x="46275" y="52370"/>
                  <a:pt x="46233" y="52384"/>
                </a:cubicBezTo>
                <a:cubicBezTo>
                  <a:pt x="45966" y="52584"/>
                  <a:pt x="45633" y="52784"/>
                  <a:pt x="45232" y="52951"/>
                </a:cubicBezTo>
                <a:cubicBezTo>
                  <a:pt x="45166" y="53018"/>
                  <a:pt x="45132" y="53118"/>
                  <a:pt x="45166" y="53218"/>
                </a:cubicBezTo>
                <a:cubicBezTo>
                  <a:pt x="45199" y="53285"/>
                  <a:pt x="45232" y="53351"/>
                  <a:pt x="45333" y="53351"/>
                </a:cubicBezTo>
                <a:cubicBezTo>
                  <a:pt x="45333" y="53351"/>
                  <a:pt x="45366" y="53351"/>
                  <a:pt x="45466" y="53285"/>
                </a:cubicBezTo>
                <a:cubicBezTo>
                  <a:pt x="45833" y="53118"/>
                  <a:pt x="46166" y="52918"/>
                  <a:pt x="46500" y="52718"/>
                </a:cubicBezTo>
                <a:cubicBezTo>
                  <a:pt x="46567" y="52618"/>
                  <a:pt x="46567" y="52484"/>
                  <a:pt x="46533" y="52417"/>
                </a:cubicBezTo>
                <a:cubicBezTo>
                  <a:pt x="46494" y="52378"/>
                  <a:pt x="46432" y="52362"/>
                  <a:pt x="46368" y="52362"/>
                </a:cubicBezTo>
                <a:close/>
                <a:moveTo>
                  <a:pt x="42273" y="53979"/>
                </a:moveTo>
                <a:cubicBezTo>
                  <a:pt x="42258" y="53979"/>
                  <a:pt x="42244" y="53981"/>
                  <a:pt x="42230" y="53985"/>
                </a:cubicBezTo>
                <a:cubicBezTo>
                  <a:pt x="42030" y="54085"/>
                  <a:pt x="41797" y="54119"/>
                  <a:pt x="41530" y="54219"/>
                </a:cubicBezTo>
                <a:lnTo>
                  <a:pt x="41130" y="54352"/>
                </a:lnTo>
                <a:cubicBezTo>
                  <a:pt x="41029" y="54385"/>
                  <a:pt x="40963" y="54452"/>
                  <a:pt x="40996" y="54586"/>
                </a:cubicBezTo>
                <a:cubicBezTo>
                  <a:pt x="41029" y="54686"/>
                  <a:pt x="41130" y="54719"/>
                  <a:pt x="41196" y="54719"/>
                </a:cubicBezTo>
                <a:lnTo>
                  <a:pt x="41230" y="54719"/>
                </a:lnTo>
                <a:lnTo>
                  <a:pt x="41663" y="54586"/>
                </a:lnTo>
                <a:cubicBezTo>
                  <a:pt x="41863" y="54519"/>
                  <a:pt x="42130" y="54452"/>
                  <a:pt x="42364" y="54385"/>
                </a:cubicBezTo>
                <a:cubicBezTo>
                  <a:pt x="42464" y="54352"/>
                  <a:pt x="42531" y="54252"/>
                  <a:pt x="42497" y="54119"/>
                </a:cubicBezTo>
                <a:cubicBezTo>
                  <a:pt x="42468" y="54061"/>
                  <a:pt x="42365" y="53979"/>
                  <a:pt x="42273" y="53979"/>
                </a:cubicBezTo>
                <a:close/>
                <a:moveTo>
                  <a:pt x="38179" y="55373"/>
                </a:moveTo>
                <a:cubicBezTo>
                  <a:pt x="38150" y="55373"/>
                  <a:pt x="38121" y="55377"/>
                  <a:pt x="38094" y="55386"/>
                </a:cubicBezTo>
                <a:lnTo>
                  <a:pt x="38027" y="55420"/>
                </a:lnTo>
                <a:cubicBezTo>
                  <a:pt x="37694" y="55553"/>
                  <a:pt x="37360" y="55753"/>
                  <a:pt x="37027" y="55920"/>
                </a:cubicBezTo>
                <a:cubicBezTo>
                  <a:pt x="36893" y="55953"/>
                  <a:pt x="36893" y="56087"/>
                  <a:pt x="36960" y="56187"/>
                </a:cubicBezTo>
                <a:cubicBezTo>
                  <a:pt x="36993" y="56220"/>
                  <a:pt x="37027" y="56253"/>
                  <a:pt x="37127" y="56253"/>
                </a:cubicBezTo>
                <a:lnTo>
                  <a:pt x="37227" y="56253"/>
                </a:lnTo>
                <a:cubicBezTo>
                  <a:pt x="37527" y="56053"/>
                  <a:pt x="37861" y="55887"/>
                  <a:pt x="38194" y="55753"/>
                </a:cubicBezTo>
                <a:lnTo>
                  <a:pt x="38294" y="55720"/>
                </a:lnTo>
                <a:cubicBezTo>
                  <a:pt x="38361" y="55686"/>
                  <a:pt x="38394" y="55553"/>
                  <a:pt x="38361" y="55453"/>
                </a:cubicBezTo>
                <a:cubicBezTo>
                  <a:pt x="38336" y="55404"/>
                  <a:pt x="38258" y="55373"/>
                  <a:pt x="38179" y="55373"/>
                </a:cubicBezTo>
                <a:close/>
                <a:moveTo>
                  <a:pt x="34587" y="57780"/>
                </a:moveTo>
                <a:cubicBezTo>
                  <a:pt x="34533" y="57780"/>
                  <a:pt x="34475" y="57805"/>
                  <a:pt x="34425" y="57855"/>
                </a:cubicBezTo>
                <a:cubicBezTo>
                  <a:pt x="34191" y="58121"/>
                  <a:pt x="33891" y="58455"/>
                  <a:pt x="33658" y="58755"/>
                </a:cubicBezTo>
                <a:cubicBezTo>
                  <a:pt x="33624" y="58855"/>
                  <a:pt x="33624" y="58955"/>
                  <a:pt x="33691" y="59055"/>
                </a:cubicBezTo>
                <a:cubicBezTo>
                  <a:pt x="33724" y="59089"/>
                  <a:pt x="33758" y="59089"/>
                  <a:pt x="33824" y="59089"/>
                </a:cubicBezTo>
                <a:cubicBezTo>
                  <a:pt x="33891" y="59089"/>
                  <a:pt x="33958" y="59055"/>
                  <a:pt x="33924" y="59022"/>
                </a:cubicBezTo>
                <a:cubicBezTo>
                  <a:pt x="34191" y="58722"/>
                  <a:pt x="34425" y="58422"/>
                  <a:pt x="34725" y="58121"/>
                </a:cubicBezTo>
                <a:cubicBezTo>
                  <a:pt x="34825" y="58055"/>
                  <a:pt x="34825" y="57921"/>
                  <a:pt x="34725" y="57855"/>
                </a:cubicBezTo>
                <a:cubicBezTo>
                  <a:pt x="34692" y="57805"/>
                  <a:pt x="34642" y="57780"/>
                  <a:pt x="34587" y="57780"/>
                </a:cubicBezTo>
                <a:close/>
                <a:moveTo>
                  <a:pt x="32111" y="61377"/>
                </a:moveTo>
                <a:cubicBezTo>
                  <a:pt x="32041" y="61377"/>
                  <a:pt x="31981" y="61408"/>
                  <a:pt x="31956" y="61457"/>
                </a:cubicBezTo>
                <a:cubicBezTo>
                  <a:pt x="31756" y="61857"/>
                  <a:pt x="31623" y="62224"/>
                  <a:pt x="31489" y="62591"/>
                </a:cubicBezTo>
                <a:cubicBezTo>
                  <a:pt x="31456" y="62691"/>
                  <a:pt x="31523" y="62791"/>
                  <a:pt x="31623" y="62858"/>
                </a:cubicBezTo>
                <a:lnTo>
                  <a:pt x="31689" y="62858"/>
                </a:lnTo>
                <a:cubicBezTo>
                  <a:pt x="31790" y="62858"/>
                  <a:pt x="31823" y="62791"/>
                  <a:pt x="31823" y="62725"/>
                </a:cubicBezTo>
                <a:cubicBezTo>
                  <a:pt x="31956" y="62358"/>
                  <a:pt x="32123" y="61958"/>
                  <a:pt x="32290" y="61624"/>
                </a:cubicBezTo>
                <a:cubicBezTo>
                  <a:pt x="32323" y="61557"/>
                  <a:pt x="32290" y="61424"/>
                  <a:pt x="32190" y="61390"/>
                </a:cubicBezTo>
                <a:cubicBezTo>
                  <a:pt x="32163" y="61382"/>
                  <a:pt x="32136" y="61377"/>
                  <a:pt x="32111" y="61377"/>
                </a:cubicBezTo>
                <a:close/>
                <a:moveTo>
                  <a:pt x="30889" y="65527"/>
                </a:moveTo>
                <a:cubicBezTo>
                  <a:pt x="30822" y="65527"/>
                  <a:pt x="30689" y="65560"/>
                  <a:pt x="30689" y="65694"/>
                </a:cubicBezTo>
                <a:cubicBezTo>
                  <a:pt x="30655" y="66094"/>
                  <a:pt x="30622" y="66461"/>
                  <a:pt x="30622" y="66894"/>
                </a:cubicBezTo>
                <a:cubicBezTo>
                  <a:pt x="30622" y="67028"/>
                  <a:pt x="30689" y="67095"/>
                  <a:pt x="30822" y="67095"/>
                </a:cubicBezTo>
                <a:cubicBezTo>
                  <a:pt x="30889" y="67095"/>
                  <a:pt x="30989" y="67028"/>
                  <a:pt x="30989" y="66894"/>
                </a:cubicBezTo>
                <a:cubicBezTo>
                  <a:pt x="30989" y="66527"/>
                  <a:pt x="31022" y="66094"/>
                  <a:pt x="31056" y="65727"/>
                </a:cubicBezTo>
                <a:cubicBezTo>
                  <a:pt x="31056" y="65627"/>
                  <a:pt x="31022" y="65527"/>
                  <a:pt x="30889" y="65527"/>
                </a:cubicBezTo>
                <a:close/>
                <a:moveTo>
                  <a:pt x="31085" y="69888"/>
                </a:moveTo>
                <a:cubicBezTo>
                  <a:pt x="31066" y="69888"/>
                  <a:pt x="31045" y="69891"/>
                  <a:pt x="31022" y="69897"/>
                </a:cubicBezTo>
                <a:cubicBezTo>
                  <a:pt x="30889" y="69930"/>
                  <a:pt x="30822" y="69997"/>
                  <a:pt x="30856" y="70130"/>
                </a:cubicBezTo>
                <a:cubicBezTo>
                  <a:pt x="30956" y="70530"/>
                  <a:pt x="31022" y="70931"/>
                  <a:pt x="31156" y="71298"/>
                </a:cubicBezTo>
                <a:cubicBezTo>
                  <a:pt x="31189" y="71398"/>
                  <a:pt x="31289" y="71431"/>
                  <a:pt x="31356" y="71431"/>
                </a:cubicBezTo>
                <a:cubicBezTo>
                  <a:pt x="31356" y="71431"/>
                  <a:pt x="31371" y="71416"/>
                  <a:pt x="31400" y="71416"/>
                </a:cubicBezTo>
                <a:cubicBezTo>
                  <a:pt x="31415" y="71416"/>
                  <a:pt x="31434" y="71420"/>
                  <a:pt x="31456" y="71431"/>
                </a:cubicBezTo>
                <a:cubicBezTo>
                  <a:pt x="31523" y="71398"/>
                  <a:pt x="31623" y="71298"/>
                  <a:pt x="31556" y="71197"/>
                </a:cubicBezTo>
                <a:cubicBezTo>
                  <a:pt x="31456" y="70797"/>
                  <a:pt x="31356" y="70430"/>
                  <a:pt x="31289" y="70063"/>
                </a:cubicBezTo>
                <a:cubicBezTo>
                  <a:pt x="31234" y="69953"/>
                  <a:pt x="31179" y="69888"/>
                  <a:pt x="31085" y="69888"/>
                </a:cubicBezTo>
                <a:close/>
                <a:moveTo>
                  <a:pt x="43182" y="73391"/>
                </a:moveTo>
                <a:cubicBezTo>
                  <a:pt x="43165" y="73391"/>
                  <a:pt x="43148" y="73393"/>
                  <a:pt x="43131" y="73399"/>
                </a:cubicBezTo>
                <a:cubicBezTo>
                  <a:pt x="42731" y="73466"/>
                  <a:pt x="42330" y="73599"/>
                  <a:pt x="41963" y="73766"/>
                </a:cubicBezTo>
                <a:cubicBezTo>
                  <a:pt x="41830" y="73799"/>
                  <a:pt x="41797" y="73933"/>
                  <a:pt x="41830" y="74033"/>
                </a:cubicBezTo>
                <a:cubicBezTo>
                  <a:pt x="41830" y="74100"/>
                  <a:pt x="41897" y="74133"/>
                  <a:pt x="41997" y="74133"/>
                </a:cubicBezTo>
                <a:lnTo>
                  <a:pt x="42130" y="74133"/>
                </a:lnTo>
                <a:cubicBezTo>
                  <a:pt x="42464" y="74033"/>
                  <a:pt x="42831" y="73899"/>
                  <a:pt x="43198" y="73799"/>
                </a:cubicBezTo>
                <a:cubicBezTo>
                  <a:pt x="43331" y="73766"/>
                  <a:pt x="43398" y="73699"/>
                  <a:pt x="43364" y="73566"/>
                </a:cubicBezTo>
                <a:cubicBezTo>
                  <a:pt x="43337" y="73455"/>
                  <a:pt x="43263" y="73391"/>
                  <a:pt x="43182" y="73391"/>
                </a:cubicBezTo>
                <a:close/>
                <a:moveTo>
                  <a:pt x="46259" y="73753"/>
                </a:moveTo>
                <a:cubicBezTo>
                  <a:pt x="46185" y="73753"/>
                  <a:pt x="46116" y="73791"/>
                  <a:pt x="46066" y="73866"/>
                </a:cubicBezTo>
                <a:cubicBezTo>
                  <a:pt x="46033" y="73933"/>
                  <a:pt x="46066" y="74066"/>
                  <a:pt x="46166" y="74100"/>
                </a:cubicBezTo>
                <a:cubicBezTo>
                  <a:pt x="46500" y="74266"/>
                  <a:pt x="46834" y="74433"/>
                  <a:pt x="47134" y="74700"/>
                </a:cubicBezTo>
                <a:cubicBezTo>
                  <a:pt x="47167" y="74733"/>
                  <a:pt x="47201" y="74733"/>
                  <a:pt x="47234" y="74733"/>
                </a:cubicBezTo>
                <a:cubicBezTo>
                  <a:pt x="47334" y="74733"/>
                  <a:pt x="47367" y="74700"/>
                  <a:pt x="47401" y="74700"/>
                </a:cubicBezTo>
                <a:cubicBezTo>
                  <a:pt x="47467" y="74600"/>
                  <a:pt x="47467" y="74466"/>
                  <a:pt x="47367" y="74400"/>
                </a:cubicBezTo>
                <a:cubicBezTo>
                  <a:pt x="47034" y="74133"/>
                  <a:pt x="46700" y="73933"/>
                  <a:pt x="46333" y="73766"/>
                </a:cubicBezTo>
                <a:cubicBezTo>
                  <a:pt x="46308" y="73758"/>
                  <a:pt x="46283" y="73753"/>
                  <a:pt x="46259" y="73753"/>
                </a:cubicBezTo>
                <a:close/>
                <a:moveTo>
                  <a:pt x="32528" y="74005"/>
                </a:moveTo>
                <a:cubicBezTo>
                  <a:pt x="32501" y="74005"/>
                  <a:pt x="32476" y="74013"/>
                  <a:pt x="32457" y="74033"/>
                </a:cubicBezTo>
                <a:cubicBezTo>
                  <a:pt x="32357" y="74066"/>
                  <a:pt x="32323" y="74200"/>
                  <a:pt x="32357" y="74266"/>
                </a:cubicBezTo>
                <a:cubicBezTo>
                  <a:pt x="32523" y="74600"/>
                  <a:pt x="32724" y="74967"/>
                  <a:pt x="32957" y="75300"/>
                </a:cubicBezTo>
                <a:cubicBezTo>
                  <a:pt x="32990" y="75367"/>
                  <a:pt x="33024" y="75400"/>
                  <a:pt x="33124" y="75400"/>
                </a:cubicBezTo>
                <a:cubicBezTo>
                  <a:pt x="33157" y="75400"/>
                  <a:pt x="33191" y="75400"/>
                  <a:pt x="33191" y="75434"/>
                </a:cubicBezTo>
                <a:cubicBezTo>
                  <a:pt x="33324" y="75367"/>
                  <a:pt x="33324" y="75234"/>
                  <a:pt x="33291" y="75134"/>
                </a:cubicBezTo>
                <a:cubicBezTo>
                  <a:pt x="33057" y="74800"/>
                  <a:pt x="32857" y="74433"/>
                  <a:pt x="32690" y="74100"/>
                </a:cubicBezTo>
                <a:cubicBezTo>
                  <a:pt x="32667" y="74052"/>
                  <a:pt x="32593" y="74005"/>
                  <a:pt x="32528" y="74005"/>
                </a:cubicBezTo>
                <a:close/>
                <a:moveTo>
                  <a:pt x="39466" y="75584"/>
                </a:moveTo>
                <a:cubicBezTo>
                  <a:pt x="39412" y="75584"/>
                  <a:pt x="39362" y="75601"/>
                  <a:pt x="39328" y="75634"/>
                </a:cubicBezTo>
                <a:cubicBezTo>
                  <a:pt x="39028" y="75934"/>
                  <a:pt x="38795" y="76268"/>
                  <a:pt x="38561" y="76601"/>
                </a:cubicBezTo>
                <a:cubicBezTo>
                  <a:pt x="38494" y="76735"/>
                  <a:pt x="38528" y="76868"/>
                  <a:pt x="38628" y="76902"/>
                </a:cubicBezTo>
                <a:cubicBezTo>
                  <a:pt x="38661" y="76935"/>
                  <a:pt x="38694" y="76935"/>
                  <a:pt x="38728" y="76935"/>
                </a:cubicBezTo>
                <a:cubicBezTo>
                  <a:pt x="38828" y="76935"/>
                  <a:pt x="38861" y="76935"/>
                  <a:pt x="38895" y="76868"/>
                </a:cubicBezTo>
                <a:cubicBezTo>
                  <a:pt x="39128" y="76535"/>
                  <a:pt x="39362" y="76234"/>
                  <a:pt x="39628" y="75934"/>
                </a:cubicBezTo>
                <a:cubicBezTo>
                  <a:pt x="39695" y="75867"/>
                  <a:pt x="39695" y="75734"/>
                  <a:pt x="39628" y="75634"/>
                </a:cubicBezTo>
                <a:cubicBezTo>
                  <a:pt x="39578" y="75601"/>
                  <a:pt x="39520" y="75584"/>
                  <a:pt x="39466" y="75584"/>
                </a:cubicBezTo>
                <a:close/>
                <a:moveTo>
                  <a:pt x="48967" y="76893"/>
                </a:moveTo>
                <a:cubicBezTo>
                  <a:pt x="48947" y="76893"/>
                  <a:pt x="48925" y="76896"/>
                  <a:pt x="48902" y="76902"/>
                </a:cubicBezTo>
                <a:cubicBezTo>
                  <a:pt x="48802" y="76935"/>
                  <a:pt x="48702" y="77002"/>
                  <a:pt x="48735" y="77135"/>
                </a:cubicBezTo>
                <a:cubicBezTo>
                  <a:pt x="48802" y="77335"/>
                  <a:pt x="48835" y="77602"/>
                  <a:pt x="48835" y="77802"/>
                </a:cubicBezTo>
                <a:lnTo>
                  <a:pt x="48835" y="77936"/>
                </a:lnTo>
                <a:cubicBezTo>
                  <a:pt x="48835" y="78069"/>
                  <a:pt x="48802" y="78202"/>
                  <a:pt x="48802" y="78269"/>
                </a:cubicBezTo>
                <a:cubicBezTo>
                  <a:pt x="48802" y="78336"/>
                  <a:pt x="48868" y="78469"/>
                  <a:pt x="49002" y="78469"/>
                </a:cubicBezTo>
                <a:cubicBezTo>
                  <a:pt x="49135" y="78469"/>
                  <a:pt x="49202" y="78436"/>
                  <a:pt x="49202" y="78269"/>
                </a:cubicBezTo>
                <a:cubicBezTo>
                  <a:pt x="49235" y="78202"/>
                  <a:pt x="49235" y="78069"/>
                  <a:pt x="49235" y="77936"/>
                </a:cubicBezTo>
                <a:lnTo>
                  <a:pt x="49235" y="77802"/>
                </a:lnTo>
                <a:cubicBezTo>
                  <a:pt x="49235" y="77569"/>
                  <a:pt x="49202" y="77302"/>
                  <a:pt x="49169" y="77068"/>
                </a:cubicBezTo>
                <a:cubicBezTo>
                  <a:pt x="49141" y="76958"/>
                  <a:pt x="49068" y="76893"/>
                  <a:pt x="48967" y="76893"/>
                </a:cubicBezTo>
                <a:close/>
                <a:moveTo>
                  <a:pt x="35009" y="77494"/>
                </a:moveTo>
                <a:cubicBezTo>
                  <a:pt x="34958" y="77494"/>
                  <a:pt x="34908" y="77519"/>
                  <a:pt x="34858" y="77569"/>
                </a:cubicBezTo>
                <a:cubicBezTo>
                  <a:pt x="34792" y="77635"/>
                  <a:pt x="34792" y="77769"/>
                  <a:pt x="34858" y="77869"/>
                </a:cubicBezTo>
                <a:cubicBezTo>
                  <a:pt x="35125" y="78136"/>
                  <a:pt x="35392" y="78436"/>
                  <a:pt x="35692" y="78736"/>
                </a:cubicBezTo>
                <a:cubicBezTo>
                  <a:pt x="35726" y="78770"/>
                  <a:pt x="35792" y="78770"/>
                  <a:pt x="35826" y="78770"/>
                </a:cubicBezTo>
                <a:cubicBezTo>
                  <a:pt x="35892" y="78770"/>
                  <a:pt x="35959" y="78770"/>
                  <a:pt x="35993" y="78703"/>
                </a:cubicBezTo>
                <a:cubicBezTo>
                  <a:pt x="36059" y="78603"/>
                  <a:pt x="36059" y="78469"/>
                  <a:pt x="35993" y="78403"/>
                </a:cubicBezTo>
                <a:cubicBezTo>
                  <a:pt x="35692" y="78136"/>
                  <a:pt x="35392" y="77869"/>
                  <a:pt x="35159" y="77569"/>
                </a:cubicBezTo>
                <a:cubicBezTo>
                  <a:pt x="35109" y="77519"/>
                  <a:pt x="35059" y="77494"/>
                  <a:pt x="35009" y="77494"/>
                </a:cubicBezTo>
                <a:close/>
                <a:moveTo>
                  <a:pt x="37443" y="79458"/>
                </a:moveTo>
                <a:cubicBezTo>
                  <a:pt x="37364" y="79458"/>
                  <a:pt x="37319" y="79502"/>
                  <a:pt x="37293" y="79603"/>
                </a:cubicBezTo>
                <a:cubicBezTo>
                  <a:pt x="37193" y="79970"/>
                  <a:pt x="37127" y="80371"/>
                  <a:pt x="37027" y="80771"/>
                </a:cubicBezTo>
                <a:cubicBezTo>
                  <a:pt x="37027" y="80904"/>
                  <a:pt x="37127" y="80971"/>
                  <a:pt x="37227" y="81038"/>
                </a:cubicBezTo>
                <a:cubicBezTo>
                  <a:pt x="37327" y="81038"/>
                  <a:pt x="37394" y="80938"/>
                  <a:pt x="37394" y="80838"/>
                </a:cubicBezTo>
                <a:lnTo>
                  <a:pt x="37660" y="79737"/>
                </a:lnTo>
                <a:cubicBezTo>
                  <a:pt x="37694" y="79603"/>
                  <a:pt x="37660" y="79537"/>
                  <a:pt x="37527" y="79470"/>
                </a:cubicBezTo>
                <a:cubicBezTo>
                  <a:pt x="37495" y="79462"/>
                  <a:pt x="37468" y="79458"/>
                  <a:pt x="37443" y="79458"/>
                </a:cubicBezTo>
                <a:close/>
                <a:moveTo>
                  <a:pt x="38301" y="80310"/>
                </a:moveTo>
                <a:cubicBezTo>
                  <a:pt x="38233" y="80310"/>
                  <a:pt x="38180" y="80346"/>
                  <a:pt x="38161" y="80404"/>
                </a:cubicBezTo>
                <a:cubicBezTo>
                  <a:pt x="38061" y="80537"/>
                  <a:pt x="38127" y="80638"/>
                  <a:pt x="38194" y="80704"/>
                </a:cubicBezTo>
                <a:cubicBezTo>
                  <a:pt x="38528" y="80938"/>
                  <a:pt x="38895" y="81138"/>
                  <a:pt x="39228" y="81305"/>
                </a:cubicBezTo>
                <a:cubicBezTo>
                  <a:pt x="39228" y="81371"/>
                  <a:pt x="39295" y="81371"/>
                  <a:pt x="39328" y="81371"/>
                </a:cubicBezTo>
                <a:cubicBezTo>
                  <a:pt x="39395" y="81371"/>
                  <a:pt x="39462" y="81305"/>
                  <a:pt x="39528" y="81205"/>
                </a:cubicBezTo>
                <a:cubicBezTo>
                  <a:pt x="39562" y="81105"/>
                  <a:pt x="39528" y="80971"/>
                  <a:pt x="39428" y="80938"/>
                </a:cubicBezTo>
                <a:cubicBezTo>
                  <a:pt x="39128" y="80771"/>
                  <a:pt x="38795" y="80571"/>
                  <a:pt x="38461" y="80371"/>
                </a:cubicBezTo>
                <a:cubicBezTo>
                  <a:pt x="38405" y="80329"/>
                  <a:pt x="38349" y="80310"/>
                  <a:pt x="38301" y="80310"/>
                </a:cubicBezTo>
                <a:close/>
                <a:moveTo>
                  <a:pt x="47472" y="80829"/>
                </a:moveTo>
                <a:cubicBezTo>
                  <a:pt x="47417" y="80829"/>
                  <a:pt x="47367" y="80854"/>
                  <a:pt x="47334" y="80904"/>
                </a:cubicBezTo>
                <a:cubicBezTo>
                  <a:pt x="47067" y="81138"/>
                  <a:pt x="46734" y="81371"/>
                  <a:pt x="46400" y="81572"/>
                </a:cubicBezTo>
                <a:cubicBezTo>
                  <a:pt x="46333" y="81605"/>
                  <a:pt x="46300" y="81738"/>
                  <a:pt x="46333" y="81805"/>
                </a:cubicBezTo>
                <a:cubicBezTo>
                  <a:pt x="46367" y="81872"/>
                  <a:pt x="46400" y="81905"/>
                  <a:pt x="46500" y="81905"/>
                </a:cubicBezTo>
                <a:lnTo>
                  <a:pt x="46633" y="81905"/>
                </a:lnTo>
                <a:cubicBezTo>
                  <a:pt x="47000" y="81705"/>
                  <a:pt x="47334" y="81438"/>
                  <a:pt x="47634" y="81205"/>
                </a:cubicBezTo>
                <a:cubicBezTo>
                  <a:pt x="47701" y="81105"/>
                  <a:pt x="47701" y="80971"/>
                  <a:pt x="47634" y="80904"/>
                </a:cubicBezTo>
                <a:cubicBezTo>
                  <a:pt x="47584" y="80854"/>
                  <a:pt x="47526" y="80829"/>
                  <a:pt x="47472" y="80829"/>
                </a:cubicBezTo>
                <a:close/>
                <a:moveTo>
                  <a:pt x="42330" y="82072"/>
                </a:moveTo>
                <a:cubicBezTo>
                  <a:pt x="42197" y="82072"/>
                  <a:pt x="42130" y="82105"/>
                  <a:pt x="42064" y="82239"/>
                </a:cubicBezTo>
                <a:cubicBezTo>
                  <a:pt x="42064" y="82339"/>
                  <a:pt x="42130" y="82472"/>
                  <a:pt x="42230" y="82472"/>
                </a:cubicBezTo>
                <a:cubicBezTo>
                  <a:pt x="42664" y="82572"/>
                  <a:pt x="43031" y="82606"/>
                  <a:pt x="43465" y="82606"/>
                </a:cubicBezTo>
                <a:cubicBezTo>
                  <a:pt x="43565" y="82606"/>
                  <a:pt x="43665" y="82539"/>
                  <a:pt x="43698" y="82405"/>
                </a:cubicBezTo>
                <a:cubicBezTo>
                  <a:pt x="43698" y="82272"/>
                  <a:pt x="43631" y="82205"/>
                  <a:pt x="43498" y="82205"/>
                </a:cubicBezTo>
                <a:cubicBezTo>
                  <a:pt x="43131" y="82205"/>
                  <a:pt x="42697" y="82139"/>
                  <a:pt x="42330" y="82072"/>
                </a:cubicBezTo>
                <a:close/>
                <a:moveTo>
                  <a:pt x="36993" y="83740"/>
                </a:moveTo>
                <a:cubicBezTo>
                  <a:pt x="36860" y="83740"/>
                  <a:pt x="36793" y="83807"/>
                  <a:pt x="36793" y="83940"/>
                </a:cubicBezTo>
                <a:cubicBezTo>
                  <a:pt x="36793" y="84374"/>
                  <a:pt x="36826" y="84741"/>
                  <a:pt x="36826" y="85141"/>
                </a:cubicBezTo>
                <a:cubicBezTo>
                  <a:pt x="36826" y="85274"/>
                  <a:pt x="36893" y="85374"/>
                  <a:pt x="37027" y="85374"/>
                </a:cubicBezTo>
                <a:cubicBezTo>
                  <a:pt x="37160" y="85374"/>
                  <a:pt x="37227" y="85274"/>
                  <a:pt x="37227" y="85107"/>
                </a:cubicBezTo>
                <a:cubicBezTo>
                  <a:pt x="37193" y="84741"/>
                  <a:pt x="37193" y="84307"/>
                  <a:pt x="37193" y="83940"/>
                </a:cubicBezTo>
                <a:cubicBezTo>
                  <a:pt x="37193" y="83807"/>
                  <a:pt x="37127" y="83740"/>
                  <a:pt x="36993" y="83740"/>
                </a:cubicBezTo>
                <a:close/>
                <a:moveTo>
                  <a:pt x="200" y="87543"/>
                </a:moveTo>
                <a:cubicBezTo>
                  <a:pt x="100" y="87543"/>
                  <a:pt x="0" y="87609"/>
                  <a:pt x="0" y="87743"/>
                </a:cubicBezTo>
                <a:cubicBezTo>
                  <a:pt x="0" y="88143"/>
                  <a:pt x="0" y="88543"/>
                  <a:pt x="34" y="88944"/>
                </a:cubicBezTo>
                <a:cubicBezTo>
                  <a:pt x="34" y="89044"/>
                  <a:pt x="167" y="89110"/>
                  <a:pt x="267" y="89110"/>
                </a:cubicBezTo>
                <a:cubicBezTo>
                  <a:pt x="367" y="89110"/>
                  <a:pt x="467" y="88977"/>
                  <a:pt x="467" y="88910"/>
                </a:cubicBezTo>
                <a:cubicBezTo>
                  <a:pt x="434" y="88543"/>
                  <a:pt x="434" y="88110"/>
                  <a:pt x="434" y="87743"/>
                </a:cubicBezTo>
                <a:cubicBezTo>
                  <a:pt x="434" y="87609"/>
                  <a:pt x="334" y="87543"/>
                  <a:pt x="200" y="87543"/>
                </a:cubicBezTo>
                <a:close/>
                <a:moveTo>
                  <a:pt x="37227" y="88143"/>
                </a:moveTo>
                <a:cubicBezTo>
                  <a:pt x="37160" y="88143"/>
                  <a:pt x="37060" y="88243"/>
                  <a:pt x="37060" y="88376"/>
                </a:cubicBezTo>
                <a:cubicBezTo>
                  <a:pt x="37127" y="88743"/>
                  <a:pt x="37160" y="89144"/>
                  <a:pt x="37193" y="89544"/>
                </a:cubicBezTo>
                <a:cubicBezTo>
                  <a:pt x="37227" y="89611"/>
                  <a:pt x="37327" y="89711"/>
                  <a:pt x="37394" y="89711"/>
                </a:cubicBezTo>
                <a:cubicBezTo>
                  <a:pt x="37527" y="89711"/>
                  <a:pt x="37627" y="89577"/>
                  <a:pt x="37560" y="89477"/>
                </a:cubicBezTo>
                <a:cubicBezTo>
                  <a:pt x="37527" y="89110"/>
                  <a:pt x="37494" y="88710"/>
                  <a:pt x="37460" y="88310"/>
                </a:cubicBezTo>
                <a:cubicBezTo>
                  <a:pt x="37460" y="88243"/>
                  <a:pt x="37360" y="88143"/>
                  <a:pt x="37227" y="88143"/>
                </a:cubicBezTo>
                <a:close/>
                <a:moveTo>
                  <a:pt x="831" y="91806"/>
                </a:moveTo>
                <a:cubicBezTo>
                  <a:pt x="820" y="91806"/>
                  <a:pt x="810" y="91808"/>
                  <a:pt x="801" y="91812"/>
                </a:cubicBezTo>
                <a:cubicBezTo>
                  <a:pt x="701" y="91879"/>
                  <a:pt x="634" y="91946"/>
                  <a:pt x="667" y="92079"/>
                </a:cubicBezTo>
                <a:cubicBezTo>
                  <a:pt x="801" y="92446"/>
                  <a:pt x="934" y="92813"/>
                  <a:pt x="1101" y="93213"/>
                </a:cubicBezTo>
                <a:cubicBezTo>
                  <a:pt x="1101" y="93280"/>
                  <a:pt x="1168" y="93313"/>
                  <a:pt x="1268" y="93313"/>
                </a:cubicBezTo>
                <a:lnTo>
                  <a:pt x="1301" y="93313"/>
                </a:lnTo>
                <a:cubicBezTo>
                  <a:pt x="1435" y="93280"/>
                  <a:pt x="1468" y="93147"/>
                  <a:pt x="1435" y="93080"/>
                </a:cubicBezTo>
                <a:lnTo>
                  <a:pt x="1034" y="91946"/>
                </a:lnTo>
                <a:cubicBezTo>
                  <a:pt x="1005" y="91888"/>
                  <a:pt x="902" y="91806"/>
                  <a:pt x="831" y="91806"/>
                </a:cubicBezTo>
                <a:close/>
                <a:moveTo>
                  <a:pt x="37660" y="92446"/>
                </a:moveTo>
                <a:cubicBezTo>
                  <a:pt x="37560" y="92446"/>
                  <a:pt x="37494" y="92513"/>
                  <a:pt x="37494" y="92646"/>
                </a:cubicBezTo>
                <a:cubicBezTo>
                  <a:pt x="37527" y="93046"/>
                  <a:pt x="37560" y="93447"/>
                  <a:pt x="37560" y="93814"/>
                </a:cubicBezTo>
                <a:cubicBezTo>
                  <a:pt x="37560" y="93947"/>
                  <a:pt x="37660" y="94047"/>
                  <a:pt x="37794" y="94047"/>
                </a:cubicBezTo>
                <a:cubicBezTo>
                  <a:pt x="37894" y="94047"/>
                  <a:pt x="37994" y="93947"/>
                  <a:pt x="37961" y="93814"/>
                </a:cubicBezTo>
                <a:cubicBezTo>
                  <a:pt x="37894" y="93413"/>
                  <a:pt x="37894" y="93013"/>
                  <a:pt x="37861" y="92613"/>
                </a:cubicBezTo>
                <a:cubicBezTo>
                  <a:pt x="37861" y="92513"/>
                  <a:pt x="37794" y="92446"/>
                  <a:pt x="37660" y="92446"/>
                </a:cubicBezTo>
                <a:close/>
                <a:moveTo>
                  <a:pt x="2686" y="95763"/>
                </a:moveTo>
                <a:cubicBezTo>
                  <a:pt x="2654" y="95763"/>
                  <a:pt x="2624" y="95771"/>
                  <a:pt x="2602" y="95782"/>
                </a:cubicBezTo>
                <a:cubicBezTo>
                  <a:pt x="2469" y="95882"/>
                  <a:pt x="2469" y="95982"/>
                  <a:pt x="2502" y="96082"/>
                </a:cubicBezTo>
                <a:cubicBezTo>
                  <a:pt x="2702" y="96416"/>
                  <a:pt x="2936" y="96749"/>
                  <a:pt x="3169" y="97083"/>
                </a:cubicBezTo>
                <a:cubicBezTo>
                  <a:pt x="3202" y="97116"/>
                  <a:pt x="3303" y="97149"/>
                  <a:pt x="3336" y="97149"/>
                </a:cubicBezTo>
                <a:lnTo>
                  <a:pt x="3503" y="97149"/>
                </a:lnTo>
                <a:cubicBezTo>
                  <a:pt x="3569" y="97083"/>
                  <a:pt x="3636" y="96949"/>
                  <a:pt x="3536" y="96883"/>
                </a:cubicBezTo>
                <a:cubicBezTo>
                  <a:pt x="3303" y="96549"/>
                  <a:pt x="3102" y="96215"/>
                  <a:pt x="2869" y="95882"/>
                </a:cubicBezTo>
                <a:cubicBezTo>
                  <a:pt x="2824" y="95793"/>
                  <a:pt x="2750" y="95763"/>
                  <a:pt x="2686" y="95763"/>
                </a:cubicBezTo>
                <a:close/>
                <a:moveTo>
                  <a:pt x="37688" y="96774"/>
                </a:moveTo>
                <a:cubicBezTo>
                  <a:pt x="37619" y="96774"/>
                  <a:pt x="37527" y="96839"/>
                  <a:pt x="37527" y="96949"/>
                </a:cubicBezTo>
                <a:cubicBezTo>
                  <a:pt x="37494" y="97350"/>
                  <a:pt x="37460" y="97750"/>
                  <a:pt x="37360" y="98117"/>
                </a:cubicBezTo>
                <a:cubicBezTo>
                  <a:pt x="37360" y="98250"/>
                  <a:pt x="37460" y="98317"/>
                  <a:pt x="37560" y="98350"/>
                </a:cubicBezTo>
                <a:cubicBezTo>
                  <a:pt x="37660" y="98350"/>
                  <a:pt x="37727" y="98317"/>
                  <a:pt x="37727" y="98183"/>
                </a:cubicBezTo>
                <a:cubicBezTo>
                  <a:pt x="37827" y="97783"/>
                  <a:pt x="37861" y="97416"/>
                  <a:pt x="37894" y="96983"/>
                </a:cubicBezTo>
                <a:cubicBezTo>
                  <a:pt x="37961" y="96916"/>
                  <a:pt x="37861" y="96782"/>
                  <a:pt x="37727" y="96782"/>
                </a:cubicBezTo>
                <a:cubicBezTo>
                  <a:pt x="37716" y="96777"/>
                  <a:pt x="37702" y="96774"/>
                  <a:pt x="37688" y="96774"/>
                </a:cubicBezTo>
                <a:close/>
                <a:moveTo>
                  <a:pt x="5367" y="99176"/>
                </a:moveTo>
                <a:cubicBezTo>
                  <a:pt x="5312" y="99176"/>
                  <a:pt x="5254" y="99201"/>
                  <a:pt x="5204" y="99251"/>
                </a:cubicBezTo>
                <a:cubicBezTo>
                  <a:pt x="5137" y="99318"/>
                  <a:pt x="5137" y="99451"/>
                  <a:pt x="5204" y="99551"/>
                </a:cubicBezTo>
                <a:cubicBezTo>
                  <a:pt x="5337" y="99685"/>
                  <a:pt x="5504" y="99818"/>
                  <a:pt x="5638" y="99951"/>
                </a:cubicBezTo>
                <a:cubicBezTo>
                  <a:pt x="5804" y="100085"/>
                  <a:pt x="5938" y="100252"/>
                  <a:pt x="6105" y="100385"/>
                </a:cubicBezTo>
                <a:cubicBezTo>
                  <a:pt x="6138" y="100418"/>
                  <a:pt x="6171" y="100418"/>
                  <a:pt x="6205" y="100418"/>
                </a:cubicBezTo>
                <a:cubicBezTo>
                  <a:pt x="6305" y="100418"/>
                  <a:pt x="6338" y="100385"/>
                  <a:pt x="6371" y="100318"/>
                </a:cubicBezTo>
                <a:cubicBezTo>
                  <a:pt x="6471" y="100252"/>
                  <a:pt x="6471" y="100118"/>
                  <a:pt x="6371" y="100018"/>
                </a:cubicBezTo>
                <a:cubicBezTo>
                  <a:pt x="6205" y="99918"/>
                  <a:pt x="6105" y="99751"/>
                  <a:pt x="5938" y="99618"/>
                </a:cubicBezTo>
                <a:cubicBezTo>
                  <a:pt x="5771" y="99484"/>
                  <a:pt x="5638" y="99384"/>
                  <a:pt x="5504" y="99251"/>
                </a:cubicBezTo>
                <a:cubicBezTo>
                  <a:pt x="5471" y="99201"/>
                  <a:pt x="5421" y="99176"/>
                  <a:pt x="5367" y="99176"/>
                </a:cubicBezTo>
                <a:close/>
                <a:moveTo>
                  <a:pt x="36696" y="101012"/>
                </a:moveTo>
                <a:cubicBezTo>
                  <a:pt x="36625" y="101012"/>
                  <a:pt x="36522" y="101095"/>
                  <a:pt x="36493" y="101152"/>
                </a:cubicBezTo>
                <a:cubicBezTo>
                  <a:pt x="36359" y="101519"/>
                  <a:pt x="36159" y="101853"/>
                  <a:pt x="35993" y="102186"/>
                </a:cubicBezTo>
                <a:cubicBezTo>
                  <a:pt x="35959" y="102286"/>
                  <a:pt x="35993" y="102420"/>
                  <a:pt x="36059" y="102453"/>
                </a:cubicBezTo>
                <a:cubicBezTo>
                  <a:pt x="36059" y="102487"/>
                  <a:pt x="36126" y="102487"/>
                  <a:pt x="36159" y="102487"/>
                </a:cubicBezTo>
                <a:cubicBezTo>
                  <a:pt x="36226" y="102487"/>
                  <a:pt x="36326" y="102453"/>
                  <a:pt x="36326" y="102386"/>
                </a:cubicBezTo>
                <a:cubicBezTo>
                  <a:pt x="36526" y="102053"/>
                  <a:pt x="36693" y="101653"/>
                  <a:pt x="36860" y="101286"/>
                </a:cubicBezTo>
                <a:cubicBezTo>
                  <a:pt x="36893" y="101186"/>
                  <a:pt x="36826" y="101086"/>
                  <a:pt x="36726" y="101019"/>
                </a:cubicBezTo>
                <a:cubicBezTo>
                  <a:pt x="36717" y="101014"/>
                  <a:pt x="36707" y="101012"/>
                  <a:pt x="36696" y="101012"/>
                </a:cubicBezTo>
                <a:close/>
                <a:moveTo>
                  <a:pt x="8706" y="101902"/>
                </a:moveTo>
                <a:cubicBezTo>
                  <a:pt x="8637" y="101902"/>
                  <a:pt x="8582" y="101944"/>
                  <a:pt x="8540" y="101986"/>
                </a:cubicBezTo>
                <a:cubicBezTo>
                  <a:pt x="8473" y="102120"/>
                  <a:pt x="8506" y="102253"/>
                  <a:pt x="8606" y="102286"/>
                </a:cubicBezTo>
                <a:cubicBezTo>
                  <a:pt x="8907" y="102520"/>
                  <a:pt x="9240" y="102753"/>
                  <a:pt x="9574" y="102954"/>
                </a:cubicBezTo>
                <a:cubicBezTo>
                  <a:pt x="9640" y="102987"/>
                  <a:pt x="9674" y="102987"/>
                  <a:pt x="9707" y="102987"/>
                </a:cubicBezTo>
                <a:cubicBezTo>
                  <a:pt x="9807" y="102987"/>
                  <a:pt x="9841" y="102987"/>
                  <a:pt x="9907" y="102853"/>
                </a:cubicBezTo>
                <a:cubicBezTo>
                  <a:pt x="9974" y="102753"/>
                  <a:pt x="9907" y="102620"/>
                  <a:pt x="9841" y="102587"/>
                </a:cubicBezTo>
                <a:lnTo>
                  <a:pt x="8840" y="101953"/>
                </a:lnTo>
                <a:cubicBezTo>
                  <a:pt x="8791" y="101916"/>
                  <a:pt x="8746" y="101902"/>
                  <a:pt x="8706" y="101902"/>
                </a:cubicBezTo>
                <a:close/>
                <a:moveTo>
                  <a:pt x="12483" y="104175"/>
                </a:moveTo>
                <a:cubicBezTo>
                  <a:pt x="12415" y="104175"/>
                  <a:pt x="12334" y="104213"/>
                  <a:pt x="12309" y="104288"/>
                </a:cubicBezTo>
                <a:cubicBezTo>
                  <a:pt x="12242" y="104388"/>
                  <a:pt x="12309" y="104488"/>
                  <a:pt x="12376" y="104555"/>
                </a:cubicBezTo>
                <a:cubicBezTo>
                  <a:pt x="12776" y="104688"/>
                  <a:pt x="13110" y="104888"/>
                  <a:pt x="13476" y="105022"/>
                </a:cubicBezTo>
                <a:lnTo>
                  <a:pt x="13543" y="105022"/>
                </a:lnTo>
                <a:cubicBezTo>
                  <a:pt x="13643" y="105022"/>
                  <a:pt x="13710" y="104988"/>
                  <a:pt x="13710" y="104955"/>
                </a:cubicBezTo>
                <a:cubicBezTo>
                  <a:pt x="13777" y="104855"/>
                  <a:pt x="13710" y="104755"/>
                  <a:pt x="13643" y="104688"/>
                </a:cubicBezTo>
                <a:cubicBezTo>
                  <a:pt x="13276" y="104555"/>
                  <a:pt x="12909" y="104355"/>
                  <a:pt x="12542" y="104188"/>
                </a:cubicBezTo>
                <a:cubicBezTo>
                  <a:pt x="12526" y="104179"/>
                  <a:pt x="12505" y="104175"/>
                  <a:pt x="12483" y="104175"/>
                </a:cubicBezTo>
                <a:close/>
                <a:moveTo>
                  <a:pt x="34220" y="104571"/>
                </a:moveTo>
                <a:cubicBezTo>
                  <a:pt x="34166" y="104571"/>
                  <a:pt x="34108" y="104588"/>
                  <a:pt x="34058" y="104621"/>
                </a:cubicBezTo>
                <a:cubicBezTo>
                  <a:pt x="33791" y="104888"/>
                  <a:pt x="33491" y="105122"/>
                  <a:pt x="33157" y="105322"/>
                </a:cubicBezTo>
                <a:cubicBezTo>
                  <a:pt x="33057" y="105422"/>
                  <a:pt x="33024" y="105555"/>
                  <a:pt x="33124" y="105622"/>
                </a:cubicBezTo>
                <a:cubicBezTo>
                  <a:pt x="33157" y="105655"/>
                  <a:pt x="33224" y="105722"/>
                  <a:pt x="33291" y="105722"/>
                </a:cubicBezTo>
                <a:cubicBezTo>
                  <a:pt x="33324" y="105722"/>
                  <a:pt x="33357" y="105722"/>
                  <a:pt x="33391" y="105655"/>
                </a:cubicBezTo>
                <a:cubicBezTo>
                  <a:pt x="33724" y="105422"/>
                  <a:pt x="34058" y="105155"/>
                  <a:pt x="34358" y="104922"/>
                </a:cubicBezTo>
                <a:cubicBezTo>
                  <a:pt x="34458" y="104822"/>
                  <a:pt x="34458" y="104721"/>
                  <a:pt x="34358" y="104621"/>
                </a:cubicBezTo>
                <a:cubicBezTo>
                  <a:pt x="34325" y="104588"/>
                  <a:pt x="34275" y="104571"/>
                  <a:pt x="34220" y="104571"/>
                </a:cubicBezTo>
                <a:close/>
                <a:moveTo>
                  <a:pt x="16548" y="105816"/>
                </a:moveTo>
                <a:cubicBezTo>
                  <a:pt x="16477" y="105816"/>
                  <a:pt x="16374" y="105898"/>
                  <a:pt x="16345" y="105956"/>
                </a:cubicBezTo>
                <a:cubicBezTo>
                  <a:pt x="16312" y="106056"/>
                  <a:pt x="16379" y="106156"/>
                  <a:pt x="16479" y="106223"/>
                </a:cubicBezTo>
                <a:cubicBezTo>
                  <a:pt x="16846" y="106323"/>
                  <a:pt x="17179" y="106456"/>
                  <a:pt x="17546" y="106589"/>
                </a:cubicBezTo>
                <a:lnTo>
                  <a:pt x="17646" y="106589"/>
                </a:lnTo>
                <a:cubicBezTo>
                  <a:pt x="17713" y="106589"/>
                  <a:pt x="17813" y="106556"/>
                  <a:pt x="17846" y="106456"/>
                </a:cubicBezTo>
                <a:cubicBezTo>
                  <a:pt x="17880" y="106323"/>
                  <a:pt x="17846" y="106256"/>
                  <a:pt x="17713" y="106223"/>
                </a:cubicBezTo>
                <a:lnTo>
                  <a:pt x="17679" y="106223"/>
                </a:lnTo>
                <a:cubicBezTo>
                  <a:pt x="17313" y="106089"/>
                  <a:pt x="16979" y="105956"/>
                  <a:pt x="16579" y="105822"/>
                </a:cubicBezTo>
                <a:cubicBezTo>
                  <a:pt x="16570" y="105818"/>
                  <a:pt x="16559" y="105816"/>
                  <a:pt x="16548" y="105816"/>
                </a:cubicBezTo>
                <a:close/>
                <a:moveTo>
                  <a:pt x="30474" y="106730"/>
                </a:moveTo>
                <a:cubicBezTo>
                  <a:pt x="30445" y="106730"/>
                  <a:pt x="30415" y="106738"/>
                  <a:pt x="30389" y="106756"/>
                </a:cubicBezTo>
                <a:cubicBezTo>
                  <a:pt x="30022" y="106890"/>
                  <a:pt x="29655" y="106990"/>
                  <a:pt x="29288" y="107090"/>
                </a:cubicBezTo>
                <a:cubicBezTo>
                  <a:pt x="29188" y="107123"/>
                  <a:pt x="29121" y="107223"/>
                  <a:pt x="29154" y="107323"/>
                </a:cubicBezTo>
                <a:cubicBezTo>
                  <a:pt x="29188" y="107457"/>
                  <a:pt x="29288" y="107490"/>
                  <a:pt x="29354" y="107490"/>
                </a:cubicBezTo>
                <a:cubicBezTo>
                  <a:pt x="29788" y="107390"/>
                  <a:pt x="30155" y="107257"/>
                  <a:pt x="30522" y="107123"/>
                </a:cubicBezTo>
                <a:cubicBezTo>
                  <a:pt x="30655" y="107090"/>
                  <a:pt x="30689" y="106956"/>
                  <a:pt x="30655" y="106890"/>
                </a:cubicBezTo>
                <a:cubicBezTo>
                  <a:pt x="30631" y="106792"/>
                  <a:pt x="30553" y="106730"/>
                  <a:pt x="30474" y="106730"/>
                </a:cubicBezTo>
                <a:close/>
                <a:moveTo>
                  <a:pt x="20715" y="106990"/>
                </a:moveTo>
                <a:cubicBezTo>
                  <a:pt x="20615" y="106990"/>
                  <a:pt x="20515" y="107023"/>
                  <a:pt x="20481" y="107157"/>
                </a:cubicBezTo>
                <a:cubicBezTo>
                  <a:pt x="20481" y="107290"/>
                  <a:pt x="20515" y="107357"/>
                  <a:pt x="20648" y="107423"/>
                </a:cubicBezTo>
                <a:cubicBezTo>
                  <a:pt x="21015" y="107490"/>
                  <a:pt x="21449" y="107590"/>
                  <a:pt x="21849" y="107657"/>
                </a:cubicBezTo>
                <a:cubicBezTo>
                  <a:pt x="21983" y="107657"/>
                  <a:pt x="22049" y="107590"/>
                  <a:pt x="22049" y="107490"/>
                </a:cubicBezTo>
                <a:cubicBezTo>
                  <a:pt x="22049" y="107390"/>
                  <a:pt x="22016" y="107257"/>
                  <a:pt x="21882" y="107257"/>
                </a:cubicBezTo>
                <a:cubicBezTo>
                  <a:pt x="21482" y="107157"/>
                  <a:pt x="21115" y="107090"/>
                  <a:pt x="20715" y="106990"/>
                </a:cubicBezTo>
                <a:close/>
                <a:moveTo>
                  <a:pt x="24985" y="107590"/>
                </a:moveTo>
                <a:cubicBezTo>
                  <a:pt x="24851" y="107590"/>
                  <a:pt x="24785" y="107657"/>
                  <a:pt x="24785" y="107790"/>
                </a:cubicBezTo>
                <a:cubicBezTo>
                  <a:pt x="24785" y="107924"/>
                  <a:pt x="24851" y="107990"/>
                  <a:pt x="24985" y="107990"/>
                </a:cubicBezTo>
                <a:lnTo>
                  <a:pt x="26152" y="107990"/>
                </a:lnTo>
                <a:cubicBezTo>
                  <a:pt x="26286" y="107990"/>
                  <a:pt x="26352" y="107924"/>
                  <a:pt x="26352" y="107790"/>
                </a:cubicBezTo>
                <a:cubicBezTo>
                  <a:pt x="26352" y="107657"/>
                  <a:pt x="26286" y="107590"/>
                  <a:pt x="26152" y="10759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14"/>
          <p:cNvGrpSpPr/>
          <p:nvPr/>
        </p:nvGrpSpPr>
        <p:grpSpPr>
          <a:xfrm>
            <a:off x="-1851184" y="5945627"/>
            <a:ext cx="3855335" cy="3613397"/>
            <a:chOff x="2223099" y="7910477"/>
            <a:chExt cx="3855335" cy="3613397"/>
          </a:xfrm>
        </p:grpSpPr>
        <p:sp>
          <p:nvSpPr>
            <p:cNvPr id="254" name="Google Shape;254;p14"/>
            <p:cNvSpPr/>
            <p:nvPr/>
          </p:nvSpPr>
          <p:spPr>
            <a:xfrm rot="-736951">
              <a:off x="2502369" y="82270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p:nvPr/>
          </p:nvSpPr>
          <p:spPr>
            <a:xfrm rot="-736951">
              <a:off x="3870371" y="83830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p:nvPr/>
          </p:nvSpPr>
          <p:spPr>
            <a:xfrm rot="-736951">
              <a:off x="3148638" y="89587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rot="-736951">
              <a:off x="2876340" y="98238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14"/>
          <p:cNvGrpSpPr/>
          <p:nvPr/>
        </p:nvGrpSpPr>
        <p:grpSpPr>
          <a:xfrm rot="321588">
            <a:off x="5782421" y="712231"/>
            <a:ext cx="3348069" cy="3169127"/>
            <a:chOff x="4701875" y="525800"/>
            <a:chExt cx="2266252" cy="2145129"/>
          </a:xfrm>
        </p:grpSpPr>
        <p:sp>
          <p:nvSpPr>
            <p:cNvPr id="259" name="Google Shape;259;p14"/>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14"/>
          <p:cNvGrpSpPr/>
          <p:nvPr/>
        </p:nvGrpSpPr>
        <p:grpSpPr>
          <a:xfrm flipH="1" rot="1768319">
            <a:off x="755917" y="5774350"/>
            <a:ext cx="326926" cy="308001"/>
            <a:chOff x="2967300" y="664100"/>
            <a:chExt cx="326925" cy="308000"/>
          </a:xfrm>
        </p:grpSpPr>
        <p:sp>
          <p:nvSpPr>
            <p:cNvPr id="263" name="Google Shape;263;p14"/>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14"/>
          <p:cNvGrpSpPr/>
          <p:nvPr/>
        </p:nvGrpSpPr>
        <p:grpSpPr>
          <a:xfrm flipH="1" rot="-1994993">
            <a:off x="6408578" y="2047881"/>
            <a:ext cx="326930" cy="308005"/>
            <a:chOff x="2967300" y="664100"/>
            <a:chExt cx="326925" cy="308000"/>
          </a:xfrm>
        </p:grpSpPr>
        <p:sp>
          <p:nvSpPr>
            <p:cNvPr id="268" name="Google Shape;268;p14"/>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5">
    <p:spTree>
      <p:nvGrpSpPr>
        <p:cNvPr id="272" name="Shape 272"/>
        <p:cNvGrpSpPr/>
        <p:nvPr/>
      </p:nvGrpSpPr>
      <p:grpSpPr>
        <a:xfrm>
          <a:off x="0" y="0"/>
          <a:ext cx="0" cy="0"/>
          <a:chOff x="0" y="0"/>
          <a:chExt cx="0" cy="0"/>
        </a:xfrm>
      </p:grpSpPr>
      <p:sp>
        <p:nvSpPr>
          <p:cNvPr id="273" name="Google Shape;273;p15"/>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
          <p:cNvSpPr txBox="1"/>
          <p:nvPr>
            <p:ph type="title"/>
          </p:nvPr>
        </p:nvSpPr>
        <p:spPr>
          <a:xfrm>
            <a:off x="511050" y="5435338"/>
            <a:ext cx="6537900" cy="129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7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5" name="Google Shape;275;p15"/>
          <p:cNvSpPr txBox="1"/>
          <p:nvPr>
            <p:ph hasCustomPrompt="1" idx="2" type="title"/>
          </p:nvPr>
        </p:nvSpPr>
        <p:spPr>
          <a:xfrm>
            <a:off x="512075" y="3110600"/>
            <a:ext cx="6537900" cy="18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6" name="Google Shape;276;p15"/>
          <p:cNvSpPr txBox="1"/>
          <p:nvPr>
            <p:ph idx="1" type="subTitle"/>
          </p:nvPr>
        </p:nvSpPr>
        <p:spPr>
          <a:xfrm flipH="1">
            <a:off x="1452264" y="6720975"/>
            <a:ext cx="4657500" cy="86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200"/>
              <a:buNone/>
              <a:defRPr sz="21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277" name="Google Shape;277;p15"/>
          <p:cNvGrpSpPr/>
          <p:nvPr/>
        </p:nvGrpSpPr>
        <p:grpSpPr>
          <a:xfrm rot="-1798039">
            <a:off x="1063038" y="2486220"/>
            <a:ext cx="326921" cy="307996"/>
            <a:chOff x="2967300" y="664100"/>
            <a:chExt cx="326925" cy="308000"/>
          </a:xfrm>
        </p:grpSpPr>
        <p:sp>
          <p:nvSpPr>
            <p:cNvPr id="278" name="Google Shape;278;p15"/>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15"/>
          <p:cNvGrpSpPr/>
          <p:nvPr/>
        </p:nvGrpSpPr>
        <p:grpSpPr>
          <a:xfrm rot="1673246">
            <a:off x="6476151" y="7649614"/>
            <a:ext cx="326900" cy="307976"/>
            <a:chOff x="2967300" y="664100"/>
            <a:chExt cx="326925" cy="308000"/>
          </a:xfrm>
        </p:grpSpPr>
        <p:sp>
          <p:nvSpPr>
            <p:cNvPr id="283" name="Google Shape;283;p15"/>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15"/>
          <p:cNvSpPr/>
          <p:nvPr/>
        </p:nvSpPr>
        <p:spPr>
          <a:xfrm rot="8736138">
            <a:off x="867628" y="8199788"/>
            <a:ext cx="4580508" cy="2448792"/>
          </a:xfrm>
          <a:custGeom>
            <a:rect b="b" l="l" r="r" t="t"/>
            <a:pathLst>
              <a:path extrusionOk="0" h="56942" w="106511">
                <a:moveTo>
                  <a:pt x="105543" y="1"/>
                </a:moveTo>
                <a:cubicBezTo>
                  <a:pt x="105409" y="34"/>
                  <a:pt x="105376" y="101"/>
                  <a:pt x="105376" y="234"/>
                </a:cubicBezTo>
                <a:cubicBezTo>
                  <a:pt x="105443" y="601"/>
                  <a:pt x="105509" y="1035"/>
                  <a:pt x="105576" y="1402"/>
                </a:cubicBezTo>
                <a:cubicBezTo>
                  <a:pt x="105610" y="1502"/>
                  <a:pt x="105710" y="1569"/>
                  <a:pt x="105776" y="1569"/>
                </a:cubicBezTo>
                <a:cubicBezTo>
                  <a:pt x="105910" y="1569"/>
                  <a:pt x="106010" y="1435"/>
                  <a:pt x="106010" y="1302"/>
                </a:cubicBezTo>
                <a:cubicBezTo>
                  <a:pt x="105910" y="935"/>
                  <a:pt x="105876" y="534"/>
                  <a:pt x="105776" y="134"/>
                </a:cubicBezTo>
                <a:cubicBezTo>
                  <a:pt x="105743" y="34"/>
                  <a:pt x="105676" y="1"/>
                  <a:pt x="105543" y="1"/>
                </a:cubicBezTo>
                <a:close/>
                <a:moveTo>
                  <a:pt x="26600" y="2814"/>
                </a:moveTo>
                <a:cubicBezTo>
                  <a:pt x="26576" y="2814"/>
                  <a:pt x="26550" y="2821"/>
                  <a:pt x="26520" y="2836"/>
                </a:cubicBezTo>
                <a:cubicBezTo>
                  <a:pt x="26386" y="2869"/>
                  <a:pt x="26320" y="2936"/>
                  <a:pt x="26353" y="3070"/>
                </a:cubicBezTo>
                <a:cubicBezTo>
                  <a:pt x="26453" y="3437"/>
                  <a:pt x="26520" y="3870"/>
                  <a:pt x="26620" y="4237"/>
                </a:cubicBezTo>
                <a:cubicBezTo>
                  <a:pt x="26653" y="4337"/>
                  <a:pt x="26720" y="4404"/>
                  <a:pt x="26820" y="4404"/>
                </a:cubicBezTo>
                <a:cubicBezTo>
                  <a:pt x="26828" y="4404"/>
                  <a:pt x="26833" y="4402"/>
                  <a:pt x="26838" y="4400"/>
                </a:cubicBezTo>
                <a:lnTo>
                  <a:pt x="26838" y="4400"/>
                </a:lnTo>
                <a:cubicBezTo>
                  <a:pt x="26989" y="4361"/>
                  <a:pt x="27020" y="4235"/>
                  <a:pt x="27020" y="4170"/>
                </a:cubicBezTo>
                <a:cubicBezTo>
                  <a:pt x="26920" y="3770"/>
                  <a:pt x="26853" y="3370"/>
                  <a:pt x="26753" y="2970"/>
                </a:cubicBezTo>
                <a:cubicBezTo>
                  <a:pt x="26727" y="2892"/>
                  <a:pt x="26682" y="2814"/>
                  <a:pt x="26600" y="2814"/>
                </a:cubicBezTo>
                <a:close/>
                <a:moveTo>
                  <a:pt x="106177" y="4371"/>
                </a:moveTo>
                <a:cubicBezTo>
                  <a:pt x="106077" y="4371"/>
                  <a:pt x="106010" y="4437"/>
                  <a:pt x="106010" y="4571"/>
                </a:cubicBezTo>
                <a:cubicBezTo>
                  <a:pt x="106043" y="4938"/>
                  <a:pt x="106043" y="5371"/>
                  <a:pt x="106077" y="5738"/>
                </a:cubicBezTo>
                <a:cubicBezTo>
                  <a:pt x="106077" y="5838"/>
                  <a:pt x="106210" y="5905"/>
                  <a:pt x="106277" y="5905"/>
                </a:cubicBezTo>
                <a:cubicBezTo>
                  <a:pt x="106410" y="5905"/>
                  <a:pt x="106510" y="5838"/>
                  <a:pt x="106443" y="5738"/>
                </a:cubicBezTo>
                <a:cubicBezTo>
                  <a:pt x="106443" y="5338"/>
                  <a:pt x="106410" y="4938"/>
                  <a:pt x="106377" y="4537"/>
                </a:cubicBezTo>
                <a:cubicBezTo>
                  <a:pt x="106377" y="4437"/>
                  <a:pt x="106277" y="4371"/>
                  <a:pt x="106177" y="4371"/>
                </a:cubicBezTo>
                <a:close/>
                <a:moveTo>
                  <a:pt x="27220" y="7173"/>
                </a:moveTo>
                <a:cubicBezTo>
                  <a:pt x="27153" y="7173"/>
                  <a:pt x="27053" y="7239"/>
                  <a:pt x="27053" y="7373"/>
                </a:cubicBezTo>
                <a:cubicBezTo>
                  <a:pt x="27087" y="7740"/>
                  <a:pt x="27087" y="8173"/>
                  <a:pt x="27153" y="8540"/>
                </a:cubicBezTo>
                <a:cubicBezTo>
                  <a:pt x="27153" y="8607"/>
                  <a:pt x="27287" y="8707"/>
                  <a:pt x="27354" y="8707"/>
                </a:cubicBezTo>
                <a:cubicBezTo>
                  <a:pt x="27487" y="8707"/>
                  <a:pt x="27554" y="8607"/>
                  <a:pt x="27520" y="8540"/>
                </a:cubicBezTo>
                <a:cubicBezTo>
                  <a:pt x="27520" y="8107"/>
                  <a:pt x="27487" y="7706"/>
                  <a:pt x="27454" y="7339"/>
                </a:cubicBezTo>
                <a:cubicBezTo>
                  <a:pt x="27454" y="7239"/>
                  <a:pt x="27354" y="7173"/>
                  <a:pt x="27220" y="7173"/>
                </a:cubicBezTo>
                <a:close/>
                <a:moveTo>
                  <a:pt x="106226" y="8732"/>
                </a:moveTo>
                <a:cubicBezTo>
                  <a:pt x="106145" y="8732"/>
                  <a:pt x="106077" y="8797"/>
                  <a:pt x="106077" y="8907"/>
                </a:cubicBezTo>
                <a:cubicBezTo>
                  <a:pt x="106077" y="9341"/>
                  <a:pt x="106043" y="9708"/>
                  <a:pt x="106010" y="10075"/>
                </a:cubicBezTo>
                <a:cubicBezTo>
                  <a:pt x="106010" y="10175"/>
                  <a:pt x="106077" y="10275"/>
                  <a:pt x="106210" y="10275"/>
                </a:cubicBezTo>
                <a:cubicBezTo>
                  <a:pt x="106277" y="10275"/>
                  <a:pt x="106377" y="10208"/>
                  <a:pt x="106343" y="10175"/>
                </a:cubicBezTo>
                <a:cubicBezTo>
                  <a:pt x="106410" y="9741"/>
                  <a:pt x="106410" y="9374"/>
                  <a:pt x="106443" y="8940"/>
                </a:cubicBezTo>
                <a:cubicBezTo>
                  <a:pt x="106510" y="8840"/>
                  <a:pt x="106410" y="8740"/>
                  <a:pt x="106277" y="8740"/>
                </a:cubicBezTo>
                <a:cubicBezTo>
                  <a:pt x="106259" y="8735"/>
                  <a:pt x="106242" y="8732"/>
                  <a:pt x="106226" y="8732"/>
                </a:cubicBezTo>
                <a:close/>
                <a:moveTo>
                  <a:pt x="27454" y="11509"/>
                </a:moveTo>
                <a:cubicBezTo>
                  <a:pt x="27320" y="11509"/>
                  <a:pt x="27220" y="11576"/>
                  <a:pt x="27220" y="11709"/>
                </a:cubicBezTo>
                <a:cubicBezTo>
                  <a:pt x="27220" y="12076"/>
                  <a:pt x="27187" y="12510"/>
                  <a:pt x="27187" y="12877"/>
                </a:cubicBezTo>
                <a:cubicBezTo>
                  <a:pt x="27187" y="13010"/>
                  <a:pt x="27287" y="13077"/>
                  <a:pt x="27387" y="13077"/>
                </a:cubicBezTo>
                <a:cubicBezTo>
                  <a:pt x="27487" y="13077"/>
                  <a:pt x="27554" y="13010"/>
                  <a:pt x="27620" y="12910"/>
                </a:cubicBezTo>
                <a:cubicBezTo>
                  <a:pt x="27620" y="12510"/>
                  <a:pt x="27654" y="12109"/>
                  <a:pt x="27654" y="11709"/>
                </a:cubicBezTo>
                <a:cubicBezTo>
                  <a:pt x="27654" y="11576"/>
                  <a:pt x="27554" y="11509"/>
                  <a:pt x="27454" y="11509"/>
                </a:cubicBezTo>
                <a:close/>
                <a:moveTo>
                  <a:pt x="105494" y="13021"/>
                </a:moveTo>
                <a:cubicBezTo>
                  <a:pt x="105414" y="13021"/>
                  <a:pt x="105368" y="13092"/>
                  <a:pt x="105343" y="13143"/>
                </a:cubicBezTo>
                <a:cubicBezTo>
                  <a:pt x="105209" y="13544"/>
                  <a:pt x="105076" y="13877"/>
                  <a:pt x="104909" y="14244"/>
                </a:cubicBezTo>
                <a:cubicBezTo>
                  <a:pt x="104876" y="14344"/>
                  <a:pt x="104942" y="14444"/>
                  <a:pt x="105042" y="14511"/>
                </a:cubicBezTo>
                <a:lnTo>
                  <a:pt x="105109" y="14511"/>
                </a:lnTo>
                <a:cubicBezTo>
                  <a:pt x="105209" y="14511"/>
                  <a:pt x="105276" y="14444"/>
                  <a:pt x="105276" y="14411"/>
                </a:cubicBezTo>
                <a:cubicBezTo>
                  <a:pt x="105443" y="14044"/>
                  <a:pt x="105576" y="13644"/>
                  <a:pt x="105710" y="13277"/>
                </a:cubicBezTo>
                <a:cubicBezTo>
                  <a:pt x="105743" y="13143"/>
                  <a:pt x="105710" y="13077"/>
                  <a:pt x="105576" y="13043"/>
                </a:cubicBezTo>
                <a:cubicBezTo>
                  <a:pt x="105545" y="13028"/>
                  <a:pt x="105518" y="13021"/>
                  <a:pt x="105494" y="13021"/>
                </a:cubicBezTo>
                <a:close/>
                <a:moveTo>
                  <a:pt x="27087" y="15845"/>
                </a:moveTo>
                <a:cubicBezTo>
                  <a:pt x="27020" y="15845"/>
                  <a:pt x="26887" y="15879"/>
                  <a:pt x="26887" y="15979"/>
                </a:cubicBezTo>
                <a:cubicBezTo>
                  <a:pt x="26853" y="16379"/>
                  <a:pt x="26820" y="16779"/>
                  <a:pt x="26720" y="17146"/>
                </a:cubicBezTo>
                <a:cubicBezTo>
                  <a:pt x="26720" y="17280"/>
                  <a:pt x="26820" y="17413"/>
                  <a:pt x="26953" y="17413"/>
                </a:cubicBezTo>
                <a:cubicBezTo>
                  <a:pt x="27020" y="17413"/>
                  <a:pt x="27087" y="17346"/>
                  <a:pt x="27087" y="17213"/>
                </a:cubicBezTo>
                <a:cubicBezTo>
                  <a:pt x="27153" y="16813"/>
                  <a:pt x="27220" y="16446"/>
                  <a:pt x="27254" y="16046"/>
                </a:cubicBezTo>
                <a:cubicBezTo>
                  <a:pt x="27254" y="15945"/>
                  <a:pt x="27220" y="15845"/>
                  <a:pt x="27087" y="15845"/>
                </a:cubicBezTo>
                <a:close/>
                <a:moveTo>
                  <a:pt x="103573" y="16800"/>
                </a:moveTo>
                <a:cubicBezTo>
                  <a:pt x="103518" y="16800"/>
                  <a:pt x="103463" y="16824"/>
                  <a:pt x="103408" y="16879"/>
                </a:cubicBezTo>
                <a:lnTo>
                  <a:pt x="103275" y="17046"/>
                </a:lnTo>
                <a:cubicBezTo>
                  <a:pt x="103108" y="17280"/>
                  <a:pt x="102874" y="17547"/>
                  <a:pt x="102674" y="17780"/>
                </a:cubicBezTo>
                <a:cubicBezTo>
                  <a:pt x="102574" y="17880"/>
                  <a:pt x="102574" y="18014"/>
                  <a:pt x="102674" y="18080"/>
                </a:cubicBezTo>
                <a:cubicBezTo>
                  <a:pt x="102707" y="18114"/>
                  <a:pt x="102741" y="18114"/>
                  <a:pt x="102774" y="18114"/>
                </a:cubicBezTo>
                <a:cubicBezTo>
                  <a:pt x="102841" y="18114"/>
                  <a:pt x="102874" y="18114"/>
                  <a:pt x="102941" y="18080"/>
                </a:cubicBezTo>
                <a:cubicBezTo>
                  <a:pt x="103208" y="17847"/>
                  <a:pt x="103408" y="17547"/>
                  <a:pt x="103608" y="17280"/>
                </a:cubicBezTo>
                <a:lnTo>
                  <a:pt x="103742" y="17113"/>
                </a:lnTo>
                <a:cubicBezTo>
                  <a:pt x="103775" y="17046"/>
                  <a:pt x="103775" y="16913"/>
                  <a:pt x="103708" y="16846"/>
                </a:cubicBezTo>
                <a:cubicBezTo>
                  <a:pt x="103663" y="16816"/>
                  <a:pt x="103618" y="16800"/>
                  <a:pt x="103573" y="16800"/>
                </a:cubicBezTo>
                <a:close/>
                <a:moveTo>
                  <a:pt x="100374" y="19802"/>
                </a:moveTo>
                <a:cubicBezTo>
                  <a:pt x="100329" y="19802"/>
                  <a:pt x="100284" y="19818"/>
                  <a:pt x="100239" y="19848"/>
                </a:cubicBezTo>
                <a:cubicBezTo>
                  <a:pt x="99939" y="20048"/>
                  <a:pt x="99572" y="20215"/>
                  <a:pt x="99238" y="20415"/>
                </a:cubicBezTo>
                <a:cubicBezTo>
                  <a:pt x="99172" y="20449"/>
                  <a:pt x="99105" y="20582"/>
                  <a:pt x="99172" y="20682"/>
                </a:cubicBezTo>
                <a:cubicBezTo>
                  <a:pt x="99205" y="20716"/>
                  <a:pt x="99238" y="20749"/>
                  <a:pt x="99338" y="20749"/>
                </a:cubicBezTo>
                <a:cubicBezTo>
                  <a:pt x="99372" y="20749"/>
                  <a:pt x="99405" y="20749"/>
                  <a:pt x="99438" y="20782"/>
                </a:cubicBezTo>
                <a:cubicBezTo>
                  <a:pt x="99805" y="20582"/>
                  <a:pt x="100172" y="20382"/>
                  <a:pt x="100506" y="20182"/>
                </a:cubicBezTo>
                <a:cubicBezTo>
                  <a:pt x="100573" y="20082"/>
                  <a:pt x="100573" y="19948"/>
                  <a:pt x="100539" y="19882"/>
                </a:cubicBezTo>
                <a:cubicBezTo>
                  <a:pt x="100484" y="19827"/>
                  <a:pt x="100429" y="19802"/>
                  <a:pt x="100374" y="19802"/>
                </a:cubicBezTo>
                <a:close/>
                <a:moveTo>
                  <a:pt x="26255" y="20155"/>
                </a:moveTo>
                <a:cubicBezTo>
                  <a:pt x="26182" y="20155"/>
                  <a:pt x="26134" y="20210"/>
                  <a:pt x="26086" y="20282"/>
                </a:cubicBezTo>
                <a:cubicBezTo>
                  <a:pt x="26019" y="20682"/>
                  <a:pt x="25919" y="21049"/>
                  <a:pt x="25819" y="21416"/>
                </a:cubicBezTo>
                <a:cubicBezTo>
                  <a:pt x="25786" y="21549"/>
                  <a:pt x="25819" y="21616"/>
                  <a:pt x="25919" y="21683"/>
                </a:cubicBezTo>
                <a:lnTo>
                  <a:pt x="25986" y="21683"/>
                </a:lnTo>
                <a:cubicBezTo>
                  <a:pt x="26053" y="21683"/>
                  <a:pt x="26153" y="21583"/>
                  <a:pt x="26153" y="21583"/>
                </a:cubicBezTo>
                <a:cubicBezTo>
                  <a:pt x="26253" y="21216"/>
                  <a:pt x="26386" y="20782"/>
                  <a:pt x="26486" y="20415"/>
                </a:cubicBezTo>
                <a:cubicBezTo>
                  <a:pt x="26520" y="20282"/>
                  <a:pt x="26486" y="20215"/>
                  <a:pt x="26353" y="20182"/>
                </a:cubicBezTo>
                <a:cubicBezTo>
                  <a:pt x="26316" y="20163"/>
                  <a:pt x="26284" y="20155"/>
                  <a:pt x="26255" y="20155"/>
                </a:cubicBezTo>
                <a:close/>
                <a:moveTo>
                  <a:pt x="15679" y="21583"/>
                </a:moveTo>
                <a:cubicBezTo>
                  <a:pt x="15545" y="21583"/>
                  <a:pt x="15478" y="21683"/>
                  <a:pt x="15478" y="21783"/>
                </a:cubicBezTo>
                <a:cubicBezTo>
                  <a:pt x="15478" y="21916"/>
                  <a:pt x="15545" y="22016"/>
                  <a:pt x="15679" y="22016"/>
                </a:cubicBezTo>
                <a:cubicBezTo>
                  <a:pt x="16112" y="22016"/>
                  <a:pt x="16479" y="22050"/>
                  <a:pt x="16879" y="22050"/>
                </a:cubicBezTo>
                <a:cubicBezTo>
                  <a:pt x="16980" y="22050"/>
                  <a:pt x="17046" y="21950"/>
                  <a:pt x="17080" y="21850"/>
                </a:cubicBezTo>
                <a:cubicBezTo>
                  <a:pt x="17080" y="21716"/>
                  <a:pt x="17013" y="21616"/>
                  <a:pt x="16879" y="21616"/>
                </a:cubicBezTo>
                <a:cubicBezTo>
                  <a:pt x="16479" y="21616"/>
                  <a:pt x="16112" y="21583"/>
                  <a:pt x="15679" y="21583"/>
                </a:cubicBezTo>
                <a:close/>
                <a:moveTo>
                  <a:pt x="12510" y="21716"/>
                </a:moveTo>
                <a:cubicBezTo>
                  <a:pt x="12109" y="21750"/>
                  <a:pt x="11676" y="21783"/>
                  <a:pt x="11309" y="21850"/>
                </a:cubicBezTo>
                <a:cubicBezTo>
                  <a:pt x="11209" y="21850"/>
                  <a:pt x="11142" y="21916"/>
                  <a:pt x="11142" y="22050"/>
                </a:cubicBezTo>
                <a:cubicBezTo>
                  <a:pt x="11175" y="22117"/>
                  <a:pt x="11275" y="22217"/>
                  <a:pt x="11342" y="22217"/>
                </a:cubicBezTo>
                <a:cubicBezTo>
                  <a:pt x="11776" y="22117"/>
                  <a:pt x="12143" y="22117"/>
                  <a:pt x="12543" y="22083"/>
                </a:cubicBezTo>
                <a:cubicBezTo>
                  <a:pt x="12643" y="22083"/>
                  <a:pt x="12710" y="22016"/>
                  <a:pt x="12710" y="21883"/>
                </a:cubicBezTo>
                <a:cubicBezTo>
                  <a:pt x="12710" y="21783"/>
                  <a:pt x="12576" y="21716"/>
                  <a:pt x="12510" y="21716"/>
                </a:cubicBezTo>
                <a:close/>
                <a:moveTo>
                  <a:pt x="96367" y="21610"/>
                </a:moveTo>
                <a:cubicBezTo>
                  <a:pt x="96356" y="21610"/>
                  <a:pt x="96345" y="21612"/>
                  <a:pt x="96336" y="21616"/>
                </a:cubicBezTo>
                <a:cubicBezTo>
                  <a:pt x="95936" y="21750"/>
                  <a:pt x="95569" y="21816"/>
                  <a:pt x="95202" y="21950"/>
                </a:cubicBezTo>
                <a:cubicBezTo>
                  <a:pt x="95102" y="22016"/>
                  <a:pt x="95035" y="22083"/>
                  <a:pt x="95069" y="22217"/>
                </a:cubicBezTo>
                <a:cubicBezTo>
                  <a:pt x="95102" y="22283"/>
                  <a:pt x="95202" y="22350"/>
                  <a:pt x="95269" y="22350"/>
                </a:cubicBezTo>
                <a:lnTo>
                  <a:pt x="95336" y="22350"/>
                </a:lnTo>
                <a:cubicBezTo>
                  <a:pt x="95702" y="22250"/>
                  <a:pt x="96069" y="22117"/>
                  <a:pt x="96436" y="22016"/>
                </a:cubicBezTo>
                <a:cubicBezTo>
                  <a:pt x="96536" y="21950"/>
                  <a:pt x="96603" y="21816"/>
                  <a:pt x="96570" y="21750"/>
                </a:cubicBezTo>
                <a:cubicBezTo>
                  <a:pt x="96541" y="21692"/>
                  <a:pt x="96438" y="21610"/>
                  <a:pt x="96367" y="21610"/>
                </a:cubicBezTo>
                <a:close/>
                <a:moveTo>
                  <a:pt x="20048" y="21916"/>
                </a:moveTo>
                <a:cubicBezTo>
                  <a:pt x="19982" y="21916"/>
                  <a:pt x="19848" y="21950"/>
                  <a:pt x="19848" y="22083"/>
                </a:cubicBezTo>
                <a:cubicBezTo>
                  <a:pt x="19848" y="22183"/>
                  <a:pt x="19882" y="22283"/>
                  <a:pt x="20015" y="22283"/>
                </a:cubicBezTo>
                <a:cubicBezTo>
                  <a:pt x="20449" y="22383"/>
                  <a:pt x="20816" y="22417"/>
                  <a:pt x="21216" y="22450"/>
                </a:cubicBezTo>
                <a:cubicBezTo>
                  <a:pt x="21316" y="22450"/>
                  <a:pt x="21383" y="22383"/>
                  <a:pt x="21383" y="22283"/>
                </a:cubicBezTo>
                <a:cubicBezTo>
                  <a:pt x="21383" y="22217"/>
                  <a:pt x="21349" y="22083"/>
                  <a:pt x="21216" y="22083"/>
                </a:cubicBezTo>
                <a:cubicBezTo>
                  <a:pt x="20849" y="22016"/>
                  <a:pt x="20449" y="21950"/>
                  <a:pt x="20048" y="21916"/>
                </a:cubicBezTo>
                <a:close/>
                <a:moveTo>
                  <a:pt x="8238" y="22408"/>
                </a:moveTo>
                <a:cubicBezTo>
                  <a:pt x="8218" y="22408"/>
                  <a:pt x="8197" y="22411"/>
                  <a:pt x="8173" y="22417"/>
                </a:cubicBezTo>
                <a:cubicBezTo>
                  <a:pt x="7773" y="22517"/>
                  <a:pt x="7373" y="22617"/>
                  <a:pt x="7006" y="22750"/>
                </a:cubicBezTo>
                <a:cubicBezTo>
                  <a:pt x="6872" y="22784"/>
                  <a:pt x="6839" y="22917"/>
                  <a:pt x="6872" y="23017"/>
                </a:cubicBezTo>
                <a:cubicBezTo>
                  <a:pt x="6939" y="23084"/>
                  <a:pt x="7006" y="23117"/>
                  <a:pt x="7106" y="23117"/>
                </a:cubicBezTo>
                <a:lnTo>
                  <a:pt x="7173" y="23117"/>
                </a:lnTo>
                <a:cubicBezTo>
                  <a:pt x="7539" y="23017"/>
                  <a:pt x="7940" y="22884"/>
                  <a:pt x="8307" y="22784"/>
                </a:cubicBezTo>
                <a:cubicBezTo>
                  <a:pt x="8373" y="22750"/>
                  <a:pt x="8473" y="22684"/>
                  <a:pt x="8440" y="22550"/>
                </a:cubicBezTo>
                <a:cubicBezTo>
                  <a:pt x="8385" y="22468"/>
                  <a:pt x="8330" y="22408"/>
                  <a:pt x="8238" y="22408"/>
                </a:cubicBezTo>
                <a:close/>
                <a:moveTo>
                  <a:pt x="24385" y="22550"/>
                </a:moveTo>
                <a:cubicBezTo>
                  <a:pt x="24285" y="22550"/>
                  <a:pt x="24185" y="22584"/>
                  <a:pt x="24151" y="22717"/>
                </a:cubicBezTo>
                <a:cubicBezTo>
                  <a:pt x="24151" y="22850"/>
                  <a:pt x="24185" y="22917"/>
                  <a:pt x="24318" y="22950"/>
                </a:cubicBezTo>
                <a:cubicBezTo>
                  <a:pt x="24718" y="23051"/>
                  <a:pt x="25119" y="23117"/>
                  <a:pt x="25486" y="23217"/>
                </a:cubicBezTo>
                <a:lnTo>
                  <a:pt x="25519" y="23217"/>
                </a:lnTo>
                <a:cubicBezTo>
                  <a:pt x="25619" y="23217"/>
                  <a:pt x="25686" y="23184"/>
                  <a:pt x="25719" y="23051"/>
                </a:cubicBezTo>
                <a:cubicBezTo>
                  <a:pt x="25719" y="22917"/>
                  <a:pt x="25686" y="22850"/>
                  <a:pt x="25552" y="22784"/>
                </a:cubicBezTo>
                <a:cubicBezTo>
                  <a:pt x="25185" y="22717"/>
                  <a:pt x="24785" y="22617"/>
                  <a:pt x="24385" y="22550"/>
                </a:cubicBezTo>
                <a:close/>
                <a:moveTo>
                  <a:pt x="92167" y="22684"/>
                </a:moveTo>
                <a:cubicBezTo>
                  <a:pt x="91766" y="22717"/>
                  <a:pt x="91366" y="22784"/>
                  <a:pt x="90999" y="22850"/>
                </a:cubicBezTo>
                <a:cubicBezTo>
                  <a:pt x="90866" y="22850"/>
                  <a:pt x="90832" y="22917"/>
                  <a:pt x="90832" y="23051"/>
                </a:cubicBezTo>
                <a:cubicBezTo>
                  <a:pt x="90866" y="23117"/>
                  <a:pt x="90932" y="23217"/>
                  <a:pt x="91032" y="23217"/>
                </a:cubicBezTo>
                <a:cubicBezTo>
                  <a:pt x="91433" y="23184"/>
                  <a:pt x="91833" y="23084"/>
                  <a:pt x="92200" y="23051"/>
                </a:cubicBezTo>
                <a:cubicBezTo>
                  <a:pt x="92300" y="23051"/>
                  <a:pt x="92367" y="22950"/>
                  <a:pt x="92367" y="22850"/>
                </a:cubicBezTo>
                <a:cubicBezTo>
                  <a:pt x="92367" y="22717"/>
                  <a:pt x="92267" y="22684"/>
                  <a:pt x="92167" y="22684"/>
                </a:cubicBezTo>
                <a:close/>
                <a:moveTo>
                  <a:pt x="87830" y="23217"/>
                </a:moveTo>
                <a:cubicBezTo>
                  <a:pt x="87430" y="23217"/>
                  <a:pt x="87030" y="23251"/>
                  <a:pt x="86663" y="23284"/>
                </a:cubicBezTo>
                <a:cubicBezTo>
                  <a:pt x="86563" y="23284"/>
                  <a:pt x="86496" y="23384"/>
                  <a:pt x="86496" y="23518"/>
                </a:cubicBezTo>
                <a:cubicBezTo>
                  <a:pt x="86496" y="23584"/>
                  <a:pt x="86596" y="23684"/>
                  <a:pt x="86696" y="23684"/>
                </a:cubicBezTo>
                <a:cubicBezTo>
                  <a:pt x="87063" y="23684"/>
                  <a:pt x="87497" y="23618"/>
                  <a:pt x="87863" y="23584"/>
                </a:cubicBezTo>
                <a:cubicBezTo>
                  <a:pt x="87930" y="23584"/>
                  <a:pt x="88030" y="23518"/>
                  <a:pt x="88030" y="23384"/>
                </a:cubicBezTo>
                <a:cubicBezTo>
                  <a:pt x="88030" y="23284"/>
                  <a:pt x="87930" y="23217"/>
                  <a:pt x="87830" y="23217"/>
                </a:cubicBezTo>
                <a:close/>
                <a:moveTo>
                  <a:pt x="83427" y="23551"/>
                </a:moveTo>
                <a:lnTo>
                  <a:pt x="82259" y="23618"/>
                </a:lnTo>
                <a:cubicBezTo>
                  <a:pt x="82193" y="23618"/>
                  <a:pt x="82093" y="23718"/>
                  <a:pt x="82093" y="23851"/>
                </a:cubicBezTo>
                <a:cubicBezTo>
                  <a:pt x="82093" y="23918"/>
                  <a:pt x="82226" y="24018"/>
                  <a:pt x="82326" y="24018"/>
                </a:cubicBezTo>
                <a:lnTo>
                  <a:pt x="83494" y="23918"/>
                </a:lnTo>
                <a:cubicBezTo>
                  <a:pt x="83560" y="23918"/>
                  <a:pt x="83660" y="23851"/>
                  <a:pt x="83660" y="23718"/>
                </a:cubicBezTo>
                <a:cubicBezTo>
                  <a:pt x="83660" y="23618"/>
                  <a:pt x="83527" y="23551"/>
                  <a:pt x="83427" y="23551"/>
                </a:cubicBezTo>
                <a:close/>
                <a:moveTo>
                  <a:pt x="79091" y="23918"/>
                </a:moveTo>
                <a:cubicBezTo>
                  <a:pt x="78724" y="23918"/>
                  <a:pt x="78290" y="23951"/>
                  <a:pt x="77923" y="24018"/>
                </a:cubicBezTo>
                <a:cubicBezTo>
                  <a:pt x="77856" y="24018"/>
                  <a:pt x="77756" y="24085"/>
                  <a:pt x="77756" y="24218"/>
                </a:cubicBezTo>
                <a:cubicBezTo>
                  <a:pt x="77756" y="24285"/>
                  <a:pt x="77890" y="24385"/>
                  <a:pt x="77990" y="24385"/>
                </a:cubicBezTo>
                <a:cubicBezTo>
                  <a:pt x="78390" y="24351"/>
                  <a:pt x="78757" y="24285"/>
                  <a:pt x="79157" y="24285"/>
                </a:cubicBezTo>
                <a:cubicBezTo>
                  <a:pt x="79224" y="24285"/>
                  <a:pt x="79324" y="24218"/>
                  <a:pt x="79324" y="24085"/>
                </a:cubicBezTo>
                <a:cubicBezTo>
                  <a:pt x="79324" y="24018"/>
                  <a:pt x="79224" y="23918"/>
                  <a:pt x="79091" y="23918"/>
                </a:cubicBezTo>
                <a:close/>
                <a:moveTo>
                  <a:pt x="28518" y="23657"/>
                </a:moveTo>
                <a:cubicBezTo>
                  <a:pt x="28437" y="23657"/>
                  <a:pt x="28378" y="23712"/>
                  <a:pt x="28354" y="23784"/>
                </a:cubicBezTo>
                <a:cubicBezTo>
                  <a:pt x="28321" y="23918"/>
                  <a:pt x="28354" y="24018"/>
                  <a:pt x="28488" y="24051"/>
                </a:cubicBezTo>
                <a:lnTo>
                  <a:pt x="29622" y="24418"/>
                </a:lnTo>
                <a:lnTo>
                  <a:pt x="29689" y="24418"/>
                </a:lnTo>
                <a:cubicBezTo>
                  <a:pt x="29789" y="24418"/>
                  <a:pt x="29855" y="24351"/>
                  <a:pt x="29855" y="24285"/>
                </a:cubicBezTo>
                <a:cubicBezTo>
                  <a:pt x="29889" y="24218"/>
                  <a:pt x="29822" y="24085"/>
                  <a:pt x="29722" y="24051"/>
                </a:cubicBezTo>
                <a:lnTo>
                  <a:pt x="28621" y="23684"/>
                </a:lnTo>
                <a:cubicBezTo>
                  <a:pt x="28584" y="23666"/>
                  <a:pt x="28549" y="23657"/>
                  <a:pt x="28518" y="23657"/>
                </a:cubicBezTo>
                <a:close/>
                <a:moveTo>
                  <a:pt x="74754" y="24285"/>
                </a:moveTo>
                <a:cubicBezTo>
                  <a:pt x="74387" y="24351"/>
                  <a:pt x="73954" y="24385"/>
                  <a:pt x="73587" y="24418"/>
                </a:cubicBezTo>
                <a:cubicBezTo>
                  <a:pt x="73520" y="24418"/>
                  <a:pt x="73420" y="24518"/>
                  <a:pt x="73420" y="24618"/>
                </a:cubicBezTo>
                <a:cubicBezTo>
                  <a:pt x="73487" y="24718"/>
                  <a:pt x="73553" y="24785"/>
                  <a:pt x="73653" y="24785"/>
                </a:cubicBezTo>
                <a:cubicBezTo>
                  <a:pt x="74054" y="24752"/>
                  <a:pt x="74421" y="24718"/>
                  <a:pt x="74821" y="24685"/>
                </a:cubicBezTo>
                <a:cubicBezTo>
                  <a:pt x="74888" y="24685"/>
                  <a:pt x="74988" y="24585"/>
                  <a:pt x="74988" y="24452"/>
                </a:cubicBezTo>
                <a:cubicBezTo>
                  <a:pt x="74988" y="24385"/>
                  <a:pt x="74888" y="24285"/>
                  <a:pt x="74754" y="24285"/>
                </a:cubicBezTo>
                <a:close/>
                <a:moveTo>
                  <a:pt x="4242" y="23974"/>
                </a:moveTo>
                <a:cubicBezTo>
                  <a:pt x="4204" y="23974"/>
                  <a:pt x="4165" y="23990"/>
                  <a:pt x="4137" y="24018"/>
                </a:cubicBezTo>
                <a:lnTo>
                  <a:pt x="4037" y="24051"/>
                </a:lnTo>
                <a:cubicBezTo>
                  <a:pt x="3703" y="24251"/>
                  <a:pt x="3370" y="24452"/>
                  <a:pt x="3103" y="24685"/>
                </a:cubicBezTo>
                <a:cubicBezTo>
                  <a:pt x="3003" y="24752"/>
                  <a:pt x="2970" y="24885"/>
                  <a:pt x="3036" y="24952"/>
                </a:cubicBezTo>
                <a:cubicBezTo>
                  <a:pt x="3103" y="25019"/>
                  <a:pt x="3170" y="25052"/>
                  <a:pt x="3203" y="25052"/>
                </a:cubicBezTo>
                <a:cubicBezTo>
                  <a:pt x="3270" y="25052"/>
                  <a:pt x="3303" y="25052"/>
                  <a:pt x="3303" y="24952"/>
                </a:cubicBezTo>
                <a:cubicBezTo>
                  <a:pt x="3603" y="24752"/>
                  <a:pt x="3870" y="24552"/>
                  <a:pt x="4204" y="24385"/>
                </a:cubicBezTo>
                <a:lnTo>
                  <a:pt x="4304" y="24351"/>
                </a:lnTo>
                <a:cubicBezTo>
                  <a:pt x="4404" y="24285"/>
                  <a:pt x="4404" y="24185"/>
                  <a:pt x="4371" y="24085"/>
                </a:cubicBezTo>
                <a:cubicBezTo>
                  <a:pt x="4351" y="24006"/>
                  <a:pt x="4297" y="23974"/>
                  <a:pt x="4242" y="23974"/>
                </a:cubicBezTo>
                <a:close/>
                <a:moveTo>
                  <a:pt x="70418" y="24752"/>
                </a:moveTo>
                <a:cubicBezTo>
                  <a:pt x="70051" y="24852"/>
                  <a:pt x="69650" y="24885"/>
                  <a:pt x="69250" y="24919"/>
                </a:cubicBezTo>
                <a:cubicBezTo>
                  <a:pt x="69150" y="24919"/>
                  <a:pt x="69083" y="25019"/>
                  <a:pt x="69083" y="25119"/>
                </a:cubicBezTo>
                <a:cubicBezTo>
                  <a:pt x="69150" y="25219"/>
                  <a:pt x="69217" y="25285"/>
                  <a:pt x="69317" y="25285"/>
                </a:cubicBezTo>
                <a:cubicBezTo>
                  <a:pt x="69717" y="25252"/>
                  <a:pt x="70151" y="25219"/>
                  <a:pt x="70484" y="25119"/>
                </a:cubicBezTo>
                <a:cubicBezTo>
                  <a:pt x="70551" y="25119"/>
                  <a:pt x="70651" y="25052"/>
                  <a:pt x="70651" y="24919"/>
                </a:cubicBezTo>
                <a:cubicBezTo>
                  <a:pt x="70651" y="24852"/>
                  <a:pt x="70551" y="24752"/>
                  <a:pt x="70418" y="24752"/>
                </a:cubicBezTo>
                <a:close/>
                <a:moveTo>
                  <a:pt x="24978" y="24243"/>
                </a:moveTo>
                <a:cubicBezTo>
                  <a:pt x="24908" y="24243"/>
                  <a:pt x="24813" y="24303"/>
                  <a:pt x="24785" y="24385"/>
                </a:cubicBezTo>
                <a:cubicBezTo>
                  <a:pt x="24618" y="24752"/>
                  <a:pt x="24452" y="25119"/>
                  <a:pt x="24285" y="25452"/>
                </a:cubicBezTo>
                <a:cubicBezTo>
                  <a:pt x="24218" y="25552"/>
                  <a:pt x="24285" y="25686"/>
                  <a:pt x="24351" y="25719"/>
                </a:cubicBezTo>
                <a:lnTo>
                  <a:pt x="24452" y="25719"/>
                </a:lnTo>
                <a:cubicBezTo>
                  <a:pt x="24518" y="25719"/>
                  <a:pt x="24585" y="25686"/>
                  <a:pt x="24652" y="25586"/>
                </a:cubicBezTo>
                <a:cubicBezTo>
                  <a:pt x="24818" y="25252"/>
                  <a:pt x="24985" y="24885"/>
                  <a:pt x="25152" y="24518"/>
                </a:cubicBezTo>
                <a:cubicBezTo>
                  <a:pt x="25185" y="24418"/>
                  <a:pt x="25119" y="24285"/>
                  <a:pt x="25019" y="24251"/>
                </a:cubicBezTo>
                <a:cubicBezTo>
                  <a:pt x="25007" y="24246"/>
                  <a:pt x="24993" y="24243"/>
                  <a:pt x="24978" y="24243"/>
                </a:cubicBezTo>
                <a:close/>
                <a:moveTo>
                  <a:pt x="66148" y="25386"/>
                </a:moveTo>
                <a:cubicBezTo>
                  <a:pt x="65748" y="25452"/>
                  <a:pt x="65347" y="25519"/>
                  <a:pt x="64980" y="25586"/>
                </a:cubicBezTo>
                <a:cubicBezTo>
                  <a:pt x="64847" y="25586"/>
                  <a:pt x="64814" y="25686"/>
                  <a:pt x="64814" y="25786"/>
                </a:cubicBezTo>
                <a:cubicBezTo>
                  <a:pt x="64847" y="25886"/>
                  <a:pt x="64914" y="25953"/>
                  <a:pt x="65014" y="25953"/>
                </a:cubicBezTo>
                <a:cubicBezTo>
                  <a:pt x="65414" y="25886"/>
                  <a:pt x="65814" y="25853"/>
                  <a:pt x="66181" y="25753"/>
                </a:cubicBezTo>
                <a:cubicBezTo>
                  <a:pt x="66315" y="25753"/>
                  <a:pt x="66348" y="25686"/>
                  <a:pt x="66348" y="25552"/>
                </a:cubicBezTo>
                <a:cubicBezTo>
                  <a:pt x="66348" y="25419"/>
                  <a:pt x="66248" y="25386"/>
                  <a:pt x="66148" y="25386"/>
                </a:cubicBezTo>
                <a:close/>
                <a:moveTo>
                  <a:pt x="32650" y="25176"/>
                </a:moveTo>
                <a:cubicBezTo>
                  <a:pt x="32586" y="25176"/>
                  <a:pt x="32514" y="25239"/>
                  <a:pt x="32491" y="25285"/>
                </a:cubicBezTo>
                <a:cubicBezTo>
                  <a:pt x="32391" y="25386"/>
                  <a:pt x="32491" y="25519"/>
                  <a:pt x="32557" y="25552"/>
                </a:cubicBezTo>
                <a:cubicBezTo>
                  <a:pt x="32958" y="25719"/>
                  <a:pt x="33291" y="25886"/>
                  <a:pt x="33658" y="26053"/>
                </a:cubicBezTo>
                <a:lnTo>
                  <a:pt x="33725" y="26053"/>
                </a:lnTo>
                <a:cubicBezTo>
                  <a:pt x="33825" y="26053"/>
                  <a:pt x="33892" y="25953"/>
                  <a:pt x="33892" y="25953"/>
                </a:cubicBezTo>
                <a:cubicBezTo>
                  <a:pt x="33958" y="25886"/>
                  <a:pt x="33892" y="25753"/>
                  <a:pt x="33825" y="25719"/>
                </a:cubicBezTo>
                <a:cubicBezTo>
                  <a:pt x="33458" y="25552"/>
                  <a:pt x="33124" y="25386"/>
                  <a:pt x="32724" y="25219"/>
                </a:cubicBezTo>
                <a:cubicBezTo>
                  <a:pt x="32704" y="25188"/>
                  <a:pt x="32677" y="25176"/>
                  <a:pt x="32650" y="25176"/>
                </a:cubicBezTo>
                <a:close/>
                <a:moveTo>
                  <a:pt x="61908" y="26078"/>
                </a:moveTo>
                <a:cubicBezTo>
                  <a:pt x="61889" y="26078"/>
                  <a:pt x="61868" y="26080"/>
                  <a:pt x="61845" y="26086"/>
                </a:cubicBezTo>
                <a:cubicBezTo>
                  <a:pt x="61445" y="26186"/>
                  <a:pt x="61044" y="26253"/>
                  <a:pt x="60677" y="26353"/>
                </a:cubicBezTo>
                <a:cubicBezTo>
                  <a:pt x="60544" y="26386"/>
                  <a:pt x="60477" y="26453"/>
                  <a:pt x="60511" y="26586"/>
                </a:cubicBezTo>
                <a:cubicBezTo>
                  <a:pt x="60544" y="26687"/>
                  <a:pt x="60644" y="26753"/>
                  <a:pt x="60711" y="26753"/>
                </a:cubicBezTo>
                <a:cubicBezTo>
                  <a:pt x="61144" y="26687"/>
                  <a:pt x="61545" y="26586"/>
                  <a:pt x="61912" y="26520"/>
                </a:cubicBezTo>
                <a:cubicBezTo>
                  <a:pt x="62045" y="26453"/>
                  <a:pt x="62145" y="26386"/>
                  <a:pt x="62078" y="26253"/>
                </a:cubicBezTo>
                <a:cubicBezTo>
                  <a:pt x="62051" y="26142"/>
                  <a:pt x="62000" y="26078"/>
                  <a:pt x="61908" y="26078"/>
                </a:cubicBezTo>
                <a:close/>
                <a:moveTo>
                  <a:pt x="57643" y="27078"/>
                </a:moveTo>
                <a:cubicBezTo>
                  <a:pt x="57621" y="27078"/>
                  <a:pt x="57599" y="27081"/>
                  <a:pt x="57575" y="27087"/>
                </a:cubicBezTo>
                <a:cubicBezTo>
                  <a:pt x="57175" y="27187"/>
                  <a:pt x="56808" y="27287"/>
                  <a:pt x="56408" y="27387"/>
                </a:cubicBezTo>
                <a:cubicBezTo>
                  <a:pt x="56341" y="27420"/>
                  <a:pt x="56241" y="27520"/>
                  <a:pt x="56308" y="27621"/>
                </a:cubicBezTo>
                <a:cubicBezTo>
                  <a:pt x="56341" y="27754"/>
                  <a:pt x="56408" y="27787"/>
                  <a:pt x="56508" y="27787"/>
                </a:cubicBezTo>
                <a:lnTo>
                  <a:pt x="56574" y="27754"/>
                </a:lnTo>
                <a:cubicBezTo>
                  <a:pt x="56975" y="27687"/>
                  <a:pt x="57342" y="27554"/>
                  <a:pt x="57709" y="27454"/>
                </a:cubicBezTo>
                <a:cubicBezTo>
                  <a:pt x="57809" y="27420"/>
                  <a:pt x="57875" y="27354"/>
                  <a:pt x="57842" y="27220"/>
                </a:cubicBezTo>
                <a:cubicBezTo>
                  <a:pt x="57815" y="27138"/>
                  <a:pt x="57742" y="27078"/>
                  <a:pt x="57643" y="27078"/>
                </a:cubicBezTo>
                <a:close/>
                <a:moveTo>
                  <a:pt x="36542" y="27074"/>
                </a:moveTo>
                <a:cubicBezTo>
                  <a:pt x="36463" y="27074"/>
                  <a:pt x="36384" y="27105"/>
                  <a:pt x="36360" y="27154"/>
                </a:cubicBezTo>
                <a:cubicBezTo>
                  <a:pt x="36327" y="27254"/>
                  <a:pt x="36360" y="27387"/>
                  <a:pt x="36460" y="27420"/>
                </a:cubicBezTo>
                <a:lnTo>
                  <a:pt x="37461" y="28054"/>
                </a:lnTo>
                <a:cubicBezTo>
                  <a:pt x="37494" y="28088"/>
                  <a:pt x="37528" y="28088"/>
                  <a:pt x="37561" y="28088"/>
                </a:cubicBezTo>
                <a:cubicBezTo>
                  <a:pt x="37661" y="28088"/>
                  <a:pt x="37694" y="28054"/>
                  <a:pt x="37728" y="27987"/>
                </a:cubicBezTo>
                <a:cubicBezTo>
                  <a:pt x="37794" y="27887"/>
                  <a:pt x="37728" y="27754"/>
                  <a:pt x="37661" y="27721"/>
                </a:cubicBezTo>
                <a:cubicBezTo>
                  <a:pt x="37294" y="27520"/>
                  <a:pt x="36960" y="27287"/>
                  <a:pt x="36627" y="27087"/>
                </a:cubicBezTo>
                <a:cubicBezTo>
                  <a:pt x="36600" y="27078"/>
                  <a:pt x="36571" y="27074"/>
                  <a:pt x="36542" y="27074"/>
                </a:cubicBezTo>
                <a:close/>
                <a:moveTo>
                  <a:pt x="964" y="26919"/>
                </a:moveTo>
                <a:cubicBezTo>
                  <a:pt x="886" y="26919"/>
                  <a:pt x="823" y="26955"/>
                  <a:pt x="801" y="27020"/>
                </a:cubicBezTo>
                <a:cubicBezTo>
                  <a:pt x="534" y="27354"/>
                  <a:pt x="368" y="27721"/>
                  <a:pt x="201" y="28088"/>
                </a:cubicBezTo>
                <a:cubicBezTo>
                  <a:pt x="168" y="28188"/>
                  <a:pt x="268" y="28288"/>
                  <a:pt x="334" y="28354"/>
                </a:cubicBezTo>
                <a:lnTo>
                  <a:pt x="434" y="28354"/>
                </a:lnTo>
                <a:cubicBezTo>
                  <a:pt x="501" y="28354"/>
                  <a:pt x="601" y="28288"/>
                  <a:pt x="601" y="28254"/>
                </a:cubicBezTo>
                <a:cubicBezTo>
                  <a:pt x="701" y="27921"/>
                  <a:pt x="935" y="27587"/>
                  <a:pt x="1135" y="27254"/>
                </a:cubicBezTo>
                <a:cubicBezTo>
                  <a:pt x="1202" y="27120"/>
                  <a:pt x="1168" y="27020"/>
                  <a:pt x="1102" y="26953"/>
                </a:cubicBezTo>
                <a:cubicBezTo>
                  <a:pt x="1054" y="26930"/>
                  <a:pt x="1007" y="26919"/>
                  <a:pt x="964" y="26919"/>
                </a:cubicBezTo>
                <a:close/>
                <a:moveTo>
                  <a:pt x="53404" y="28246"/>
                </a:moveTo>
                <a:cubicBezTo>
                  <a:pt x="53384" y="28246"/>
                  <a:pt x="53362" y="28248"/>
                  <a:pt x="53339" y="28254"/>
                </a:cubicBezTo>
                <a:lnTo>
                  <a:pt x="52205" y="28621"/>
                </a:lnTo>
                <a:cubicBezTo>
                  <a:pt x="52138" y="28688"/>
                  <a:pt x="52038" y="28788"/>
                  <a:pt x="52071" y="28888"/>
                </a:cubicBezTo>
                <a:cubicBezTo>
                  <a:pt x="52138" y="28955"/>
                  <a:pt x="52205" y="29022"/>
                  <a:pt x="52305" y="29022"/>
                </a:cubicBezTo>
                <a:lnTo>
                  <a:pt x="52338" y="29022"/>
                </a:lnTo>
                <a:lnTo>
                  <a:pt x="53472" y="28621"/>
                </a:lnTo>
                <a:cubicBezTo>
                  <a:pt x="53539" y="28588"/>
                  <a:pt x="53639" y="28521"/>
                  <a:pt x="53572" y="28388"/>
                </a:cubicBezTo>
                <a:cubicBezTo>
                  <a:pt x="53545" y="28305"/>
                  <a:pt x="53495" y="28246"/>
                  <a:pt x="53404" y="28246"/>
                </a:cubicBezTo>
                <a:close/>
                <a:moveTo>
                  <a:pt x="22855" y="28086"/>
                </a:moveTo>
                <a:cubicBezTo>
                  <a:pt x="22784" y="28086"/>
                  <a:pt x="22727" y="28123"/>
                  <a:pt x="22684" y="28188"/>
                </a:cubicBezTo>
                <a:cubicBezTo>
                  <a:pt x="22483" y="28454"/>
                  <a:pt x="22217" y="28788"/>
                  <a:pt x="21983" y="29088"/>
                </a:cubicBezTo>
                <a:cubicBezTo>
                  <a:pt x="21950" y="29188"/>
                  <a:pt x="21950" y="29288"/>
                  <a:pt x="22016" y="29388"/>
                </a:cubicBezTo>
                <a:cubicBezTo>
                  <a:pt x="22050" y="29422"/>
                  <a:pt x="22083" y="29422"/>
                  <a:pt x="22150" y="29422"/>
                </a:cubicBezTo>
                <a:cubicBezTo>
                  <a:pt x="22183" y="29422"/>
                  <a:pt x="22217" y="29388"/>
                  <a:pt x="22250" y="29388"/>
                </a:cubicBezTo>
                <a:cubicBezTo>
                  <a:pt x="22550" y="29055"/>
                  <a:pt x="22817" y="28755"/>
                  <a:pt x="23017" y="28421"/>
                </a:cubicBezTo>
                <a:cubicBezTo>
                  <a:pt x="23084" y="28354"/>
                  <a:pt x="23051" y="28221"/>
                  <a:pt x="22984" y="28121"/>
                </a:cubicBezTo>
                <a:cubicBezTo>
                  <a:pt x="22937" y="28097"/>
                  <a:pt x="22893" y="28086"/>
                  <a:pt x="22855" y="28086"/>
                </a:cubicBezTo>
                <a:close/>
                <a:moveTo>
                  <a:pt x="49370" y="29695"/>
                </a:moveTo>
                <a:cubicBezTo>
                  <a:pt x="49345" y="29695"/>
                  <a:pt x="49321" y="29703"/>
                  <a:pt x="49303" y="29722"/>
                </a:cubicBezTo>
                <a:cubicBezTo>
                  <a:pt x="48902" y="29889"/>
                  <a:pt x="48535" y="30022"/>
                  <a:pt x="48168" y="30156"/>
                </a:cubicBezTo>
                <a:cubicBezTo>
                  <a:pt x="48035" y="30222"/>
                  <a:pt x="48002" y="30356"/>
                  <a:pt x="48035" y="30423"/>
                </a:cubicBezTo>
                <a:cubicBezTo>
                  <a:pt x="48035" y="30489"/>
                  <a:pt x="48135" y="30556"/>
                  <a:pt x="48202" y="30556"/>
                </a:cubicBezTo>
                <a:lnTo>
                  <a:pt x="48335" y="30556"/>
                </a:lnTo>
                <a:cubicBezTo>
                  <a:pt x="48669" y="30389"/>
                  <a:pt x="49036" y="30222"/>
                  <a:pt x="49403" y="30089"/>
                </a:cubicBezTo>
                <a:cubicBezTo>
                  <a:pt x="49536" y="30056"/>
                  <a:pt x="49569" y="29922"/>
                  <a:pt x="49536" y="29822"/>
                </a:cubicBezTo>
                <a:cubicBezTo>
                  <a:pt x="49512" y="29750"/>
                  <a:pt x="49436" y="29695"/>
                  <a:pt x="49370" y="29695"/>
                </a:cubicBezTo>
                <a:close/>
                <a:moveTo>
                  <a:pt x="40183" y="29475"/>
                </a:moveTo>
                <a:cubicBezTo>
                  <a:pt x="40123" y="29475"/>
                  <a:pt x="40066" y="29500"/>
                  <a:pt x="40029" y="29555"/>
                </a:cubicBezTo>
                <a:cubicBezTo>
                  <a:pt x="39996" y="29622"/>
                  <a:pt x="39996" y="29755"/>
                  <a:pt x="40063" y="29855"/>
                </a:cubicBezTo>
                <a:cubicBezTo>
                  <a:pt x="40363" y="30089"/>
                  <a:pt x="40696" y="30356"/>
                  <a:pt x="40997" y="30589"/>
                </a:cubicBezTo>
                <a:cubicBezTo>
                  <a:pt x="41030" y="30623"/>
                  <a:pt x="41063" y="30623"/>
                  <a:pt x="41130" y="30623"/>
                </a:cubicBezTo>
                <a:cubicBezTo>
                  <a:pt x="41163" y="30623"/>
                  <a:pt x="41230" y="30623"/>
                  <a:pt x="41264" y="30556"/>
                </a:cubicBezTo>
                <a:cubicBezTo>
                  <a:pt x="41330" y="30456"/>
                  <a:pt x="41330" y="30356"/>
                  <a:pt x="41230" y="30256"/>
                </a:cubicBezTo>
                <a:cubicBezTo>
                  <a:pt x="40930" y="30022"/>
                  <a:pt x="40663" y="29755"/>
                  <a:pt x="40330" y="29522"/>
                </a:cubicBezTo>
                <a:cubicBezTo>
                  <a:pt x="40285" y="29492"/>
                  <a:pt x="40233" y="29475"/>
                  <a:pt x="40183" y="29475"/>
                </a:cubicBezTo>
                <a:close/>
                <a:moveTo>
                  <a:pt x="45360" y="31444"/>
                </a:moveTo>
                <a:cubicBezTo>
                  <a:pt x="45337" y="31444"/>
                  <a:pt x="45316" y="31448"/>
                  <a:pt x="45300" y="31457"/>
                </a:cubicBezTo>
                <a:cubicBezTo>
                  <a:pt x="44899" y="31623"/>
                  <a:pt x="44566" y="31857"/>
                  <a:pt x="44199" y="32024"/>
                </a:cubicBezTo>
                <a:cubicBezTo>
                  <a:pt x="44132" y="32057"/>
                  <a:pt x="44066" y="32190"/>
                  <a:pt x="44132" y="32257"/>
                </a:cubicBezTo>
                <a:cubicBezTo>
                  <a:pt x="44166" y="32357"/>
                  <a:pt x="44199" y="32391"/>
                  <a:pt x="44299" y="32391"/>
                </a:cubicBezTo>
                <a:cubicBezTo>
                  <a:pt x="44299" y="32391"/>
                  <a:pt x="44332" y="32357"/>
                  <a:pt x="44399" y="32357"/>
                </a:cubicBezTo>
                <a:cubicBezTo>
                  <a:pt x="44733" y="32124"/>
                  <a:pt x="45066" y="31957"/>
                  <a:pt x="45467" y="31790"/>
                </a:cubicBezTo>
                <a:cubicBezTo>
                  <a:pt x="45533" y="31757"/>
                  <a:pt x="45567" y="31623"/>
                  <a:pt x="45533" y="31557"/>
                </a:cubicBezTo>
                <a:cubicBezTo>
                  <a:pt x="45508" y="31482"/>
                  <a:pt x="45427" y="31444"/>
                  <a:pt x="45360" y="31444"/>
                </a:cubicBezTo>
                <a:close/>
                <a:moveTo>
                  <a:pt x="19953" y="31281"/>
                </a:moveTo>
                <a:cubicBezTo>
                  <a:pt x="19898" y="31281"/>
                  <a:pt x="19848" y="31306"/>
                  <a:pt x="19815" y="31357"/>
                </a:cubicBezTo>
                <a:cubicBezTo>
                  <a:pt x="19515" y="31590"/>
                  <a:pt x="19181" y="31857"/>
                  <a:pt x="18881" y="32090"/>
                </a:cubicBezTo>
                <a:cubicBezTo>
                  <a:pt x="18814" y="32190"/>
                  <a:pt x="18781" y="32291"/>
                  <a:pt x="18848" y="32391"/>
                </a:cubicBezTo>
                <a:cubicBezTo>
                  <a:pt x="18881" y="32424"/>
                  <a:pt x="18981" y="32457"/>
                  <a:pt x="19014" y="32457"/>
                </a:cubicBezTo>
                <a:cubicBezTo>
                  <a:pt x="19048" y="32457"/>
                  <a:pt x="19114" y="32424"/>
                  <a:pt x="19181" y="32424"/>
                </a:cubicBezTo>
                <a:cubicBezTo>
                  <a:pt x="19481" y="32190"/>
                  <a:pt x="19815" y="31890"/>
                  <a:pt x="20115" y="31623"/>
                </a:cubicBezTo>
                <a:cubicBezTo>
                  <a:pt x="20182" y="31557"/>
                  <a:pt x="20182" y="31423"/>
                  <a:pt x="20115" y="31357"/>
                </a:cubicBezTo>
                <a:cubicBezTo>
                  <a:pt x="20065" y="31306"/>
                  <a:pt x="20007" y="31281"/>
                  <a:pt x="19953" y="31281"/>
                </a:cubicBezTo>
                <a:close/>
                <a:moveTo>
                  <a:pt x="233" y="31081"/>
                </a:moveTo>
                <a:cubicBezTo>
                  <a:pt x="213" y="31081"/>
                  <a:pt x="191" y="31084"/>
                  <a:pt x="168" y="31090"/>
                </a:cubicBezTo>
                <a:cubicBezTo>
                  <a:pt x="101" y="31123"/>
                  <a:pt x="1" y="31223"/>
                  <a:pt x="34" y="31357"/>
                </a:cubicBezTo>
                <a:cubicBezTo>
                  <a:pt x="168" y="31723"/>
                  <a:pt x="334" y="32090"/>
                  <a:pt x="534" y="32457"/>
                </a:cubicBezTo>
                <a:cubicBezTo>
                  <a:pt x="601" y="32524"/>
                  <a:pt x="635" y="32557"/>
                  <a:pt x="701" y="32557"/>
                </a:cubicBezTo>
                <a:cubicBezTo>
                  <a:pt x="768" y="32557"/>
                  <a:pt x="801" y="32557"/>
                  <a:pt x="801" y="32524"/>
                </a:cubicBezTo>
                <a:cubicBezTo>
                  <a:pt x="868" y="32457"/>
                  <a:pt x="935" y="32357"/>
                  <a:pt x="868" y="32257"/>
                </a:cubicBezTo>
                <a:cubicBezTo>
                  <a:pt x="668" y="31924"/>
                  <a:pt x="501" y="31590"/>
                  <a:pt x="434" y="31223"/>
                </a:cubicBezTo>
                <a:cubicBezTo>
                  <a:pt x="379" y="31141"/>
                  <a:pt x="325" y="31081"/>
                  <a:pt x="233" y="31081"/>
                </a:cubicBezTo>
                <a:close/>
                <a:moveTo>
                  <a:pt x="43469" y="32316"/>
                </a:moveTo>
                <a:cubicBezTo>
                  <a:pt x="43415" y="32316"/>
                  <a:pt x="43365" y="32341"/>
                  <a:pt x="43332" y="32391"/>
                </a:cubicBezTo>
                <a:cubicBezTo>
                  <a:pt x="43232" y="32457"/>
                  <a:pt x="43232" y="32591"/>
                  <a:pt x="43332" y="32691"/>
                </a:cubicBezTo>
                <a:cubicBezTo>
                  <a:pt x="43632" y="32958"/>
                  <a:pt x="43899" y="33258"/>
                  <a:pt x="44166" y="33558"/>
                </a:cubicBezTo>
                <a:cubicBezTo>
                  <a:pt x="44166" y="33591"/>
                  <a:pt x="44232" y="33625"/>
                  <a:pt x="44299" y="33625"/>
                </a:cubicBezTo>
                <a:cubicBezTo>
                  <a:pt x="44332" y="33625"/>
                  <a:pt x="44366" y="33625"/>
                  <a:pt x="44466" y="33558"/>
                </a:cubicBezTo>
                <a:cubicBezTo>
                  <a:pt x="44533" y="33458"/>
                  <a:pt x="44533" y="33358"/>
                  <a:pt x="44466" y="33258"/>
                </a:cubicBezTo>
                <a:cubicBezTo>
                  <a:pt x="44166" y="32958"/>
                  <a:pt x="43899" y="32691"/>
                  <a:pt x="43632" y="32391"/>
                </a:cubicBezTo>
                <a:cubicBezTo>
                  <a:pt x="43582" y="32341"/>
                  <a:pt x="43524" y="32316"/>
                  <a:pt x="43469" y="32316"/>
                </a:cubicBezTo>
                <a:close/>
                <a:moveTo>
                  <a:pt x="41531" y="33481"/>
                </a:moveTo>
                <a:cubicBezTo>
                  <a:pt x="41486" y="33481"/>
                  <a:pt x="41438" y="33497"/>
                  <a:pt x="41397" y="33525"/>
                </a:cubicBezTo>
                <a:lnTo>
                  <a:pt x="40396" y="34125"/>
                </a:lnTo>
                <a:cubicBezTo>
                  <a:pt x="40296" y="34225"/>
                  <a:pt x="40296" y="34359"/>
                  <a:pt x="40330" y="34425"/>
                </a:cubicBezTo>
                <a:cubicBezTo>
                  <a:pt x="40363" y="34459"/>
                  <a:pt x="40396" y="34525"/>
                  <a:pt x="40496" y="34525"/>
                </a:cubicBezTo>
                <a:lnTo>
                  <a:pt x="40630" y="34525"/>
                </a:lnTo>
                <a:lnTo>
                  <a:pt x="41630" y="33892"/>
                </a:lnTo>
                <a:cubicBezTo>
                  <a:pt x="41731" y="33792"/>
                  <a:pt x="41731" y="33692"/>
                  <a:pt x="41697" y="33591"/>
                </a:cubicBezTo>
                <a:cubicBezTo>
                  <a:pt x="41658" y="33513"/>
                  <a:pt x="41596" y="33481"/>
                  <a:pt x="41531" y="33481"/>
                </a:cubicBezTo>
                <a:close/>
                <a:moveTo>
                  <a:pt x="16418" y="33848"/>
                </a:moveTo>
                <a:cubicBezTo>
                  <a:pt x="16379" y="33848"/>
                  <a:pt x="16340" y="33864"/>
                  <a:pt x="16312" y="33892"/>
                </a:cubicBezTo>
                <a:cubicBezTo>
                  <a:pt x="15979" y="34092"/>
                  <a:pt x="15612" y="34259"/>
                  <a:pt x="15278" y="34425"/>
                </a:cubicBezTo>
                <a:cubicBezTo>
                  <a:pt x="15178" y="34459"/>
                  <a:pt x="15145" y="34592"/>
                  <a:pt x="15178" y="34692"/>
                </a:cubicBezTo>
                <a:cubicBezTo>
                  <a:pt x="15212" y="34759"/>
                  <a:pt x="15278" y="34792"/>
                  <a:pt x="15345" y="34792"/>
                </a:cubicBezTo>
                <a:cubicBezTo>
                  <a:pt x="15378" y="34792"/>
                  <a:pt x="15378" y="34759"/>
                  <a:pt x="15445" y="34759"/>
                </a:cubicBezTo>
                <a:cubicBezTo>
                  <a:pt x="15779" y="34592"/>
                  <a:pt x="16146" y="34425"/>
                  <a:pt x="16479" y="34225"/>
                </a:cubicBezTo>
                <a:cubicBezTo>
                  <a:pt x="16613" y="34192"/>
                  <a:pt x="16613" y="34058"/>
                  <a:pt x="16546" y="33958"/>
                </a:cubicBezTo>
                <a:cubicBezTo>
                  <a:pt x="16526" y="33880"/>
                  <a:pt x="16472" y="33848"/>
                  <a:pt x="16418" y="33848"/>
                </a:cubicBezTo>
                <a:close/>
                <a:moveTo>
                  <a:pt x="2865" y="34389"/>
                </a:moveTo>
                <a:cubicBezTo>
                  <a:pt x="2798" y="34389"/>
                  <a:pt x="2744" y="34418"/>
                  <a:pt x="2703" y="34459"/>
                </a:cubicBezTo>
                <a:cubicBezTo>
                  <a:pt x="2636" y="34592"/>
                  <a:pt x="2669" y="34726"/>
                  <a:pt x="2769" y="34759"/>
                </a:cubicBezTo>
                <a:cubicBezTo>
                  <a:pt x="3103" y="35026"/>
                  <a:pt x="3437" y="35226"/>
                  <a:pt x="3803" y="35393"/>
                </a:cubicBezTo>
                <a:cubicBezTo>
                  <a:pt x="3837" y="35426"/>
                  <a:pt x="3837" y="35426"/>
                  <a:pt x="3870" y="35426"/>
                </a:cubicBezTo>
                <a:cubicBezTo>
                  <a:pt x="3970" y="35426"/>
                  <a:pt x="4037" y="35393"/>
                  <a:pt x="4104" y="35259"/>
                </a:cubicBezTo>
                <a:cubicBezTo>
                  <a:pt x="4137" y="35159"/>
                  <a:pt x="4104" y="35059"/>
                  <a:pt x="4004" y="35026"/>
                </a:cubicBezTo>
                <a:cubicBezTo>
                  <a:pt x="3670" y="34859"/>
                  <a:pt x="3336" y="34626"/>
                  <a:pt x="3003" y="34425"/>
                </a:cubicBezTo>
                <a:cubicBezTo>
                  <a:pt x="2952" y="34400"/>
                  <a:pt x="2906" y="34389"/>
                  <a:pt x="2865" y="34389"/>
                </a:cubicBezTo>
                <a:close/>
                <a:moveTo>
                  <a:pt x="12392" y="35504"/>
                </a:moveTo>
                <a:cubicBezTo>
                  <a:pt x="12368" y="35504"/>
                  <a:pt x="12341" y="35511"/>
                  <a:pt x="12310" y="35526"/>
                </a:cubicBezTo>
                <a:cubicBezTo>
                  <a:pt x="11943" y="35626"/>
                  <a:pt x="11542" y="35726"/>
                  <a:pt x="11175" y="35793"/>
                </a:cubicBezTo>
                <a:cubicBezTo>
                  <a:pt x="11042" y="35860"/>
                  <a:pt x="10975" y="35926"/>
                  <a:pt x="11009" y="36060"/>
                </a:cubicBezTo>
                <a:cubicBezTo>
                  <a:pt x="11042" y="36127"/>
                  <a:pt x="11142" y="36227"/>
                  <a:pt x="11209" y="36227"/>
                </a:cubicBezTo>
                <a:cubicBezTo>
                  <a:pt x="11676" y="36127"/>
                  <a:pt x="12043" y="36027"/>
                  <a:pt x="12443" y="35893"/>
                </a:cubicBezTo>
                <a:cubicBezTo>
                  <a:pt x="12510" y="35860"/>
                  <a:pt x="12610" y="35760"/>
                  <a:pt x="12543" y="35626"/>
                </a:cubicBezTo>
                <a:cubicBezTo>
                  <a:pt x="12517" y="35575"/>
                  <a:pt x="12472" y="35504"/>
                  <a:pt x="12392" y="35504"/>
                </a:cubicBezTo>
                <a:close/>
                <a:moveTo>
                  <a:pt x="6939" y="35960"/>
                </a:moveTo>
                <a:cubicBezTo>
                  <a:pt x="6839" y="35960"/>
                  <a:pt x="6706" y="36027"/>
                  <a:pt x="6706" y="36127"/>
                </a:cubicBezTo>
                <a:cubicBezTo>
                  <a:pt x="6706" y="36227"/>
                  <a:pt x="6772" y="36360"/>
                  <a:pt x="6872" y="36360"/>
                </a:cubicBezTo>
                <a:cubicBezTo>
                  <a:pt x="7273" y="36427"/>
                  <a:pt x="7673" y="36460"/>
                  <a:pt x="8107" y="36460"/>
                </a:cubicBezTo>
                <a:cubicBezTo>
                  <a:pt x="8173" y="36460"/>
                  <a:pt x="8307" y="36393"/>
                  <a:pt x="8307" y="36260"/>
                </a:cubicBezTo>
                <a:cubicBezTo>
                  <a:pt x="8307" y="36127"/>
                  <a:pt x="8207" y="36060"/>
                  <a:pt x="8107" y="36060"/>
                </a:cubicBezTo>
                <a:cubicBezTo>
                  <a:pt x="7673" y="36060"/>
                  <a:pt x="7306" y="36027"/>
                  <a:pt x="6939" y="35960"/>
                </a:cubicBezTo>
                <a:close/>
                <a:moveTo>
                  <a:pt x="37851" y="35890"/>
                </a:moveTo>
                <a:cubicBezTo>
                  <a:pt x="37809" y="35890"/>
                  <a:pt x="37766" y="35901"/>
                  <a:pt x="37728" y="35926"/>
                </a:cubicBezTo>
                <a:cubicBezTo>
                  <a:pt x="37394" y="36127"/>
                  <a:pt x="37061" y="36393"/>
                  <a:pt x="36794" y="36627"/>
                </a:cubicBezTo>
                <a:cubicBezTo>
                  <a:pt x="36694" y="36727"/>
                  <a:pt x="36660" y="36860"/>
                  <a:pt x="36727" y="36927"/>
                </a:cubicBezTo>
                <a:cubicBezTo>
                  <a:pt x="36760" y="36961"/>
                  <a:pt x="36860" y="37027"/>
                  <a:pt x="36894" y="37027"/>
                </a:cubicBezTo>
                <a:cubicBezTo>
                  <a:pt x="36960" y="37027"/>
                  <a:pt x="36994" y="37027"/>
                  <a:pt x="37061" y="36961"/>
                </a:cubicBezTo>
                <a:cubicBezTo>
                  <a:pt x="37361" y="36727"/>
                  <a:pt x="37661" y="36527"/>
                  <a:pt x="37995" y="36260"/>
                </a:cubicBezTo>
                <a:cubicBezTo>
                  <a:pt x="38061" y="36193"/>
                  <a:pt x="38128" y="36060"/>
                  <a:pt x="38028" y="35960"/>
                </a:cubicBezTo>
                <a:cubicBezTo>
                  <a:pt x="37987" y="35919"/>
                  <a:pt x="37920" y="35890"/>
                  <a:pt x="37851" y="35890"/>
                </a:cubicBezTo>
                <a:close/>
                <a:moveTo>
                  <a:pt x="46263" y="35675"/>
                </a:moveTo>
                <a:cubicBezTo>
                  <a:pt x="46225" y="35675"/>
                  <a:pt x="46192" y="35690"/>
                  <a:pt x="46167" y="35726"/>
                </a:cubicBezTo>
                <a:cubicBezTo>
                  <a:pt x="46067" y="35793"/>
                  <a:pt x="46034" y="35926"/>
                  <a:pt x="46134" y="36027"/>
                </a:cubicBezTo>
                <a:cubicBezTo>
                  <a:pt x="46334" y="36293"/>
                  <a:pt x="46567" y="36627"/>
                  <a:pt x="46801" y="36961"/>
                </a:cubicBezTo>
                <a:cubicBezTo>
                  <a:pt x="46834" y="37027"/>
                  <a:pt x="46868" y="37061"/>
                  <a:pt x="46968" y="37061"/>
                </a:cubicBezTo>
                <a:cubicBezTo>
                  <a:pt x="47001" y="37061"/>
                  <a:pt x="47034" y="37061"/>
                  <a:pt x="47134" y="37027"/>
                </a:cubicBezTo>
                <a:cubicBezTo>
                  <a:pt x="47201" y="36927"/>
                  <a:pt x="47201" y="36794"/>
                  <a:pt x="47168" y="36727"/>
                </a:cubicBezTo>
                <a:cubicBezTo>
                  <a:pt x="46901" y="36427"/>
                  <a:pt x="46701" y="36093"/>
                  <a:pt x="46467" y="35760"/>
                </a:cubicBezTo>
                <a:cubicBezTo>
                  <a:pt x="46404" y="35717"/>
                  <a:pt x="46327" y="35675"/>
                  <a:pt x="46263" y="35675"/>
                </a:cubicBezTo>
                <a:close/>
                <a:moveTo>
                  <a:pt x="34542" y="38745"/>
                </a:moveTo>
                <a:cubicBezTo>
                  <a:pt x="34492" y="38745"/>
                  <a:pt x="34442" y="38762"/>
                  <a:pt x="34392" y="38795"/>
                </a:cubicBezTo>
                <a:cubicBezTo>
                  <a:pt x="34092" y="39095"/>
                  <a:pt x="33858" y="39429"/>
                  <a:pt x="33591" y="39729"/>
                </a:cubicBezTo>
                <a:cubicBezTo>
                  <a:pt x="33558" y="39796"/>
                  <a:pt x="33558" y="39929"/>
                  <a:pt x="33658" y="40029"/>
                </a:cubicBezTo>
                <a:cubicBezTo>
                  <a:pt x="33691" y="40063"/>
                  <a:pt x="33725" y="40063"/>
                  <a:pt x="33758" y="40063"/>
                </a:cubicBezTo>
                <a:cubicBezTo>
                  <a:pt x="33858" y="40063"/>
                  <a:pt x="33892" y="40029"/>
                  <a:pt x="33892" y="39963"/>
                </a:cubicBezTo>
                <a:cubicBezTo>
                  <a:pt x="34158" y="39662"/>
                  <a:pt x="34392" y="39396"/>
                  <a:pt x="34692" y="39095"/>
                </a:cubicBezTo>
                <a:cubicBezTo>
                  <a:pt x="34759" y="39029"/>
                  <a:pt x="34759" y="38895"/>
                  <a:pt x="34692" y="38795"/>
                </a:cubicBezTo>
                <a:cubicBezTo>
                  <a:pt x="34642" y="38762"/>
                  <a:pt x="34592" y="38745"/>
                  <a:pt x="34542" y="38745"/>
                </a:cubicBezTo>
                <a:close/>
                <a:moveTo>
                  <a:pt x="48562" y="39416"/>
                </a:moveTo>
                <a:cubicBezTo>
                  <a:pt x="48540" y="39416"/>
                  <a:pt x="48519" y="39421"/>
                  <a:pt x="48502" y="39429"/>
                </a:cubicBezTo>
                <a:cubicBezTo>
                  <a:pt x="48402" y="39462"/>
                  <a:pt x="48369" y="39596"/>
                  <a:pt x="48402" y="39696"/>
                </a:cubicBezTo>
                <a:cubicBezTo>
                  <a:pt x="48635" y="40029"/>
                  <a:pt x="48802" y="40396"/>
                  <a:pt x="48969" y="40730"/>
                </a:cubicBezTo>
                <a:cubicBezTo>
                  <a:pt x="48969" y="40797"/>
                  <a:pt x="49036" y="40863"/>
                  <a:pt x="49136" y="40863"/>
                </a:cubicBezTo>
                <a:lnTo>
                  <a:pt x="49203" y="40863"/>
                </a:lnTo>
                <a:cubicBezTo>
                  <a:pt x="49303" y="40797"/>
                  <a:pt x="49336" y="40697"/>
                  <a:pt x="49303" y="40596"/>
                </a:cubicBezTo>
                <a:cubicBezTo>
                  <a:pt x="49136" y="40230"/>
                  <a:pt x="48902" y="39896"/>
                  <a:pt x="48736" y="39529"/>
                </a:cubicBezTo>
                <a:cubicBezTo>
                  <a:pt x="48711" y="39454"/>
                  <a:pt x="48629" y="39416"/>
                  <a:pt x="48562" y="39416"/>
                </a:cubicBezTo>
                <a:close/>
                <a:moveTo>
                  <a:pt x="32044" y="42285"/>
                </a:moveTo>
                <a:cubicBezTo>
                  <a:pt x="31963" y="42285"/>
                  <a:pt x="31882" y="42323"/>
                  <a:pt x="31857" y="42398"/>
                </a:cubicBezTo>
                <a:cubicBezTo>
                  <a:pt x="31657" y="42765"/>
                  <a:pt x="31490" y="43132"/>
                  <a:pt x="31356" y="43532"/>
                </a:cubicBezTo>
                <a:cubicBezTo>
                  <a:pt x="31323" y="43599"/>
                  <a:pt x="31390" y="43732"/>
                  <a:pt x="31490" y="43765"/>
                </a:cubicBezTo>
                <a:lnTo>
                  <a:pt x="31557" y="43765"/>
                </a:lnTo>
                <a:cubicBezTo>
                  <a:pt x="31657" y="43765"/>
                  <a:pt x="31723" y="43732"/>
                  <a:pt x="31723" y="43632"/>
                </a:cubicBezTo>
                <a:cubicBezTo>
                  <a:pt x="31857" y="43265"/>
                  <a:pt x="32024" y="42898"/>
                  <a:pt x="32190" y="42565"/>
                </a:cubicBezTo>
                <a:cubicBezTo>
                  <a:pt x="32224" y="42464"/>
                  <a:pt x="32190" y="42364"/>
                  <a:pt x="32124" y="42298"/>
                </a:cubicBezTo>
                <a:cubicBezTo>
                  <a:pt x="32099" y="42289"/>
                  <a:pt x="32072" y="42285"/>
                  <a:pt x="32044" y="42285"/>
                </a:cubicBezTo>
                <a:close/>
                <a:moveTo>
                  <a:pt x="50268" y="43390"/>
                </a:moveTo>
                <a:cubicBezTo>
                  <a:pt x="50248" y="43390"/>
                  <a:pt x="50227" y="43393"/>
                  <a:pt x="50203" y="43398"/>
                </a:cubicBezTo>
                <a:cubicBezTo>
                  <a:pt x="50137" y="43432"/>
                  <a:pt x="50036" y="43565"/>
                  <a:pt x="50070" y="43632"/>
                </a:cubicBezTo>
                <a:cubicBezTo>
                  <a:pt x="50170" y="43932"/>
                  <a:pt x="50303" y="44266"/>
                  <a:pt x="50370" y="44599"/>
                </a:cubicBezTo>
                <a:lnTo>
                  <a:pt x="50403" y="44766"/>
                </a:lnTo>
                <a:cubicBezTo>
                  <a:pt x="50470" y="44900"/>
                  <a:pt x="50537" y="44933"/>
                  <a:pt x="50637" y="44933"/>
                </a:cubicBezTo>
                <a:lnTo>
                  <a:pt x="50670" y="44933"/>
                </a:lnTo>
                <a:cubicBezTo>
                  <a:pt x="50737" y="44900"/>
                  <a:pt x="50837" y="44799"/>
                  <a:pt x="50804" y="44666"/>
                </a:cubicBezTo>
                <a:lnTo>
                  <a:pt x="50737" y="44533"/>
                </a:lnTo>
                <a:cubicBezTo>
                  <a:pt x="50670" y="44199"/>
                  <a:pt x="50570" y="43865"/>
                  <a:pt x="50470" y="43532"/>
                </a:cubicBezTo>
                <a:cubicBezTo>
                  <a:pt x="50415" y="43450"/>
                  <a:pt x="50360" y="43390"/>
                  <a:pt x="50268" y="43390"/>
                </a:cubicBezTo>
                <a:close/>
                <a:moveTo>
                  <a:pt x="30856" y="46467"/>
                </a:moveTo>
                <a:cubicBezTo>
                  <a:pt x="30789" y="46467"/>
                  <a:pt x="30656" y="46501"/>
                  <a:pt x="30656" y="46634"/>
                </a:cubicBezTo>
                <a:cubicBezTo>
                  <a:pt x="30623" y="46934"/>
                  <a:pt x="30623" y="47235"/>
                  <a:pt x="30623" y="47535"/>
                </a:cubicBezTo>
                <a:lnTo>
                  <a:pt x="30623" y="47868"/>
                </a:lnTo>
                <a:cubicBezTo>
                  <a:pt x="30623" y="47968"/>
                  <a:pt x="30689" y="48068"/>
                  <a:pt x="30823" y="48068"/>
                </a:cubicBezTo>
                <a:cubicBezTo>
                  <a:pt x="30956" y="48068"/>
                  <a:pt x="31023" y="47935"/>
                  <a:pt x="30990" y="47802"/>
                </a:cubicBezTo>
                <a:lnTo>
                  <a:pt x="30990" y="47535"/>
                </a:lnTo>
                <a:cubicBezTo>
                  <a:pt x="30990" y="47268"/>
                  <a:pt x="30990" y="46968"/>
                  <a:pt x="31023" y="46701"/>
                </a:cubicBezTo>
                <a:cubicBezTo>
                  <a:pt x="31056" y="46601"/>
                  <a:pt x="30990" y="46467"/>
                  <a:pt x="30856" y="46467"/>
                </a:cubicBezTo>
                <a:close/>
                <a:moveTo>
                  <a:pt x="51071" y="47635"/>
                </a:moveTo>
                <a:cubicBezTo>
                  <a:pt x="51004" y="47635"/>
                  <a:pt x="50904" y="47735"/>
                  <a:pt x="50904" y="47868"/>
                </a:cubicBezTo>
                <a:cubicBezTo>
                  <a:pt x="50970" y="48102"/>
                  <a:pt x="50970" y="48369"/>
                  <a:pt x="50970" y="48602"/>
                </a:cubicBezTo>
                <a:lnTo>
                  <a:pt x="50970" y="49036"/>
                </a:lnTo>
                <a:cubicBezTo>
                  <a:pt x="50970" y="49136"/>
                  <a:pt x="51037" y="49236"/>
                  <a:pt x="51171" y="49236"/>
                </a:cubicBezTo>
                <a:cubicBezTo>
                  <a:pt x="51237" y="49236"/>
                  <a:pt x="51371" y="49136"/>
                  <a:pt x="51337" y="49036"/>
                </a:cubicBezTo>
                <a:lnTo>
                  <a:pt x="51337" y="48569"/>
                </a:lnTo>
                <a:cubicBezTo>
                  <a:pt x="51337" y="48302"/>
                  <a:pt x="51304" y="48068"/>
                  <a:pt x="51304" y="47802"/>
                </a:cubicBezTo>
                <a:cubicBezTo>
                  <a:pt x="51304" y="47735"/>
                  <a:pt x="51204" y="47635"/>
                  <a:pt x="51071" y="47635"/>
                </a:cubicBezTo>
                <a:close/>
                <a:moveTo>
                  <a:pt x="31513" y="50758"/>
                </a:moveTo>
                <a:cubicBezTo>
                  <a:pt x="31492" y="50758"/>
                  <a:pt x="31472" y="50763"/>
                  <a:pt x="31457" y="50770"/>
                </a:cubicBezTo>
                <a:cubicBezTo>
                  <a:pt x="31323" y="50804"/>
                  <a:pt x="31256" y="50937"/>
                  <a:pt x="31323" y="51037"/>
                </a:cubicBezTo>
                <a:cubicBezTo>
                  <a:pt x="31457" y="51404"/>
                  <a:pt x="31657" y="51771"/>
                  <a:pt x="31857" y="52105"/>
                </a:cubicBezTo>
                <a:cubicBezTo>
                  <a:pt x="31890" y="52138"/>
                  <a:pt x="31957" y="52205"/>
                  <a:pt x="32024" y="52205"/>
                </a:cubicBezTo>
                <a:cubicBezTo>
                  <a:pt x="32057" y="52205"/>
                  <a:pt x="32090" y="52205"/>
                  <a:pt x="32157" y="52238"/>
                </a:cubicBezTo>
                <a:cubicBezTo>
                  <a:pt x="32290" y="52138"/>
                  <a:pt x="32290" y="52038"/>
                  <a:pt x="32224" y="51938"/>
                </a:cubicBezTo>
                <a:cubicBezTo>
                  <a:pt x="32024" y="51604"/>
                  <a:pt x="31857" y="51237"/>
                  <a:pt x="31690" y="50904"/>
                </a:cubicBezTo>
                <a:cubicBezTo>
                  <a:pt x="31665" y="50802"/>
                  <a:pt x="31581" y="50758"/>
                  <a:pt x="31513" y="50758"/>
                </a:cubicBezTo>
                <a:close/>
                <a:moveTo>
                  <a:pt x="50529" y="51929"/>
                </a:moveTo>
                <a:cubicBezTo>
                  <a:pt x="50459" y="51929"/>
                  <a:pt x="50364" y="51989"/>
                  <a:pt x="50337" y="52071"/>
                </a:cubicBezTo>
                <a:cubicBezTo>
                  <a:pt x="50170" y="52405"/>
                  <a:pt x="50003" y="52738"/>
                  <a:pt x="49770" y="53072"/>
                </a:cubicBezTo>
                <a:cubicBezTo>
                  <a:pt x="49703" y="53205"/>
                  <a:pt x="49736" y="53306"/>
                  <a:pt x="49836" y="53372"/>
                </a:cubicBezTo>
                <a:cubicBezTo>
                  <a:pt x="49870" y="53406"/>
                  <a:pt x="49903" y="53406"/>
                  <a:pt x="49970" y="53406"/>
                </a:cubicBezTo>
                <a:cubicBezTo>
                  <a:pt x="50036" y="53406"/>
                  <a:pt x="50070" y="53372"/>
                  <a:pt x="50137" y="53272"/>
                </a:cubicBezTo>
                <a:cubicBezTo>
                  <a:pt x="50370" y="52939"/>
                  <a:pt x="50537" y="52572"/>
                  <a:pt x="50704" y="52205"/>
                </a:cubicBezTo>
                <a:cubicBezTo>
                  <a:pt x="50737" y="52105"/>
                  <a:pt x="50670" y="51971"/>
                  <a:pt x="50570" y="51938"/>
                </a:cubicBezTo>
                <a:cubicBezTo>
                  <a:pt x="50558" y="51932"/>
                  <a:pt x="50544" y="51929"/>
                  <a:pt x="50529" y="51929"/>
                </a:cubicBezTo>
                <a:close/>
                <a:moveTo>
                  <a:pt x="34174" y="54120"/>
                </a:moveTo>
                <a:cubicBezTo>
                  <a:pt x="34103" y="54120"/>
                  <a:pt x="34034" y="54143"/>
                  <a:pt x="33992" y="54206"/>
                </a:cubicBezTo>
                <a:cubicBezTo>
                  <a:pt x="33958" y="54273"/>
                  <a:pt x="33958" y="54406"/>
                  <a:pt x="34025" y="54473"/>
                </a:cubicBezTo>
                <a:cubicBezTo>
                  <a:pt x="34359" y="54673"/>
                  <a:pt x="34692" y="54940"/>
                  <a:pt x="35026" y="55140"/>
                </a:cubicBezTo>
                <a:cubicBezTo>
                  <a:pt x="35026" y="55207"/>
                  <a:pt x="35059" y="55207"/>
                  <a:pt x="35126" y="55207"/>
                </a:cubicBezTo>
                <a:cubicBezTo>
                  <a:pt x="35193" y="55207"/>
                  <a:pt x="35226" y="55140"/>
                  <a:pt x="35326" y="55107"/>
                </a:cubicBezTo>
                <a:cubicBezTo>
                  <a:pt x="35359" y="54973"/>
                  <a:pt x="35326" y="54873"/>
                  <a:pt x="35226" y="54807"/>
                </a:cubicBezTo>
                <a:cubicBezTo>
                  <a:pt x="34892" y="54606"/>
                  <a:pt x="34559" y="54406"/>
                  <a:pt x="34292" y="54139"/>
                </a:cubicBezTo>
                <a:cubicBezTo>
                  <a:pt x="34255" y="54127"/>
                  <a:pt x="34214" y="54120"/>
                  <a:pt x="34174" y="54120"/>
                </a:cubicBezTo>
                <a:close/>
                <a:moveTo>
                  <a:pt x="47674" y="55122"/>
                </a:moveTo>
                <a:cubicBezTo>
                  <a:pt x="47638" y="55122"/>
                  <a:pt x="47601" y="55129"/>
                  <a:pt x="47568" y="55140"/>
                </a:cubicBezTo>
                <a:cubicBezTo>
                  <a:pt x="47234" y="55307"/>
                  <a:pt x="46901" y="55474"/>
                  <a:pt x="46534" y="55641"/>
                </a:cubicBezTo>
                <a:cubicBezTo>
                  <a:pt x="46401" y="55707"/>
                  <a:pt x="46367" y="55807"/>
                  <a:pt x="46401" y="55907"/>
                </a:cubicBezTo>
                <a:cubicBezTo>
                  <a:pt x="46401" y="55974"/>
                  <a:pt x="46501" y="56041"/>
                  <a:pt x="46567" y="56041"/>
                </a:cubicBezTo>
                <a:lnTo>
                  <a:pt x="46667" y="56041"/>
                </a:lnTo>
                <a:cubicBezTo>
                  <a:pt x="47034" y="55874"/>
                  <a:pt x="47401" y="55707"/>
                  <a:pt x="47735" y="55474"/>
                </a:cubicBezTo>
                <a:cubicBezTo>
                  <a:pt x="47868" y="55440"/>
                  <a:pt x="47868" y="55374"/>
                  <a:pt x="47835" y="55240"/>
                </a:cubicBezTo>
                <a:cubicBezTo>
                  <a:pt x="47813" y="55151"/>
                  <a:pt x="47746" y="55122"/>
                  <a:pt x="47674" y="55122"/>
                </a:cubicBezTo>
                <a:close/>
                <a:moveTo>
                  <a:pt x="38025" y="56014"/>
                </a:moveTo>
                <a:cubicBezTo>
                  <a:pt x="37944" y="56014"/>
                  <a:pt x="37885" y="56069"/>
                  <a:pt x="37861" y="56141"/>
                </a:cubicBezTo>
                <a:cubicBezTo>
                  <a:pt x="37828" y="56274"/>
                  <a:pt x="37861" y="56374"/>
                  <a:pt x="37995" y="56408"/>
                </a:cubicBezTo>
                <a:cubicBezTo>
                  <a:pt x="38361" y="56541"/>
                  <a:pt x="38762" y="56608"/>
                  <a:pt x="39195" y="56708"/>
                </a:cubicBezTo>
                <a:cubicBezTo>
                  <a:pt x="39295" y="56708"/>
                  <a:pt x="39362" y="56641"/>
                  <a:pt x="39396" y="56541"/>
                </a:cubicBezTo>
                <a:cubicBezTo>
                  <a:pt x="39396" y="56408"/>
                  <a:pt x="39362" y="56274"/>
                  <a:pt x="39229" y="56274"/>
                </a:cubicBezTo>
                <a:cubicBezTo>
                  <a:pt x="38862" y="56241"/>
                  <a:pt x="38495" y="56141"/>
                  <a:pt x="38128" y="56041"/>
                </a:cubicBezTo>
                <a:cubicBezTo>
                  <a:pt x="38091" y="56022"/>
                  <a:pt x="38056" y="56014"/>
                  <a:pt x="38025" y="56014"/>
                </a:cubicBezTo>
                <a:close/>
                <a:moveTo>
                  <a:pt x="43498" y="56441"/>
                </a:moveTo>
                <a:cubicBezTo>
                  <a:pt x="43098" y="56474"/>
                  <a:pt x="42698" y="56541"/>
                  <a:pt x="42331" y="56541"/>
                </a:cubicBezTo>
                <a:cubicBezTo>
                  <a:pt x="42198" y="56541"/>
                  <a:pt x="42097" y="56608"/>
                  <a:pt x="42097" y="56741"/>
                </a:cubicBezTo>
                <a:cubicBezTo>
                  <a:pt x="42097" y="56875"/>
                  <a:pt x="42198" y="56941"/>
                  <a:pt x="42331" y="56941"/>
                </a:cubicBezTo>
                <a:cubicBezTo>
                  <a:pt x="42731" y="56908"/>
                  <a:pt x="43165" y="56875"/>
                  <a:pt x="43532" y="56808"/>
                </a:cubicBezTo>
                <a:cubicBezTo>
                  <a:pt x="43665" y="56808"/>
                  <a:pt x="43699" y="56741"/>
                  <a:pt x="43699" y="56608"/>
                </a:cubicBezTo>
                <a:cubicBezTo>
                  <a:pt x="43699" y="56474"/>
                  <a:pt x="43632" y="56441"/>
                  <a:pt x="43498" y="5644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5"/>
          <p:cNvGrpSpPr/>
          <p:nvPr/>
        </p:nvGrpSpPr>
        <p:grpSpPr>
          <a:xfrm flipH="1" rot="-5009618">
            <a:off x="-1642370" y="2866038"/>
            <a:ext cx="3347968" cy="3169032"/>
            <a:chOff x="4701875" y="525800"/>
            <a:chExt cx="2266252" cy="2145129"/>
          </a:xfrm>
        </p:grpSpPr>
        <p:sp>
          <p:nvSpPr>
            <p:cNvPr id="289" name="Google Shape;289;p15"/>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15"/>
          <p:cNvGrpSpPr/>
          <p:nvPr/>
        </p:nvGrpSpPr>
        <p:grpSpPr>
          <a:xfrm flipH="1">
            <a:off x="4363313" y="7786752"/>
            <a:ext cx="3855335" cy="3613397"/>
            <a:chOff x="2223099" y="7910477"/>
            <a:chExt cx="3855335" cy="3613397"/>
          </a:xfrm>
        </p:grpSpPr>
        <p:sp>
          <p:nvSpPr>
            <p:cNvPr id="293" name="Google Shape;293;p15"/>
            <p:cNvSpPr/>
            <p:nvPr/>
          </p:nvSpPr>
          <p:spPr>
            <a:xfrm rot="-736951">
              <a:off x="2502369" y="82270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rot="-736951">
              <a:off x="3870371" y="83830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rot="-736951">
              <a:off x="3148638" y="89587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rot="-736951">
              <a:off x="2876340" y="98238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0">
    <p:spTree>
      <p:nvGrpSpPr>
        <p:cNvPr id="297" name="Shape 297"/>
        <p:cNvGrpSpPr/>
        <p:nvPr/>
      </p:nvGrpSpPr>
      <p:grpSpPr>
        <a:xfrm>
          <a:off x="0" y="0"/>
          <a:ext cx="0" cy="0"/>
          <a:chOff x="0" y="0"/>
          <a:chExt cx="0" cy="0"/>
        </a:xfrm>
      </p:grpSpPr>
      <p:sp>
        <p:nvSpPr>
          <p:cNvPr id="298" name="Google Shape;298;p16"/>
          <p:cNvSpPr txBox="1"/>
          <p:nvPr>
            <p:ph type="title"/>
          </p:nvPr>
        </p:nvSpPr>
        <p:spPr>
          <a:xfrm>
            <a:off x="1187300" y="4047796"/>
            <a:ext cx="4741500" cy="1296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7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9" name="Google Shape;299;p16"/>
          <p:cNvSpPr txBox="1"/>
          <p:nvPr>
            <p:ph hasCustomPrompt="1" idx="2" type="title"/>
          </p:nvPr>
        </p:nvSpPr>
        <p:spPr>
          <a:xfrm>
            <a:off x="1188043" y="1570650"/>
            <a:ext cx="4741500" cy="18366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0" name="Google Shape;300;p16"/>
          <p:cNvSpPr txBox="1"/>
          <p:nvPr>
            <p:ph idx="1" type="subTitle"/>
          </p:nvPr>
        </p:nvSpPr>
        <p:spPr>
          <a:xfrm>
            <a:off x="1187302" y="5333425"/>
            <a:ext cx="4657500" cy="86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200"/>
              <a:buNone/>
              <a:defRPr sz="21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1" name="Google Shape;301;p16"/>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16"/>
          <p:cNvGrpSpPr/>
          <p:nvPr/>
        </p:nvGrpSpPr>
        <p:grpSpPr>
          <a:xfrm rot="1277380">
            <a:off x="556841" y="7538620"/>
            <a:ext cx="326940" cy="308014"/>
            <a:chOff x="2967300" y="664100"/>
            <a:chExt cx="326925" cy="308000"/>
          </a:xfrm>
        </p:grpSpPr>
        <p:sp>
          <p:nvSpPr>
            <p:cNvPr id="303" name="Google Shape;303;p16"/>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16"/>
          <p:cNvGrpSpPr/>
          <p:nvPr/>
        </p:nvGrpSpPr>
        <p:grpSpPr>
          <a:xfrm rot="8100000">
            <a:off x="6489951" y="1780201"/>
            <a:ext cx="326922" cy="307997"/>
            <a:chOff x="2967300" y="664100"/>
            <a:chExt cx="326925" cy="308000"/>
          </a:xfrm>
        </p:grpSpPr>
        <p:sp>
          <p:nvSpPr>
            <p:cNvPr id="308" name="Google Shape;308;p16"/>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 name="Google Shape;312;p16"/>
          <p:cNvSpPr/>
          <p:nvPr/>
        </p:nvSpPr>
        <p:spPr>
          <a:xfrm rot="1506682">
            <a:off x="4731846" y="2540654"/>
            <a:ext cx="2920660" cy="1677883"/>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 name="Google Shape;313;p16"/>
          <p:cNvGrpSpPr/>
          <p:nvPr/>
        </p:nvGrpSpPr>
        <p:grpSpPr>
          <a:xfrm rot="-6465992">
            <a:off x="-1486915" y="5153091"/>
            <a:ext cx="3348067" cy="3169125"/>
            <a:chOff x="4701875" y="525800"/>
            <a:chExt cx="2266252" cy="2145129"/>
          </a:xfrm>
        </p:grpSpPr>
        <p:sp>
          <p:nvSpPr>
            <p:cNvPr id="314" name="Google Shape;314;p16"/>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6"/>
          <p:cNvGrpSpPr/>
          <p:nvPr/>
        </p:nvGrpSpPr>
        <p:grpSpPr>
          <a:xfrm>
            <a:off x="3333599" y="-1052123"/>
            <a:ext cx="3855335" cy="3613397"/>
            <a:chOff x="2223099" y="7910477"/>
            <a:chExt cx="3855335" cy="3613397"/>
          </a:xfrm>
        </p:grpSpPr>
        <p:sp>
          <p:nvSpPr>
            <p:cNvPr id="318" name="Google Shape;318;p16"/>
            <p:cNvSpPr/>
            <p:nvPr/>
          </p:nvSpPr>
          <p:spPr>
            <a:xfrm rot="-736951">
              <a:off x="2502369" y="82270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rot="-736951">
              <a:off x="3870371" y="83830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rot="-736951">
              <a:off x="3148638" y="89587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rot="-736951">
              <a:off x="2876340" y="98238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2">
    <p:spTree>
      <p:nvGrpSpPr>
        <p:cNvPr id="322" name="Shape 322"/>
        <p:cNvGrpSpPr/>
        <p:nvPr/>
      </p:nvGrpSpPr>
      <p:grpSpPr>
        <a:xfrm>
          <a:off x="0" y="0"/>
          <a:ext cx="0" cy="0"/>
          <a:chOff x="0" y="0"/>
          <a:chExt cx="0" cy="0"/>
        </a:xfrm>
      </p:grpSpPr>
      <p:sp>
        <p:nvSpPr>
          <p:cNvPr id="323" name="Google Shape;323;p17"/>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txBox="1"/>
          <p:nvPr>
            <p:ph type="title"/>
          </p:nvPr>
        </p:nvSpPr>
        <p:spPr>
          <a:xfrm>
            <a:off x="476100" y="838200"/>
            <a:ext cx="6573900" cy="92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325" name="Google Shape;325;p17"/>
          <p:cNvSpPr txBox="1"/>
          <p:nvPr>
            <p:ph idx="1" type="body"/>
          </p:nvPr>
        </p:nvSpPr>
        <p:spPr>
          <a:xfrm>
            <a:off x="512075" y="1994675"/>
            <a:ext cx="6537900" cy="7240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26" name="Google Shape;326;p17"/>
          <p:cNvSpPr/>
          <p:nvPr/>
        </p:nvSpPr>
        <p:spPr>
          <a:xfrm rot="5874127">
            <a:off x="5420082" y="6210749"/>
            <a:ext cx="2920865" cy="1678000"/>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17"/>
          <p:cNvGrpSpPr/>
          <p:nvPr/>
        </p:nvGrpSpPr>
        <p:grpSpPr>
          <a:xfrm flipH="1" rot="-1453560">
            <a:off x="6719945" y="7471535"/>
            <a:ext cx="2327337" cy="3631802"/>
            <a:chOff x="2865550" y="2087675"/>
            <a:chExt cx="1409375" cy="2199325"/>
          </a:xfrm>
        </p:grpSpPr>
        <p:sp>
          <p:nvSpPr>
            <p:cNvPr id="328" name="Google Shape;328;p17"/>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17"/>
          <p:cNvGrpSpPr/>
          <p:nvPr/>
        </p:nvGrpSpPr>
        <p:grpSpPr>
          <a:xfrm rot="719995">
            <a:off x="6495888" y="9265795"/>
            <a:ext cx="326909" cy="307985"/>
            <a:chOff x="2967300" y="664100"/>
            <a:chExt cx="326925" cy="308000"/>
          </a:xfrm>
        </p:grpSpPr>
        <p:sp>
          <p:nvSpPr>
            <p:cNvPr id="334" name="Google Shape;334;p17"/>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
    <p:spTree>
      <p:nvGrpSpPr>
        <p:cNvPr id="338" name="Shape 338"/>
        <p:cNvGrpSpPr/>
        <p:nvPr/>
      </p:nvGrpSpPr>
      <p:grpSpPr>
        <a:xfrm>
          <a:off x="0" y="0"/>
          <a:ext cx="0" cy="0"/>
          <a:chOff x="0" y="0"/>
          <a:chExt cx="0" cy="0"/>
        </a:xfrm>
      </p:grpSpPr>
      <p:sp>
        <p:nvSpPr>
          <p:cNvPr id="339" name="Google Shape;339;p18"/>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txBox="1"/>
          <p:nvPr>
            <p:ph type="title"/>
          </p:nvPr>
        </p:nvSpPr>
        <p:spPr>
          <a:xfrm>
            <a:off x="511050" y="838200"/>
            <a:ext cx="6537900" cy="1736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341" name="Google Shape;341;p18"/>
          <p:cNvSpPr txBox="1"/>
          <p:nvPr>
            <p:ph idx="1" type="body"/>
          </p:nvPr>
        </p:nvSpPr>
        <p:spPr>
          <a:xfrm>
            <a:off x="512075" y="2685700"/>
            <a:ext cx="6537900" cy="6732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DF3C49"/>
              </a:buClr>
              <a:buSzPts val="1400"/>
              <a:buFont typeface="Fredoka One"/>
              <a:buChar char="●"/>
              <a:defRPr/>
            </a:lvl1pPr>
            <a:lvl2pPr indent="-317500" lvl="1" marL="914400" rtl="0">
              <a:spcBef>
                <a:spcPts val="0"/>
              </a:spcBef>
              <a:spcAft>
                <a:spcPts val="0"/>
              </a:spcAft>
              <a:buSzPts val="1400"/>
              <a:buFont typeface="Arial"/>
              <a:buChar char="○"/>
              <a:defRPr/>
            </a:lvl2pPr>
            <a:lvl3pPr indent="-317500" lvl="2" marL="1371600" rtl="0">
              <a:spcBef>
                <a:spcPts val="0"/>
              </a:spcBef>
              <a:spcAft>
                <a:spcPts val="0"/>
              </a:spcAft>
              <a:buSzPts val="1400"/>
              <a:buFont typeface="Arial"/>
              <a:buChar char="■"/>
              <a:defRPr/>
            </a:lvl3pPr>
            <a:lvl4pPr indent="-317500" lvl="3" marL="1828800" rtl="0">
              <a:spcBef>
                <a:spcPts val="0"/>
              </a:spcBef>
              <a:spcAft>
                <a:spcPts val="0"/>
              </a:spcAft>
              <a:buSzPts val="1400"/>
              <a:buFont typeface="Arial"/>
              <a:buChar char="●"/>
              <a:defRPr/>
            </a:lvl4pPr>
            <a:lvl5pPr indent="-317500" lvl="4" marL="2286000" rtl="0">
              <a:spcBef>
                <a:spcPts val="0"/>
              </a:spcBef>
              <a:spcAft>
                <a:spcPts val="0"/>
              </a:spcAft>
              <a:buSzPts val="1400"/>
              <a:buFont typeface="Arial"/>
              <a:buChar char="○"/>
              <a:defRPr/>
            </a:lvl5pPr>
            <a:lvl6pPr indent="-317500" lvl="5" marL="2743200" rtl="0">
              <a:spcBef>
                <a:spcPts val="0"/>
              </a:spcBef>
              <a:spcAft>
                <a:spcPts val="0"/>
              </a:spcAft>
              <a:buSzPts val="1400"/>
              <a:buFont typeface="Arial"/>
              <a:buChar char="■"/>
              <a:defRPr/>
            </a:lvl6pPr>
            <a:lvl7pPr indent="-317500" lvl="6" marL="3200400" rtl="0">
              <a:spcBef>
                <a:spcPts val="0"/>
              </a:spcBef>
              <a:spcAft>
                <a:spcPts val="0"/>
              </a:spcAft>
              <a:buSzPts val="1400"/>
              <a:buFont typeface="Arial"/>
              <a:buChar char="●"/>
              <a:defRPr/>
            </a:lvl7pPr>
            <a:lvl8pPr indent="-317500" lvl="7" marL="3657600" rtl="0">
              <a:spcBef>
                <a:spcPts val="0"/>
              </a:spcBef>
              <a:spcAft>
                <a:spcPts val="0"/>
              </a:spcAft>
              <a:buSzPts val="1400"/>
              <a:buFont typeface="Arial"/>
              <a:buChar char="○"/>
              <a:defRPr/>
            </a:lvl8pPr>
            <a:lvl9pPr indent="-317500" lvl="8" marL="4114800" rtl="0">
              <a:spcBef>
                <a:spcPts val="0"/>
              </a:spcBef>
              <a:spcAft>
                <a:spcPts val="0"/>
              </a:spcAft>
              <a:buSzPts val="1400"/>
              <a:buFont typeface="Arial"/>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3">
    <p:spTree>
      <p:nvGrpSpPr>
        <p:cNvPr id="342" name="Shape 342"/>
        <p:cNvGrpSpPr/>
        <p:nvPr/>
      </p:nvGrpSpPr>
      <p:grpSpPr>
        <a:xfrm>
          <a:off x="0" y="0"/>
          <a:ext cx="0" cy="0"/>
          <a:chOff x="0" y="0"/>
          <a:chExt cx="0" cy="0"/>
        </a:xfrm>
      </p:grpSpPr>
      <p:sp>
        <p:nvSpPr>
          <p:cNvPr id="343" name="Google Shape;343;p19"/>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9"/>
          <p:cNvSpPr txBox="1"/>
          <p:nvPr>
            <p:ph type="title"/>
          </p:nvPr>
        </p:nvSpPr>
        <p:spPr>
          <a:xfrm>
            <a:off x="1507350" y="838200"/>
            <a:ext cx="4545300" cy="17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345" name="Google Shape;345;p19"/>
          <p:cNvSpPr/>
          <p:nvPr/>
        </p:nvSpPr>
        <p:spPr>
          <a:xfrm rot="7283705">
            <a:off x="3001226" y="8691263"/>
            <a:ext cx="2739225" cy="1573651"/>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19"/>
          <p:cNvGrpSpPr/>
          <p:nvPr/>
        </p:nvGrpSpPr>
        <p:grpSpPr>
          <a:xfrm rot="-570509">
            <a:off x="-2139893" y="1490418"/>
            <a:ext cx="3855487" cy="3613540"/>
            <a:chOff x="-1175526" y="6918177"/>
            <a:chExt cx="3855335" cy="3613397"/>
          </a:xfrm>
        </p:grpSpPr>
        <p:sp>
          <p:nvSpPr>
            <p:cNvPr id="347" name="Google Shape;347;p19"/>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9"/>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9"/>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 name="Google Shape;351;p19"/>
          <p:cNvGrpSpPr/>
          <p:nvPr/>
        </p:nvGrpSpPr>
        <p:grpSpPr>
          <a:xfrm rot="3602317">
            <a:off x="5608940" y="7759423"/>
            <a:ext cx="3332562" cy="3154449"/>
            <a:chOff x="4701875" y="525800"/>
            <a:chExt cx="2266252" cy="2145129"/>
          </a:xfrm>
        </p:grpSpPr>
        <p:sp>
          <p:nvSpPr>
            <p:cNvPr id="352" name="Google Shape;352;p19"/>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9"/>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9"/>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9"/>
          <p:cNvGrpSpPr/>
          <p:nvPr/>
        </p:nvGrpSpPr>
        <p:grpSpPr>
          <a:xfrm>
            <a:off x="5968148" y="9380748"/>
            <a:ext cx="326925" cy="308000"/>
            <a:chOff x="2967300" y="664100"/>
            <a:chExt cx="326925" cy="308000"/>
          </a:xfrm>
        </p:grpSpPr>
        <p:sp>
          <p:nvSpPr>
            <p:cNvPr id="356" name="Google Shape;356;p19"/>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9"/>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9"/>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19"/>
          <p:cNvGrpSpPr/>
          <p:nvPr/>
        </p:nvGrpSpPr>
        <p:grpSpPr>
          <a:xfrm rot="1117621">
            <a:off x="861339" y="2425771"/>
            <a:ext cx="326919" cy="307994"/>
            <a:chOff x="2967300" y="664100"/>
            <a:chExt cx="326925" cy="308000"/>
          </a:xfrm>
        </p:grpSpPr>
        <p:sp>
          <p:nvSpPr>
            <p:cNvPr id="361" name="Google Shape;361;p19"/>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9"/>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9"/>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
    <p:spTree>
      <p:nvGrpSpPr>
        <p:cNvPr id="365" name="Shape 365"/>
        <p:cNvGrpSpPr/>
        <p:nvPr/>
      </p:nvGrpSpPr>
      <p:grpSpPr>
        <a:xfrm>
          <a:off x="0" y="0"/>
          <a:ext cx="0" cy="0"/>
          <a:chOff x="0" y="0"/>
          <a:chExt cx="0" cy="0"/>
        </a:xfrm>
      </p:grpSpPr>
      <p:sp>
        <p:nvSpPr>
          <p:cNvPr id="366" name="Google Shape;366;p20"/>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0"/>
          <p:cNvSpPr txBox="1"/>
          <p:nvPr>
            <p:ph type="title"/>
          </p:nvPr>
        </p:nvSpPr>
        <p:spPr>
          <a:xfrm>
            <a:off x="1551450" y="838200"/>
            <a:ext cx="4457100" cy="17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368" name="Google Shape;368;p20"/>
          <p:cNvSpPr/>
          <p:nvPr/>
        </p:nvSpPr>
        <p:spPr>
          <a:xfrm>
            <a:off x="1947000" y="8303950"/>
            <a:ext cx="3175349" cy="1482593"/>
          </a:xfrm>
          <a:custGeom>
            <a:rect b="b" l="l" r="r" t="t"/>
            <a:pathLst>
              <a:path extrusionOk="0" h="38221" w="81860">
                <a:moveTo>
                  <a:pt x="24452" y="593"/>
                </a:moveTo>
                <a:cubicBezTo>
                  <a:pt x="24352" y="593"/>
                  <a:pt x="24251" y="693"/>
                  <a:pt x="24251" y="827"/>
                </a:cubicBezTo>
                <a:cubicBezTo>
                  <a:pt x="24251" y="927"/>
                  <a:pt x="24352" y="1027"/>
                  <a:pt x="24452" y="1027"/>
                </a:cubicBezTo>
                <a:lnTo>
                  <a:pt x="25652" y="1027"/>
                </a:lnTo>
                <a:cubicBezTo>
                  <a:pt x="25753" y="1027"/>
                  <a:pt x="25853" y="927"/>
                  <a:pt x="25853" y="827"/>
                </a:cubicBezTo>
                <a:cubicBezTo>
                  <a:pt x="25853" y="693"/>
                  <a:pt x="25753" y="593"/>
                  <a:pt x="25619" y="593"/>
                </a:cubicBezTo>
                <a:close/>
                <a:moveTo>
                  <a:pt x="21249" y="827"/>
                </a:moveTo>
                <a:cubicBezTo>
                  <a:pt x="20882" y="894"/>
                  <a:pt x="20482" y="927"/>
                  <a:pt x="20082" y="1027"/>
                </a:cubicBezTo>
                <a:cubicBezTo>
                  <a:pt x="19948" y="1060"/>
                  <a:pt x="19915" y="1160"/>
                  <a:pt x="19915" y="1261"/>
                </a:cubicBezTo>
                <a:cubicBezTo>
                  <a:pt x="19948" y="1361"/>
                  <a:pt x="20048" y="1427"/>
                  <a:pt x="20115" y="1427"/>
                </a:cubicBezTo>
                <a:cubicBezTo>
                  <a:pt x="20549" y="1361"/>
                  <a:pt x="20916" y="1327"/>
                  <a:pt x="21283" y="1194"/>
                </a:cubicBezTo>
                <a:cubicBezTo>
                  <a:pt x="21416" y="1194"/>
                  <a:pt x="21483" y="1094"/>
                  <a:pt x="21483" y="994"/>
                </a:cubicBezTo>
                <a:cubicBezTo>
                  <a:pt x="21483" y="860"/>
                  <a:pt x="21383" y="827"/>
                  <a:pt x="21249" y="827"/>
                </a:cubicBezTo>
                <a:close/>
                <a:moveTo>
                  <a:pt x="28821" y="927"/>
                </a:moveTo>
                <a:cubicBezTo>
                  <a:pt x="28721" y="927"/>
                  <a:pt x="28588" y="994"/>
                  <a:pt x="28588" y="1094"/>
                </a:cubicBezTo>
                <a:cubicBezTo>
                  <a:pt x="28588" y="1194"/>
                  <a:pt x="28655" y="1327"/>
                  <a:pt x="28755" y="1327"/>
                </a:cubicBezTo>
                <a:cubicBezTo>
                  <a:pt x="29188" y="1361"/>
                  <a:pt x="29555" y="1427"/>
                  <a:pt x="29922" y="1527"/>
                </a:cubicBezTo>
                <a:lnTo>
                  <a:pt x="29989" y="1527"/>
                </a:lnTo>
                <a:cubicBezTo>
                  <a:pt x="30056" y="1527"/>
                  <a:pt x="30156" y="1461"/>
                  <a:pt x="30156" y="1394"/>
                </a:cubicBezTo>
                <a:cubicBezTo>
                  <a:pt x="30156" y="1261"/>
                  <a:pt x="30089" y="1194"/>
                  <a:pt x="29989" y="1160"/>
                </a:cubicBezTo>
                <a:cubicBezTo>
                  <a:pt x="29589" y="1060"/>
                  <a:pt x="29188" y="1027"/>
                  <a:pt x="28821" y="927"/>
                </a:cubicBezTo>
                <a:close/>
                <a:moveTo>
                  <a:pt x="77454" y="0"/>
                </a:moveTo>
                <a:cubicBezTo>
                  <a:pt x="77430" y="0"/>
                  <a:pt x="77407" y="8"/>
                  <a:pt x="77389" y="26"/>
                </a:cubicBezTo>
                <a:cubicBezTo>
                  <a:pt x="77256" y="60"/>
                  <a:pt x="77223" y="193"/>
                  <a:pt x="77256" y="260"/>
                </a:cubicBezTo>
                <a:lnTo>
                  <a:pt x="77623" y="1394"/>
                </a:lnTo>
                <a:cubicBezTo>
                  <a:pt x="77690" y="1461"/>
                  <a:pt x="77756" y="1527"/>
                  <a:pt x="77856" y="1527"/>
                </a:cubicBezTo>
                <a:lnTo>
                  <a:pt x="77890" y="1527"/>
                </a:lnTo>
                <a:cubicBezTo>
                  <a:pt x="77956" y="1461"/>
                  <a:pt x="78057" y="1394"/>
                  <a:pt x="78023" y="1261"/>
                </a:cubicBezTo>
                <a:lnTo>
                  <a:pt x="77623" y="160"/>
                </a:lnTo>
                <a:cubicBezTo>
                  <a:pt x="77598" y="62"/>
                  <a:pt x="77520" y="0"/>
                  <a:pt x="77454" y="0"/>
                </a:cubicBezTo>
                <a:close/>
                <a:moveTo>
                  <a:pt x="17078" y="1852"/>
                </a:moveTo>
                <a:cubicBezTo>
                  <a:pt x="17058" y="1852"/>
                  <a:pt x="17037" y="1855"/>
                  <a:pt x="17013" y="1861"/>
                </a:cubicBezTo>
                <a:lnTo>
                  <a:pt x="15879" y="2228"/>
                </a:lnTo>
                <a:cubicBezTo>
                  <a:pt x="15745" y="2261"/>
                  <a:pt x="15712" y="2395"/>
                  <a:pt x="15745" y="2495"/>
                </a:cubicBezTo>
                <a:cubicBezTo>
                  <a:pt x="15745" y="2561"/>
                  <a:pt x="15845" y="2595"/>
                  <a:pt x="15912" y="2595"/>
                </a:cubicBezTo>
                <a:lnTo>
                  <a:pt x="16012" y="2595"/>
                </a:lnTo>
                <a:lnTo>
                  <a:pt x="17146" y="2228"/>
                </a:lnTo>
                <a:cubicBezTo>
                  <a:pt x="17213" y="2195"/>
                  <a:pt x="17313" y="2061"/>
                  <a:pt x="17246" y="1994"/>
                </a:cubicBezTo>
                <a:cubicBezTo>
                  <a:pt x="17219" y="1912"/>
                  <a:pt x="17169" y="1852"/>
                  <a:pt x="17078" y="1852"/>
                </a:cubicBezTo>
                <a:close/>
                <a:moveTo>
                  <a:pt x="33017" y="2052"/>
                </a:moveTo>
                <a:cubicBezTo>
                  <a:pt x="32947" y="2052"/>
                  <a:pt x="32852" y="2112"/>
                  <a:pt x="32824" y="2195"/>
                </a:cubicBezTo>
                <a:cubicBezTo>
                  <a:pt x="32758" y="2261"/>
                  <a:pt x="32858" y="2395"/>
                  <a:pt x="32924" y="2428"/>
                </a:cubicBezTo>
                <a:cubicBezTo>
                  <a:pt x="33291" y="2595"/>
                  <a:pt x="33625" y="2728"/>
                  <a:pt x="34025" y="2895"/>
                </a:cubicBezTo>
                <a:lnTo>
                  <a:pt x="34092" y="2895"/>
                </a:lnTo>
                <a:cubicBezTo>
                  <a:pt x="34192" y="2895"/>
                  <a:pt x="34259" y="2862"/>
                  <a:pt x="34259" y="2762"/>
                </a:cubicBezTo>
                <a:cubicBezTo>
                  <a:pt x="34325" y="2695"/>
                  <a:pt x="34259" y="2561"/>
                  <a:pt x="34192" y="2528"/>
                </a:cubicBezTo>
                <a:cubicBezTo>
                  <a:pt x="33825" y="2361"/>
                  <a:pt x="33425" y="2195"/>
                  <a:pt x="33058" y="2061"/>
                </a:cubicBezTo>
                <a:cubicBezTo>
                  <a:pt x="33046" y="2055"/>
                  <a:pt x="33032" y="2052"/>
                  <a:pt x="33017" y="2052"/>
                </a:cubicBezTo>
                <a:close/>
                <a:moveTo>
                  <a:pt x="13003" y="3501"/>
                </a:moveTo>
                <a:cubicBezTo>
                  <a:pt x="12971" y="3501"/>
                  <a:pt x="12939" y="3509"/>
                  <a:pt x="12910" y="3529"/>
                </a:cubicBezTo>
                <a:cubicBezTo>
                  <a:pt x="12576" y="3696"/>
                  <a:pt x="12210" y="3862"/>
                  <a:pt x="11876" y="4063"/>
                </a:cubicBezTo>
                <a:cubicBezTo>
                  <a:pt x="11809" y="4096"/>
                  <a:pt x="11743" y="4229"/>
                  <a:pt x="11809" y="4329"/>
                </a:cubicBezTo>
                <a:cubicBezTo>
                  <a:pt x="11843" y="4363"/>
                  <a:pt x="11876" y="4396"/>
                  <a:pt x="11976" y="4396"/>
                </a:cubicBezTo>
                <a:lnTo>
                  <a:pt x="12043" y="4396"/>
                </a:lnTo>
                <a:cubicBezTo>
                  <a:pt x="12376" y="4229"/>
                  <a:pt x="12743" y="4029"/>
                  <a:pt x="13077" y="3862"/>
                </a:cubicBezTo>
                <a:cubicBezTo>
                  <a:pt x="13177" y="3796"/>
                  <a:pt x="13210" y="3696"/>
                  <a:pt x="13177" y="3596"/>
                </a:cubicBezTo>
                <a:cubicBezTo>
                  <a:pt x="13153" y="3548"/>
                  <a:pt x="13080" y="3501"/>
                  <a:pt x="13003" y="3501"/>
                </a:cubicBezTo>
                <a:close/>
                <a:moveTo>
                  <a:pt x="36931" y="3928"/>
                </a:moveTo>
                <a:cubicBezTo>
                  <a:pt x="36860" y="3928"/>
                  <a:pt x="36803" y="3965"/>
                  <a:pt x="36760" y="4029"/>
                </a:cubicBezTo>
                <a:cubicBezTo>
                  <a:pt x="36694" y="4129"/>
                  <a:pt x="36727" y="4263"/>
                  <a:pt x="36827" y="4296"/>
                </a:cubicBezTo>
                <a:cubicBezTo>
                  <a:pt x="37094" y="4530"/>
                  <a:pt x="37428" y="4763"/>
                  <a:pt x="37761" y="4963"/>
                </a:cubicBezTo>
                <a:cubicBezTo>
                  <a:pt x="37828" y="5030"/>
                  <a:pt x="37861" y="5030"/>
                  <a:pt x="37895" y="5030"/>
                </a:cubicBezTo>
                <a:cubicBezTo>
                  <a:pt x="37928" y="5030"/>
                  <a:pt x="38028" y="5030"/>
                  <a:pt x="38095" y="4930"/>
                </a:cubicBezTo>
                <a:cubicBezTo>
                  <a:pt x="38195" y="4796"/>
                  <a:pt x="38161" y="4730"/>
                  <a:pt x="38061" y="4630"/>
                </a:cubicBezTo>
                <a:cubicBezTo>
                  <a:pt x="37728" y="4396"/>
                  <a:pt x="37394" y="4196"/>
                  <a:pt x="37061" y="3962"/>
                </a:cubicBezTo>
                <a:cubicBezTo>
                  <a:pt x="37013" y="3939"/>
                  <a:pt x="36970" y="3928"/>
                  <a:pt x="36931" y="3928"/>
                </a:cubicBezTo>
                <a:close/>
                <a:moveTo>
                  <a:pt x="78706" y="4141"/>
                </a:moveTo>
                <a:cubicBezTo>
                  <a:pt x="78681" y="4141"/>
                  <a:pt x="78653" y="4148"/>
                  <a:pt x="78624" y="4163"/>
                </a:cubicBezTo>
                <a:cubicBezTo>
                  <a:pt x="78524" y="4196"/>
                  <a:pt x="78423" y="4263"/>
                  <a:pt x="78457" y="4396"/>
                </a:cubicBezTo>
                <a:cubicBezTo>
                  <a:pt x="78557" y="4763"/>
                  <a:pt x="78624" y="5197"/>
                  <a:pt x="78724" y="5564"/>
                </a:cubicBezTo>
                <a:cubicBezTo>
                  <a:pt x="78757" y="5664"/>
                  <a:pt x="78857" y="5730"/>
                  <a:pt x="78924" y="5730"/>
                </a:cubicBezTo>
                <a:cubicBezTo>
                  <a:pt x="79057" y="5730"/>
                  <a:pt x="79124" y="5597"/>
                  <a:pt x="79124" y="5497"/>
                </a:cubicBezTo>
                <a:cubicBezTo>
                  <a:pt x="79057" y="5097"/>
                  <a:pt x="78957" y="4696"/>
                  <a:pt x="78890" y="4329"/>
                </a:cubicBezTo>
                <a:cubicBezTo>
                  <a:pt x="78864" y="4225"/>
                  <a:pt x="78798" y="4141"/>
                  <a:pt x="78706" y="4141"/>
                </a:cubicBezTo>
                <a:close/>
                <a:moveTo>
                  <a:pt x="9274" y="5694"/>
                </a:moveTo>
                <a:cubicBezTo>
                  <a:pt x="9235" y="5694"/>
                  <a:pt x="9199" y="5705"/>
                  <a:pt x="9174" y="5730"/>
                </a:cubicBezTo>
                <a:cubicBezTo>
                  <a:pt x="8840" y="5931"/>
                  <a:pt x="8540" y="6197"/>
                  <a:pt x="8207" y="6431"/>
                </a:cubicBezTo>
                <a:cubicBezTo>
                  <a:pt x="8107" y="6531"/>
                  <a:pt x="8073" y="6664"/>
                  <a:pt x="8173" y="6731"/>
                </a:cubicBezTo>
                <a:cubicBezTo>
                  <a:pt x="8207" y="6764"/>
                  <a:pt x="8273" y="6831"/>
                  <a:pt x="8340" y="6831"/>
                </a:cubicBezTo>
                <a:cubicBezTo>
                  <a:pt x="8373" y="6831"/>
                  <a:pt x="8407" y="6831"/>
                  <a:pt x="8474" y="6764"/>
                </a:cubicBezTo>
                <a:cubicBezTo>
                  <a:pt x="8807" y="6531"/>
                  <a:pt x="9074" y="6264"/>
                  <a:pt x="9408" y="6064"/>
                </a:cubicBezTo>
                <a:cubicBezTo>
                  <a:pt x="9508" y="5997"/>
                  <a:pt x="9541" y="5864"/>
                  <a:pt x="9474" y="5764"/>
                </a:cubicBezTo>
                <a:cubicBezTo>
                  <a:pt x="9412" y="5723"/>
                  <a:pt x="9338" y="5694"/>
                  <a:pt x="9274" y="5694"/>
                </a:cubicBezTo>
                <a:close/>
                <a:moveTo>
                  <a:pt x="40334" y="6623"/>
                </a:moveTo>
                <a:cubicBezTo>
                  <a:pt x="40280" y="6623"/>
                  <a:pt x="40230" y="6648"/>
                  <a:pt x="40196" y="6698"/>
                </a:cubicBezTo>
                <a:cubicBezTo>
                  <a:pt x="40096" y="6764"/>
                  <a:pt x="40096" y="6898"/>
                  <a:pt x="40196" y="6998"/>
                </a:cubicBezTo>
                <a:cubicBezTo>
                  <a:pt x="40496" y="7231"/>
                  <a:pt x="40763" y="7532"/>
                  <a:pt x="41030" y="7832"/>
                </a:cubicBezTo>
                <a:cubicBezTo>
                  <a:pt x="41030" y="7865"/>
                  <a:pt x="41097" y="7899"/>
                  <a:pt x="41164" y="7899"/>
                </a:cubicBezTo>
                <a:cubicBezTo>
                  <a:pt x="41197" y="7899"/>
                  <a:pt x="41230" y="7899"/>
                  <a:pt x="41330" y="7865"/>
                </a:cubicBezTo>
                <a:cubicBezTo>
                  <a:pt x="41397" y="7765"/>
                  <a:pt x="41397" y="7665"/>
                  <a:pt x="41330" y="7565"/>
                </a:cubicBezTo>
                <a:cubicBezTo>
                  <a:pt x="41063" y="7265"/>
                  <a:pt x="40763" y="6998"/>
                  <a:pt x="40496" y="6698"/>
                </a:cubicBezTo>
                <a:cubicBezTo>
                  <a:pt x="40446" y="6648"/>
                  <a:pt x="40388" y="6623"/>
                  <a:pt x="40334" y="6623"/>
                </a:cubicBezTo>
                <a:close/>
                <a:moveTo>
                  <a:pt x="5938" y="8457"/>
                </a:moveTo>
                <a:cubicBezTo>
                  <a:pt x="5888" y="8457"/>
                  <a:pt x="5838" y="8482"/>
                  <a:pt x="5805" y="8532"/>
                </a:cubicBezTo>
                <a:lnTo>
                  <a:pt x="4971" y="9366"/>
                </a:lnTo>
                <a:cubicBezTo>
                  <a:pt x="4871" y="9433"/>
                  <a:pt x="4871" y="9566"/>
                  <a:pt x="4971" y="9667"/>
                </a:cubicBezTo>
                <a:cubicBezTo>
                  <a:pt x="5004" y="9700"/>
                  <a:pt x="5038" y="9700"/>
                  <a:pt x="5071" y="9700"/>
                </a:cubicBezTo>
                <a:cubicBezTo>
                  <a:pt x="5138" y="9700"/>
                  <a:pt x="5171" y="9700"/>
                  <a:pt x="5238" y="9667"/>
                </a:cubicBezTo>
                <a:cubicBezTo>
                  <a:pt x="5505" y="9366"/>
                  <a:pt x="5805" y="9066"/>
                  <a:pt x="6072" y="8833"/>
                </a:cubicBezTo>
                <a:cubicBezTo>
                  <a:pt x="6172" y="8733"/>
                  <a:pt x="6172" y="8599"/>
                  <a:pt x="6072" y="8532"/>
                </a:cubicBezTo>
                <a:cubicBezTo>
                  <a:pt x="6038" y="8482"/>
                  <a:pt x="5988" y="8457"/>
                  <a:pt x="5938" y="8457"/>
                </a:cubicBezTo>
                <a:close/>
                <a:moveTo>
                  <a:pt x="79291" y="8532"/>
                </a:moveTo>
                <a:cubicBezTo>
                  <a:pt x="79224" y="8532"/>
                  <a:pt x="79124" y="8599"/>
                  <a:pt x="79124" y="8733"/>
                </a:cubicBezTo>
                <a:cubicBezTo>
                  <a:pt x="79191" y="9099"/>
                  <a:pt x="79191" y="9533"/>
                  <a:pt x="79224" y="9900"/>
                </a:cubicBezTo>
                <a:cubicBezTo>
                  <a:pt x="79224" y="10000"/>
                  <a:pt x="79291" y="10067"/>
                  <a:pt x="79424" y="10067"/>
                </a:cubicBezTo>
                <a:cubicBezTo>
                  <a:pt x="79558" y="10067"/>
                  <a:pt x="79624" y="10000"/>
                  <a:pt x="79591" y="9900"/>
                </a:cubicBezTo>
                <a:cubicBezTo>
                  <a:pt x="79591" y="9466"/>
                  <a:pt x="79558" y="9099"/>
                  <a:pt x="79524" y="8699"/>
                </a:cubicBezTo>
                <a:cubicBezTo>
                  <a:pt x="79524" y="8599"/>
                  <a:pt x="79424" y="8532"/>
                  <a:pt x="79291" y="8532"/>
                </a:cubicBezTo>
                <a:close/>
                <a:moveTo>
                  <a:pt x="43139" y="10012"/>
                </a:moveTo>
                <a:cubicBezTo>
                  <a:pt x="43098" y="10012"/>
                  <a:pt x="43059" y="10020"/>
                  <a:pt x="43032" y="10033"/>
                </a:cubicBezTo>
                <a:cubicBezTo>
                  <a:pt x="42931" y="10100"/>
                  <a:pt x="42931" y="10234"/>
                  <a:pt x="42998" y="10334"/>
                </a:cubicBezTo>
                <a:lnTo>
                  <a:pt x="43599" y="11334"/>
                </a:lnTo>
                <a:cubicBezTo>
                  <a:pt x="43665" y="11368"/>
                  <a:pt x="43699" y="11401"/>
                  <a:pt x="43765" y="11401"/>
                </a:cubicBezTo>
                <a:cubicBezTo>
                  <a:pt x="43765" y="11401"/>
                  <a:pt x="43832" y="11401"/>
                  <a:pt x="43865" y="11368"/>
                </a:cubicBezTo>
                <a:cubicBezTo>
                  <a:pt x="43966" y="11268"/>
                  <a:pt x="43966" y="11168"/>
                  <a:pt x="43932" y="11068"/>
                </a:cubicBezTo>
                <a:cubicBezTo>
                  <a:pt x="43765" y="10734"/>
                  <a:pt x="43532" y="10400"/>
                  <a:pt x="43298" y="10067"/>
                </a:cubicBezTo>
                <a:cubicBezTo>
                  <a:pt x="43259" y="10028"/>
                  <a:pt x="43197" y="10012"/>
                  <a:pt x="43139" y="10012"/>
                </a:cubicBezTo>
                <a:close/>
                <a:moveTo>
                  <a:pt x="3009" y="11615"/>
                </a:moveTo>
                <a:cubicBezTo>
                  <a:pt x="2948" y="11615"/>
                  <a:pt x="2878" y="11638"/>
                  <a:pt x="2836" y="11701"/>
                </a:cubicBezTo>
                <a:cubicBezTo>
                  <a:pt x="2569" y="12035"/>
                  <a:pt x="2336" y="12302"/>
                  <a:pt x="2069" y="12669"/>
                </a:cubicBezTo>
                <a:cubicBezTo>
                  <a:pt x="2002" y="12735"/>
                  <a:pt x="2036" y="12869"/>
                  <a:pt x="2136" y="12936"/>
                </a:cubicBezTo>
                <a:cubicBezTo>
                  <a:pt x="2169" y="13002"/>
                  <a:pt x="2202" y="13002"/>
                  <a:pt x="2236" y="13002"/>
                </a:cubicBezTo>
                <a:cubicBezTo>
                  <a:pt x="2302" y="13002"/>
                  <a:pt x="2369" y="13002"/>
                  <a:pt x="2403" y="12869"/>
                </a:cubicBezTo>
                <a:cubicBezTo>
                  <a:pt x="2669" y="12569"/>
                  <a:pt x="2903" y="12235"/>
                  <a:pt x="3170" y="11935"/>
                </a:cubicBezTo>
                <a:cubicBezTo>
                  <a:pt x="3203" y="11868"/>
                  <a:pt x="3203" y="11735"/>
                  <a:pt x="3103" y="11635"/>
                </a:cubicBezTo>
                <a:cubicBezTo>
                  <a:pt x="3079" y="11622"/>
                  <a:pt x="3045" y="11615"/>
                  <a:pt x="3009" y="11615"/>
                </a:cubicBezTo>
                <a:close/>
                <a:moveTo>
                  <a:pt x="74387" y="12535"/>
                </a:moveTo>
                <a:cubicBezTo>
                  <a:pt x="73954" y="12569"/>
                  <a:pt x="73587" y="12635"/>
                  <a:pt x="73186" y="12769"/>
                </a:cubicBezTo>
                <a:cubicBezTo>
                  <a:pt x="73053" y="12802"/>
                  <a:pt x="73020" y="12936"/>
                  <a:pt x="73053" y="13036"/>
                </a:cubicBezTo>
                <a:cubicBezTo>
                  <a:pt x="73053" y="13102"/>
                  <a:pt x="73120" y="13136"/>
                  <a:pt x="73220" y="13136"/>
                </a:cubicBezTo>
                <a:lnTo>
                  <a:pt x="73286" y="13136"/>
                </a:lnTo>
                <a:cubicBezTo>
                  <a:pt x="73687" y="13036"/>
                  <a:pt x="74054" y="12936"/>
                  <a:pt x="74421" y="12902"/>
                </a:cubicBezTo>
                <a:cubicBezTo>
                  <a:pt x="74521" y="12902"/>
                  <a:pt x="74587" y="12802"/>
                  <a:pt x="74587" y="12702"/>
                </a:cubicBezTo>
                <a:cubicBezTo>
                  <a:pt x="74587" y="12602"/>
                  <a:pt x="74521" y="12535"/>
                  <a:pt x="74387" y="12535"/>
                </a:cubicBezTo>
                <a:close/>
                <a:moveTo>
                  <a:pt x="77469" y="13175"/>
                </a:moveTo>
                <a:cubicBezTo>
                  <a:pt x="77400" y="13175"/>
                  <a:pt x="77336" y="13222"/>
                  <a:pt x="77289" y="13269"/>
                </a:cubicBezTo>
                <a:cubicBezTo>
                  <a:pt x="77256" y="13369"/>
                  <a:pt x="77289" y="13469"/>
                  <a:pt x="77389" y="13536"/>
                </a:cubicBezTo>
                <a:cubicBezTo>
                  <a:pt x="77723" y="13703"/>
                  <a:pt x="78057" y="13903"/>
                  <a:pt x="78357" y="14136"/>
                </a:cubicBezTo>
                <a:cubicBezTo>
                  <a:pt x="78390" y="14203"/>
                  <a:pt x="78423" y="14203"/>
                  <a:pt x="78457" y="14203"/>
                </a:cubicBezTo>
                <a:cubicBezTo>
                  <a:pt x="78524" y="14203"/>
                  <a:pt x="78590" y="14170"/>
                  <a:pt x="78624" y="14136"/>
                </a:cubicBezTo>
                <a:cubicBezTo>
                  <a:pt x="78724" y="14070"/>
                  <a:pt x="78657" y="13936"/>
                  <a:pt x="78590" y="13870"/>
                </a:cubicBezTo>
                <a:cubicBezTo>
                  <a:pt x="78257" y="13603"/>
                  <a:pt x="77923" y="13369"/>
                  <a:pt x="77556" y="13202"/>
                </a:cubicBezTo>
                <a:cubicBezTo>
                  <a:pt x="77527" y="13183"/>
                  <a:pt x="77498" y="13175"/>
                  <a:pt x="77469" y="13175"/>
                </a:cubicBezTo>
                <a:close/>
                <a:moveTo>
                  <a:pt x="79361" y="12894"/>
                </a:moveTo>
                <a:cubicBezTo>
                  <a:pt x="79270" y="12894"/>
                  <a:pt x="79224" y="12958"/>
                  <a:pt x="79224" y="13069"/>
                </a:cubicBezTo>
                <a:cubicBezTo>
                  <a:pt x="79191" y="13503"/>
                  <a:pt x="79124" y="13870"/>
                  <a:pt x="79091" y="14236"/>
                </a:cubicBezTo>
                <a:cubicBezTo>
                  <a:pt x="79091" y="14337"/>
                  <a:pt x="79191" y="14437"/>
                  <a:pt x="79291" y="14437"/>
                </a:cubicBezTo>
                <a:cubicBezTo>
                  <a:pt x="79391" y="14437"/>
                  <a:pt x="79458" y="14370"/>
                  <a:pt x="79458" y="14337"/>
                </a:cubicBezTo>
                <a:cubicBezTo>
                  <a:pt x="79524" y="13936"/>
                  <a:pt x="79558" y="13536"/>
                  <a:pt x="79591" y="13102"/>
                </a:cubicBezTo>
                <a:cubicBezTo>
                  <a:pt x="79624" y="13002"/>
                  <a:pt x="79558" y="12902"/>
                  <a:pt x="79424" y="12902"/>
                </a:cubicBezTo>
                <a:cubicBezTo>
                  <a:pt x="79401" y="12896"/>
                  <a:pt x="79380" y="12894"/>
                  <a:pt x="79361" y="12894"/>
                </a:cubicBezTo>
                <a:close/>
                <a:moveTo>
                  <a:pt x="45149" y="13843"/>
                </a:moveTo>
                <a:cubicBezTo>
                  <a:pt x="45122" y="13843"/>
                  <a:pt x="45094" y="13851"/>
                  <a:pt x="45066" y="13870"/>
                </a:cubicBezTo>
                <a:cubicBezTo>
                  <a:pt x="44933" y="13903"/>
                  <a:pt x="44900" y="14036"/>
                  <a:pt x="44933" y="14103"/>
                </a:cubicBezTo>
                <a:lnTo>
                  <a:pt x="45333" y="15237"/>
                </a:lnTo>
                <a:lnTo>
                  <a:pt x="45533" y="15204"/>
                </a:lnTo>
                <a:lnTo>
                  <a:pt x="45700" y="15104"/>
                </a:lnTo>
                <a:lnTo>
                  <a:pt x="45300" y="13970"/>
                </a:lnTo>
                <a:cubicBezTo>
                  <a:pt x="45276" y="13897"/>
                  <a:pt x="45217" y="13843"/>
                  <a:pt x="45149" y="13843"/>
                </a:cubicBezTo>
                <a:close/>
                <a:moveTo>
                  <a:pt x="434" y="15191"/>
                </a:moveTo>
                <a:cubicBezTo>
                  <a:pt x="350" y="15191"/>
                  <a:pt x="283" y="15222"/>
                  <a:pt x="234" y="15271"/>
                </a:cubicBezTo>
                <a:cubicBezTo>
                  <a:pt x="168" y="15404"/>
                  <a:pt x="134" y="15504"/>
                  <a:pt x="34" y="15604"/>
                </a:cubicBezTo>
                <a:cubicBezTo>
                  <a:pt x="1" y="15738"/>
                  <a:pt x="34" y="15871"/>
                  <a:pt x="134" y="15904"/>
                </a:cubicBezTo>
                <a:cubicBezTo>
                  <a:pt x="134" y="15938"/>
                  <a:pt x="168" y="15938"/>
                  <a:pt x="201" y="15938"/>
                </a:cubicBezTo>
                <a:cubicBezTo>
                  <a:pt x="301" y="15938"/>
                  <a:pt x="368" y="15904"/>
                  <a:pt x="401" y="15838"/>
                </a:cubicBezTo>
                <a:cubicBezTo>
                  <a:pt x="501" y="15704"/>
                  <a:pt x="535" y="15604"/>
                  <a:pt x="635" y="15504"/>
                </a:cubicBezTo>
                <a:cubicBezTo>
                  <a:pt x="668" y="15371"/>
                  <a:pt x="635" y="15237"/>
                  <a:pt x="535" y="15204"/>
                </a:cubicBezTo>
                <a:cubicBezTo>
                  <a:pt x="499" y="15195"/>
                  <a:pt x="465" y="15191"/>
                  <a:pt x="434" y="15191"/>
                </a:cubicBezTo>
                <a:close/>
                <a:moveTo>
                  <a:pt x="70701" y="14643"/>
                </a:moveTo>
                <a:cubicBezTo>
                  <a:pt x="70640" y="14643"/>
                  <a:pt x="70590" y="14679"/>
                  <a:pt x="70551" y="14737"/>
                </a:cubicBezTo>
                <a:cubicBezTo>
                  <a:pt x="70284" y="15070"/>
                  <a:pt x="70084" y="15437"/>
                  <a:pt x="69951" y="15804"/>
                </a:cubicBezTo>
                <a:cubicBezTo>
                  <a:pt x="69917" y="15904"/>
                  <a:pt x="70017" y="16038"/>
                  <a:pt x="70084" y="16071"/>
                </a:cubicBezTo>
                <a:lnTo>
                  <a:pt x="70184" y="16071"/>
                </a:lnTo>
                <a:cubicBezTo>
                  <a:pt x="70251" y="16071"/>
                  <a:pt x="70351" y="16038"/>
                  <a:pt x="70318" y="15971"/>
                </a:cubicBezTo>
                <a:cubicBezTo>
                  <a:pt x="70451" y="15637"/>
                  <a:pt x="70685" y="15304"/>
                  <a:pt x="70885" y="14970"/>
                </a:cubicBezTo>
                <a:cubicBezTo>
                  <a:pt x="70951" y="14904"/>
                  <a:pt x="70918" y="14770"/>
                  <a:pt x="70851" y="14703"/>
                </a:cubicBezTo>
                <a:cubicBezTo>
                  <a:pt x="70795" y="14662"/>
                  <a:pt x="70745" y="14643"/>
                  <a:pt x="70701" y="14643"/>
                </a:cubicBezTo>
                <a:close/>
                <a:moveTo>
                  <a:pt x="80551" y="16177"/>
                </a:moveTo>
                <a:cubicBezTo>
                  <a:pt x="80520" y="16177"/>
                  <a:pt x="80488" y="16185"/>
                  <a:pt x="80458" y="16205"/>
                </a:cubicBezTo>
                <a:cubicBezTo>
                  <a:pt x="80392" y="16238"/>
                  <a:pt x="80358" y="16371"/>
                  <a:pt x="80392" y="16438"/>
                </a:cubicBezTo>
                <a:lnTo>
                  <a:pt x="80425" y="16571"/>
                </a:lnTo>
                <a:cubicBezTo>
                  <a:pt x="80592" y="16905"/>
                  <a:pt x="80725" y="17205"/>
                  <a:pt x="80859" y="17539"/>
                </a:cubicBezTo>
                <a:cubicBezTo>
                  <a:pt x="80859" y="17606"/>
                  <a:pt x="80925" y="17672"/>
                  <a:pt x="81025" y="17672"/>
                </a:cubicBezTo>
                <a:lnTo>
                  <a:pt x="81092" y="17639"/>
                </a:lnTo>
                <a:cubicBezTo>
                  <a:pt x="81225" y="17606"/>
                  <a:pt x="81259" y="17472"/>
                  <a:pt x="81225" y="17405"/>
                </a:cubicBezTo>
                <a:cubicBezTo>
                  <a:pt x="81092" y="17038"/>
                  <a:pt x="80959" y="16738"/>
                  <a:pt x="80792" y="16405"/>
                </a:cubicBezTo>
                <a:lnTo>
                  <a:pt x="80725" y="16271"/>
                </a:lnTo>
                <a:cubicBezTo>
                  <a:pt x="80702" y="16224"/>
                  <a:pt x="80628" y="16177"/>
                  <a:pt x="80551" y="16177"/>
                </a:cubicBezTo>
                <a:close/>
                <a:moveTo>
                  <a:pt x="78427" y="17130"/>
                </a:moveTo>
                <a:cubicBezTo>
                  <a:pt x="78352" y="17130"/>
                  <a:pt x="78280" y="17192"/>
                  <a:pt x="78257" y="17239"/>
                </a:cubicBezTo>
                <a:cubicBezTo>
                  <a:pt x="78090" y="17572"/>
                  <a:pt x="77923" y="17939"/>
                  <a:pt x="77723" y="18239"/>
                </a:cubicBezTo>
                <a:cubicBezTo>
                  <a:pt x="77656" y="18339"/>
                  <a:pt x="77723" y="18439"/>
                  <a:pt x="77790" y="18506"/>
                </a:cubicBezTo>
                <a:cubicBezTo>
                  <a:pt x="77856" y="18540"/>
                  <a:pt x="77890" y="18540"/>
                  <a:pt x="77923" y="18540"/>
                </a:cubicBezTo>
                <a:cubicBezTo>
                  <a:pt x="77956" y="18540"/>
                  <a:pt x="78057" y="18506"/>
                  <a:pt x="77990" y="18506"/>
                </a:cubicBezTo>
                <a:cubicBezTo>
                  <a:pt x="78223" y="18173"/>
                  <a:pt x="78423" y="17772"/>
                  <a:pt x="78590" y="17405"/>
                </a:cubicBezTo>
                <a:cubicBezTo>
                  <a:pt x="78690" y="17305"/>
                  <a:pt x="78590" y="17205"/>
                  <a:pt x="78524" y="17172"/>
                </a:cubicBezTo>
                <a:cubicBezTo>
                  <a:pt x="78493" y="17142"/>
                  <a:pt x="78460" y="17130"/>
                  <a:pt x="78427" y="17130"/>
                </a:cubicBezTo>
                <a:close/>
                <a:moveTo>
                  <a:pt x="46279" y="18018"/>
                </a:moveTo>
                <a:cubicBezTo>
                  <a:pt x="46256" y="18018"/>
                  <a:pt x="46230" y="18025"/>
                  <a:pt x="46200" y="18039"/>
                </a:cubicBezTo>
                <a:cubicBezTo>
                  <a:pt x="46067" y="18073"/>
                  <a:pt x="46034" y="18139"/>
                  <a:pt x="46034" y="18273"/>
                </a:cubicBezTo>
                <a:cubicBezTo>
                  <a:pt x="46100" y="18673"/>
                  <a:pt x="46200" y="19073"/>
                  <a:pt x="46234" y="19440"/>
                </a:cubicBezTo>
                <a:cubicBezTo>
                  <a:pt x="46267" y="19540"/>
                  <a:pt x="46367" y="19607"/>
                  <a:pt x="46434" y="19607"/>
                </a:cubicBezTo>
                <a:cubicBezTo>
                  <a:pt x="46567" y="19607"/>
                  <a:pt x="46634" y="19540"/>
                  <a:pt x="46634" y="19373"/>
                </a:cubicBezTo>
                <a:cubicBezTo>
                  <a:pt x="46567" y="18973"/>
                  <a:pt x="46534" y="18573"/>
                  <a:pt x="46434" y="18206"/>
                </a:cubicBezTo>
                <a:cubicBezTo>
                  <a:pt x="46408" y="18102"/>
                  <a:pt x="46362" y="18018"/>
                  <a:pt x="46279" y="18018"/>
                </a:cubicBezTo>
                <a:close/>
                <a:moveTo>
                  <a:pt x="70496" y="18646"/>
                </a:moveTo>
                <a:cubicBezTo>
                  <a:pt x="70452" y="18646"/>
                  <a:pt x="70412" y="18664"/>
                  <a:pt x="70384" y="18706"/>
                </a:cubicBezTo>
                <a:cubicBezTo>
                  <a:pt x="70284" y="18773"/>
                  <a:pt x="70251" y="18906"/>
                  <a:pt x="70351" y="18973"/>
                </a:cubicBezTo>
                <a:cubicBezTo>
                  <a:pt x="70585" y="19273"/>
                  <a:pt x="70885" y="19574"/>
                  <a:pt x="71252" y="19807"/>
                </a:cubicBezTo>
                <a:cubicBezTo>
                  <a:pt x="71285" y="19874"/>
                  <a:pt x="71352" y="19874"/>
                  <a:pt x="71385" y="19874"/>
                </a:cubicBezTo>
                <a:cubicBezTo>
                  <a:pt x="71418" y="19874"/>
                  <a:pt x="71519" y="19807"/>
                  <a:pt x="71552" y="19774"/>
                </a:cubicBezTo>
                <a:cubicBezTo>
                  <a:pt x="71619" y="19674"/>
                  <a:pt x="71585" y="19574"/>
                  <a:pt x="71519" y="19507"/>
                </a:cubicBezTo>
                <a:cubicBezTo>
                  <a:pt x="71152" y="19273"/>
                  <a:pt x="70885" y="19040"/>
                  <a:pt x="70685" y="18740"/>
                </a:cubicBezTo>
                <a:cubicBezTo>
                  <a:pt x="70626" y="18682"/>
                  <a:pt x="70557" y="18646"/>
                  <a:pt x="70496" y="18646"/>
                </a:cubicBezTo>
                <a:close/>
                <a:moveTo>
                  <a:pt x="75490" y="20147"/>
                </a:moveTo>
                <a:cubicBezTo>
                  <a:pt x="75464" y="20147"/>
                  <a:pt x="75440" y="20155"/>
                  <a:pt x="75421" y="20174"/>
                </a:cubicBezTo>
                <a:cubicBezTo>
                  <a:pt x="75054" y="20274"/>
                  <a:pt x="74687" y="20341"/>
                  <a:pt x="74287" y="20374"/>
                </a:cubicBezTo>
                <a:cubicBezTo>
                  <a:pt x="74220" y="20374"/>
                  <a:pt x="74120" y="20441"/>
                  <a:pt x="74120" y="20574"/>
                </a:cubicBezTo>
                <a:cubicBezTo>
                  <a:pt x="74120" y="20674"/>
                  <a:pt x="74220" y="20741"/>
                  <a:pt x="74354" y="20741"/>
                </a:cubicBezTo>
                <a:cubicBezTo>
                  <a:pt x="74788" y="20708"/>
                  <a:pt x="75221" y="20608"/>
                  <a:pt x="75555" y="20541"/>
                </a:cubicBezTo>
                <a:cubicBezTo>
                  <a:pt x="75688" y="20508"/>
                  <a:pt x="75722" y="20374"/>
                  <a:pt x="75688" y="20274"/>
                </a:cubicBezTo>
                <a:cubicBezTo>
                  <a:pt x="75640" y="20202"/>
                  <a:pt x="75557" y="20147"/>
                  <a:pt x="75490" y="20147"/>
                </a:cubicBezTo>
                <a:close/>
                <a:moveTo>
                  <a:pt x="81626" y="20374"/>
                </a:moveTo>
                <a:cubicBezTo>
                  <a:pt x="81526" y="20374"/>
                  <a:pt x="81426" y="20441"/>
                  <a:pt x="81426" y="20574"/>
                </a:cubicBezTo>
                <a:lnTo>
                  <a:pt x="81426" y="21175"/>
                </a:lnTo>
                <a:lnTo>
                  <a:pt x="81426" y="21742"/>
                </a:lnTo>
                <a:cubicBezTo>
                  <a:pt x="81426" y="21875"/>
                  <a:pt x="81526" y="21942"/>
                  <a:pt x="81626" y="21942"/>
                </a:cubicBezTo>
                <a:cubicBezTo>
                  <a:pt x="81726" y="21942"/>
                  <a:pt x="81793" y="21875"/>
                  <a:pt x="81859" y="21775"/>
                </a:cubicBezTo>
                <a:lnTo>
                  <a:pt x="81859" y="21208"/>
                </a:lnTo>
                <a:lnTo>
                  <a:pt x="81859" y="20574"/>
                </a:lnTo>
                <a:cubicBezTo>
                  <a:pt x="81859" y="20441"/>
                  <a:pt x="81759" y="20374"/>
                  <a:pt x="81626" y="20374"/>
                </a:cubicBezTo>
                <a:close/>
                <a:moveTo>
                  <a:pt x="46834" y="22409"/>
                </a:moveTo>
                <a:cubicBezTo>
                  <a:pt x="46701" y="22409"/>
                  <a:pt x="46634" y="22509"/>
                  <a:pt x="46634" y="22609"/>
                </a:cubicBezTo>
                <a:cubicBezTo>
                  <a:pt x="46701" y="23009"/>
                  <a:pt x="46768" y="23410"/>
                  <a:pt x="46834" y="23777"/>
                </a:cubicBezTo>
                <a:cubicBezTo>
                  <a:pt x="46868" y="23877"/>
                  <a:pt x="46934" y="23943"/>
                  <a:pt x="47034" y="23943"/>
                </a:cubicBezTo>
                <a:cubicBezTo>
                  <a:pt x="47168" y="23943"/>
                  <a:pt x="47235" y="23843"/>
                  <a:pt x="47201" y="23743"/>
                </a:cubicBezTo>
                <a:cubicBezTo>
                  <a:pt x="47168" y="23376"/>
                  <a:pt x="47068" y="22943"/>
                  <a:pt x="47034" y="22576"/>
                </a:cubicBezTo>
                <a:cubicBezTo>
                  <a:pt x="47034" y="22442"/>
                  <a:pt x="46934" y="22409"/>
                  <a:pt x="46834" y="22409"/>
                </a:cubicBezTo>
                <a:close/>
                <a:moveTo>
                  <a:pt x="81137" y="24698"/>
                </a:moveTo>
                <a:cubicBezTo>
                  <a:pt x="81059" y="24698"/>
                  <a:pt x="81009" y="24736"/>
                  <a:pt x="80959" y="24811"/>
                </a:cubicBezTo>
                <a:cubicBezTo>
                  <a:pt x="80892" y="25211"/>
                  <a:pt x="80758" y="25578"/>
                  <a:pt x="80625" y="25945"/>
                </a:cubicBezTo>
                <a:cubicBezTo>
                  <a:pt x="80592" y="26045"/>
                  <a:pt x="80692" y="26178"/>
                  <a:pt x="80758" y="26212"/>
                </a:cubicBezTo>
                <a:lnTo>
                  <a:pt x="80792" y="26212"/>
                </a:lnTo>
                <a:cubicBezTo>
                  <a:pt x="80892" y="26212"/>
                  <a:pt x="80959" y="26178"/>
                  <a:pt x="81025" y="26112"/>
                </a:cubicBezTo>
                <a:cubicBezTo>
                  <a:pt x="81125" y="25745"/>
                  <a:pt x="81259" y="25344"/>
                  <a:pt x="81359" y="24944"/>
                </a:cubicBezTo>
                <a:cubicBezTo>
                  <a:pt x="81392" y="24811"/>
                  <a:pt x="81359" y="24744"/>
                  <a:pt x="81225" y="24711"/>
                </a:cubicBezTo>
                <a:cubicBezTo>
                  <a:pt x="81192" y="24702"/>
                  <a:pt x="81163" y="24698"/>
                  <a:pt x="81137" y="24698"/>
                </a:cubicBezTo>
                <a:close/>
                <a:moveTo>
                  <a:pt x="47586" y="26639"/>
                </a:moveTo>
                <a:cubicBezTo>
                  <a:pt x="47570" y="26639"/>
                  <a:pt x="47553" y="26641"/>
                  <a:pt x="47535" y="26645"/>
                </a:cubicBezTo>
                <a:cubicBezTo>
                  <a:pt x="47435" y="26712"/>
                  <a:pt x="47368" y="26779"/>
                  <a:pt x="47401" y="26912"/>
                </a:cubicBezTo>
                <a:cubicBezTo>
                  <a:pt x="47535" y="27346"/>
                  <a:pt x="47601" y="27713"/>
                  <a:pt x="47735" y="28080"/>
                </a:cubicBezTo>
                <a:cubicBezTo>
                  <a:pt x="47768" y="28180"/>
                  <a:pt x="47868" y="28213"/>
                  <a:pt x="47935" y="28213"/>
                </a:cubicBezTo>
                <a:cubicBezTo>
                  <a:pt x="48002" y="28213"/>
                  <a:pt x="48002" y="28213"/>
                  <a:pt x="48002" y="28180"/>
                </a:cubicBezTo>
                <a:cubicBezTo>
                  <a:pt x="48068" y="28113"/>
                  <a:pt x="48169" y="27980"/>
                  <a:pt x="48102" y="27913"/>
                </a:cubicBezTo>
                <a:cubicBezTo>
                  <a:pt x="48002" y="27579"/>
                  <a:pt x="47868" y="27146"/>
                  <a:pt x="47768" y="26779"/>
                </a:cubicBezTo>
                <a:cubicBezTo>
                  <a:pt x="47739" y="26721"/>
                  <a:pt x="47686" y="26639"/>
                  <a:pt x="47586" y="26639"/>
                </a:cubicBezTo>
                <a:close/>
                <a:moveTo>
                  <a:pt x="79526" y="28700"/>
                </a:moveTo>
                <a:cubicBezTo>
                  <a:pt x="79460" y="28700"/>
                  <a:pt x="79382" y="28731"/>
                  <a:pt x="79357" y="28780"/>
                </a:cubicBezTo>
                <a:cubicBezTo>
                  <a:pt x="79191" y="29114"/>
                  <a:pt x="78957" y="29447"/>
                  <a:pt x="78757" y="29781"/>
                </a:cubicBezTo>
                <a:cubicBezTo>
                  <a:pt x="78657" y="29914"/>
                  <a:pt x="78724" y="30048"/>
                  <a:pt x="78790" y="30081"/>
                </a:cubicBezTo>
                <a:cubicBezTo>
                  <a:pt x="78857" y="30115"/>
                  <a:pt x="78890" y="30115"/>
                  <a:pt x="78924" y="30115"/>
                </a:cubicBezTo>
                <a:cubicBezTo>
                  <a:pt x="79024" y="30115"/>
                  <a:pt x="79057" y="30115"/>
                  <a:pt x="79057" y="30014"/>
                </a:cubicBezTo>
                <a:cubicBezTo>
                  <a:pt x="79257" y="29681"/>
                  <a:pt x="79458" y="29281"/>
                  <a:pt x="79658" y="28947"/>
                </a:cubicBezTo>
                <a:cubicBezTo>
                  <a:pt x="79724" y="28880"/>
                  <a:pt x="79658" y="28747"/>
                  <a:pt x="79591" y="28714"/>
                </a:cubicBezTo>
                <a:cubicBezTo>
                  <a:pt x="79573" y="28705"/>
                  <a:pt x="79550" y="28700"/>
                  <a:pt x="79526" y="28700"/>
                </a:cubicBezTo>
                <a:close/>
                <a:moveTo>
                  <a:pt x="49212" y="30728"/>
                </a:moveTo>
                <a:cubicBezTo>
                  <a:pt x="49176" y="30728"/>
                  <a:pt x="49139" y="30736"/>
                  <a:pt x="49103" y="30748"/>
                </a:cubicBezTo>
                <a:cubicBezTo>
                  <a:pt x="48969" y="30782"/>
                  <a:pt x="48969" y="30915"/>
                  <a:pt x="49036" y="31015"/>
                </a:cubicBezTo>
                <a:cubicBezTo>
                  <a:pt x="49136" y="31215"/>
                  <a:pt x="49236" y="31382"/>
                  <a:pt x="49369" y="31549"/>
                </a:cubicBezTo>
                <a:cubicBezTo>
                  <a:pt x="49503" y="31682"/>
                  <a:pt x="49570" y="31849"/>
                  <a:pt x="49703" y="32016"/>
                </a:cubicBezTo>
                <a:cubicBezTo>
                  <a:pt x="49736" y="32049"/>
                  <a:pt x="49836" y="32083"/>
                  <a:pt x="49870" y="32083"/>
                </a:cubicBezTo>
                <a:lnTo>
                  <a:pt x="50037" y="32083"/>
                </a:lnTo>
                <a:cubicBezTo>
                  <a:pt x="50103" y="32016"/>
                  <a:pt x="50137" y="31882"/>
                  <a:pt x="50070" y="31782"/>
                </a:cubicBezTo>
                <a:cubicBezTo>
                  <a:pt x="49936" y="31616"/>
                  <a:pt x="49803" y="31482"/>
                  <a:pt x="49736" y="31315"/>
                </a:cubicBezTo>
                <a:cubicBezTo>
                  <a:pt x="49603" y="31182"/>
                  <a:pt x="49469" y="30982"/>
                  <a:pt x="49403" y="30815"/>
                </a:cubicBezTo>
                <a:cubicBezTo>
                  <a:pt x="49339" y="30752"/>
                  <a:pt x="49276" y="30728"/>
                  <a:pt x="49212" y="30728"/>
                </a:cubicBezTo>
                <a:close/>
                <a:moveTo>
                  <a:pt x="76989" y="32274"/>
                </a:moveTo>
                <a:cubicBezTo>
                  <a:pt x="76939" y="32274"/>
                  <a:pt x="76889" y="32299"/>
                  <a:pt x="76856" y="32349"/>
                </a:cubicBezTo>
                <a:cubicBezTo>
                  <a:pt x="76555" y="32616"/>
                  <a:pt x="76289" y="32917"/>
                  <a:pt x="76022" y="33183"/>
                </a:cubicBezTo>
                <a:cubicBezTo>
                  <a:pt x="75922" y="33250"/>
                  <a:pt x="75922" y="33384"/>
                  <a:pt x="76022" y="33450"/>
                </a:cubicBezTo>
                <a:cubicBezTo>
                  <a:pt x="76022" y="33450"/>
                  <a:pt x="76088" y="33517"/>
                  <a:pt x="76122" y="33517"/>
                </a:cubicBezTo>
                <a:cubicBezTo>
                  <a:pt x="76222" y="33517"/>
                  <a:pt x="76255" y="33450"/>
                  <a:pt x="76289" y="33450"/>
                </a:cubicBezTo>
                <a:cubicBezTo>
                  <a:pt x="76589" y="33217"/>
                  <a:pt x="76856" y="32917"/>
                  <a:pt x="77123" y="32616"/>
                </a:cubicBezTo>
                <a:cubicBezTo>
                  <a:pt x="77223" y="32550"/>
                  <a:pt x="77223" y="32416"/>
                  <a:pt x="77123" y="32349"/>
                </a:cubicBezTo>
                <a:cubicBezTo>
                  <a:pt x="77089" y="32299"/>
                  <a:pt x="77039" y="32274"/>
                  <a:pt x="76989" y="32274"/>
                </a:cubicBezTo>
                <a:close/>
                <a:moveTo>
                  <a:pt x="52030" y="34029"/>
                </a:moveTo>
                <a:cubicBezTo>
                  <a:pt x="51972" y="34029"/>
                  <a:pt x="51910" y="34045"/>
                  <a:pt x="51871" y="34084"/>
                </a:cubicBezTo>
                <a:cubicBezTo>
                  <a:pt x="51838" y="34184"/>
                  <a:pt x="51838" y="34284"/>
                  <a:pt x="51905" y="34384"/>
                </a:cubicBezTo>
                <a:cubicBezTo>
                  <a:pt x="52205" y="34618"/>
                  <a:pt x="52538" y="34851"/>
                  <a:pt x="52872" y="35085"/>
                </a:cubicBezTo>
                <a:cubicBezTo>
                  <a:pt x="52905" y="35118"/>
                  <a:pt x="52939" y="35118"/>
                  <a:pt x="53005" y="35118"/>
                </a:cubicBezTo>
                <a:cubicBezTo>
                  <a:pt x="53072" y="35118"/>
                  <a:pt x="53105" y="35085"/>
                  <a:pt x="53105" y="35051"/>
                </a:cubicBezTo>
                <a:cubicBezTo>
                  <a:pt x="53205" y="34918"/>
                  <a:pt x="53139" y="34785"/>
                  <a:pt x="53072" y="34751"/>
                </a:cubicBezTo>
                <a:cubicBezTo>
                  <a:pt x="52772" y="34551"/>
                  <a:pt x="52438" y="34284"/>
                  <a:pt x="52138" y="34051"/>
                </a:cubicBezTo>
                <a:cubicBezTo>
                  <a:pt x="52110" y="34037"/>
                  <a:pt x="52071" y="34029"/>
                  <a:pt x="52030" y="34029"/>
                </a:cubicBezTo>
                <a:close/>
                <a:moveTo>
                  <a:pt x="73647" y="35098"/>
                </a:moveTo>
                <a:cubicBezTo>
                  <a:pt x="73611" y="35098"/>
                  <a:pt x="73578" y="35106"/>
                  <a:pt x="73553" y="35118"/>
                </a:cubicBezTo>
                <a:lnTo>
                  <a:pt x="73387" y="35218"/>
                </a:lnTo>
                <a:cubicBezTo>
                  <a:pt x="73120" y="35385"/>
                  <a:pt x="72819" y="35552"/>
                  <a:pt x="72553" y="35719"/>
                </a:cubicBezTo>
                <a:cubicBezTo>
                  <a:pt x="72453" y="35752"/>
                  <a:pt x="72419" y="35885"/>
                  <a:pt x="72453" y="35952"/>
                </a:cubicBezTo>
                <a:cubicBezTo>
                  <a:pt x="72519" y="36019"/>
                  <a:pt x="72553" y="36052"/>
                  <a:pt x="72619" y="36052"/>
                </a:cubicBezTo>
                <a:cubicBezTo>
                  <a:pt x="72686" y="36052"/>
                  <a:pt x="72719" y="36052"/>
                  <a:pt x="72753" y="36085"/>
                </a:cubicBezTo>
                <a:lnTo>
                  <a:pt x="73620" y="35585"/>
                </a:lnTo>
                <a:lnTo>
                  <a:pt x="73787" y="35452"/>
                </a:lnTo>
                <a:cubicBezTo>
                  <a:pt x="73887" y="35385"/>
                  <a:pt x="73887" y="35252"/>
                  <a:pt x="73820" y="35185"/>
                </a:cubicBezTo>
                <a:cubicBezTo>
                  <a:pt x="73778" y="35121"/>
                  <a:pt x="73709" y="35098"/>
                  <a:pt x="73647" y="35098"/>
                </a:cubicBezTo>
                <a:close/>
                <a:moveTo>
                  <a:pt x="55752" y="36259"/>
                </a:moveTo>
                <a:cubicBezTo>
                  <a:pt x="55674" y="36259"/>
                  <a:pt x="55598" y="36314"/>
                  <a:pt x="55574" y="36386"/>
                </a:cubicBezTo>
                <a:cubicBezTo>
                  <a:pt x="55507" y="36452"/>
                  <a:pt x="55574" y="36586"/>
                  <a:pt x="55674" y="36619"/>
                </a:cubicBezTo>
                <a:cubicBezTo>
                  <a:pt x="56041" y="36786"/>
                  <a:pt x="56408" y="36953"/>
                  <a:pt x="56775" y="37086"/>
                </a:cubicBezTo>
                <a:lnTo>
                  <a:pt x="56875" y="37086"/>
                </a:lnTo>
                <a:cubicBezTo>
                  <a:pt x="56941" y="37086"/>
                  <a:pt x="57042" y="37053"/>
                  <a:pt x="57042" y="36953"/>
                </a:cubicBezTo>
                <a:cubicBezTo>
                  <a:pt x="57075" y="36886"/>
                  <a:pt x="57008" y="36753"/>
                  <a:pt x="56908" y="36719"/>
                </a:cubicBezTo>
                <a:cubicBezTo>
                  <a:pt x="56541" y="36586"/>
                  <a:pt x="56174" y="36452"/>
                  <a:pt x="55841" y="36286"/>
                </a:cubicBezTo>
                <a:cubicBezTo>
                  <a:pt x="55813" y="36267"/>
                  <a:pt x="55782" y="36259"/>
                  <a:pt x="55752" y="36259"/>
                </a:cubicBezTo>
                <a:close/>
                <a:moveTo>
                  <a:pt x="69673" y="36877"/>
                </a:moveTo>
                <a:cubicBezTo>
                  <a:pt x="69654" y="36877"/>
                  <a:pt x="69635" y="36880"/>
                  <a:pt x="69617" y="36886"/>
                </a:cubicBezTo>
                <a:cubicBezTo>
                  <a:pt x="69250" y="37019"/>
                  <a:pt x="68883" y="37120"/>
                  <a:pt x="68516" y="37220"/>
                </a:cubicBezTo>
                <a:cubicBezTo>
                  <a:pt x="68416" y="37253"/>
                  <a:pt x="68350" y="37353"/>
                  <a:pt x="68383" y="37453"/>
                </a:cubicBezTo>
                <a:cubicBezTo>
                  <a:pt x="68416" y="37587"/>
                  <a:pt x="68516" y="37620"/>
                  <a:pt x="68583" y="37620"/>
                </a:cubicBezTo>
                <a:cubicBezTo>
                  <a:pt x="68583" y="37620"/>
                  <a:pt x="68616" y="37620"/>
                  <a:pt x="68583" y="37587"/>
                </a:cubicBezTo>
                <a:cubicBezTo>
                  <a:pt x="69017" y="37520"/>
                  <a:pt x="69384" y="37386"/>
                  <a:pt x="69751" y="37253"/>
                </a:cubicBezTo>
                <a:cubicBezTo>
                  <a:pt x="69851" y="37220"/>
                  <a:pt x="69917" y="37086"/>
                  <a:pt x="69884" y="37019"/>
                </a:cubicBezTo>
                <a:cubicBezTo>
                  <a:pt x="69857" y="36937"/>
                  <a:pt x="69761" y="36877"/>
                  <a:pt x="69673" y="36877"/>
                </a:cubicBezTo>
                <a:close/>
                <a:moveTo>
                  <a:pt x="59977" y="37520"/>
                </a:moveTo>
                <a:cubicBezTo>
                  <a:pt x="59877" y="37520"/>
                  <a:pt x="59743" y="37553"/>
                  <a:pt x="59743" y="37687"/>
                </a:cubicBezTo>
                <a:cubicBezTo>
                  <a:pt x="59743" y="37787"/>
                  <a:pt x="59777" y="37920"/>
                  <a:pt x="59910" y="37920"/>
                </a:cubicBezTo>
                <a:cubicBezTo>
                  <a:pt x="60277" y="37953"/>
                  <a:pt x="60711" y="38054"/>
                  <a:pt x="61111" y="38087"/>
                </a:cubicBezTo>
                <a:cubicBezTo>
                  <a:pt x="61211" y="38087"/>
                  <a:pt x="61278" y="38020"/>
                  <a:pt x="61345" y="37887"/>
                </a:cubicBezTo>
                <a:cubicBezTo>
                  <a:pt x="61345" y="37787"/>
                  <a:pt x="61278" y="37687"/>
                  <a:pt x="61178" y="37687"/>
                </a:cubicBezTo>
                <a:cubicBezTo>
                  <a:pt x="60778" y="37620"/>
                  <a:pt x="60377" y="37587"/>
                  <a:pt x="59977" y="37520"/>
                </a:cubicBezTo>
                <a:close/>
                <a:moveTo>
                  <a:pt x="65448" y="37720"/>
                </a:moveTo>
                <a:cubicBezTo>
                  <a:pt x="65081" y="37753"/>
                  <a:pt x="64680" y="37787"/>
                  <a:pt x="64280" y="37787"/>
                </a:cubicBezTo>
                <a:cubicBezTo>
                  <a:pt x="64180" y="37787"/>
                  <a:pt x="64080" y="37887"/>
                  <a:pt x="64080" y="38020"/>
                </a:cubicBezTo>
                <a:cubicBezTo>
                  <a:pt x="64080" y="38120"/>
                  <a:pt x="64180" y="38220"/>
                  <a:pt x="64280" y="38220"/>
                </a:cubicBezTo>
                <a:cubicBezTo>
                  <a:pt x="64680" y="38220"/>
                  <a:pt x="65081" y="38220"/>
                  <a:pt x="65514" y="38087"/>
                </a:cubicBezTo>
                <a:cubicBezTo>
                  <a:pt x="65581" y="38087"/>
                  <a:pt x="65681" y="38020"/>
                  <a:pt x="65681" y="37887"/>
                </a:cubicBezTo>
                <a:cubicBezTo>
                  <a:pt x="65681" y="37787"/>
                  <a:pt x="65581" y="37720"/>
                  <a:pt x="65448" y="3772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 name="Google Shape;369;p20"/>
          <p:cNvGrpSpPr/>
          <p:nvPr/>
        </p:nvGrpSpPr>
        <p:grpSpPr>
          <a:xfrm flipH="1" rot="703069">
            <a:off x="5612676" y="1115472"/>
            <a:ext cx="3855494" cy="3613546"/>
            <a:chOff x="-1175526" y="6918177"/>
            <a:chExt cx="3855335" cy="3613397"/>
          </a:xfrm>
        </p:grpSpPr>
        <p:sp>
          <p:nvSpPr>
            <p:cNvPr id="370" name="Google Shape;370;p20"/>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0"/>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0"/>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20"/>
          <p:cNvGrpSpPr/>
          <p:nvPr/>
        </p:nvGrpSpPr>
        <p:grpSpPr>
          <a:xfrm flipH="1" rot="5214210">
            <a:off x="-612517" y="7853315"/>
            <a:ext cx="2327316" cy="3631769"/>
            <a:chOff x="2865550" y="2087675"/>
            <a:chExt cx="1409375" cy="2199325"/>
          </a:xfrm>
        </p:grpSpPr>
        <p:sp>
          <p:nvSpPr>
            <p:cNvPr id="375" name="Google Shape;375;p20"/>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0"/>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0"/>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0"/>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20"/>
          <p:cNvGrpSpPr/>
          <p:nvPr/>
        </p:nvGrpSpPr>
        <p:grpSpPr>
          <a:xfrm rot="-2700000">
            <a:off x="2237673" y="8787915"/>
            <a:ext cx="326922" cy="307997"/>
            <a:chOff x="2967300" y="664100"/>
            <a:chExt cx="326925" cy="308000"/>
          </a:xfrm>
        </p:grpSpPr>
        <p:sp>
          <p:nvSpPr>
            <p:cNvPr id="381" name="Google Shape;381;p20"/>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0"/>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0"/>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 name="Google Shape;385;p20"/>
          <p:cNvGrpSpPr/>
          <p:nvPr/>
        </p:nvGrpSpPr>
        <p:grpSpPr>
          <a:xfrm rot="-9878693">
            <a:off x="6667061" y="4434189"/>
            <a:ext cx="326924" cy="307999"/>
            <a:chOff x="2967300" y="664100"/>
            <a:chExt cx="326925" cy="308000"/>
          </a:xfrm>
        </p:grpSpPr>
        <p:sp>
          <p:nvSpPr>
            <p:cNvPr id="386" name="Google Shape;386;p20"/>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0"/>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0"/>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txBox="1"/>
          <p:nvPr>
            <p:ph type="title"/>
          </p:nvPr>
        </p:nvSpPr>
        <p:spPr>
          <a:xfrm>
            <a:off x="510538" y="7520025"/>
            <a:ext cx="6537900" cy="129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7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 name="Google Shape;42;p3"/>
          <p:cNvSpPr txBox="1"/>
          <p:nvPr>
            <p:ph hasCustomPrompt="1" idx="2" type="title"/>
          </p:nvPr>
        </p:nvSpPr>
        <p:spPr>
          <a:xfrm>
            <a:off x="511563" y="5195288"/>
            <a:ext cx="6537900" cy="18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 name="Google Shape;43;p3"/>
          <p:cNvSpPr txBox="1"/>
          <p:nvPr>
            <p:ph idx="1" type="subTitle"/>
          </p:nvPr>
        </p:nvSpPr>
        <p:spPr>
          <a:xfrm>
            <a:off x="1451764" y="8842738"/>
            <a:ext cx="4657500" cy="86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200"/>
              <a:buNone/>
              <a:defRPr sz="21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44" name="Google Shape;44;p3"/>
          <p:cNvGrpSpPr/>
          <p:nvPr/>
        </p:nvGrpSpPr>
        <p:grpSpPr>
          <a:xfrm flipH="1" rot="-985293">
            <a:off x="6381915" y="4771182"/>
            <a:ext cx="326922" cy="307998"/>
            <a:chOff x="2967300" y="664100"/>
            <a:chExt cx="326925" cy="308000"/>
          </a:xfrm>
        </p:grpSpPr>
        <p:sp>
          <p:nvSpPr>
            <p:cNvPr id="45" name="Google Shape;45;p3"/>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3"/>
          <p:cNvSpPr/>
          <p:nvPr/>
        </p:nvSpPr>
        <p:spPr>
          <a:xfrm flipH="1" rot="5400000">
            <a:off x="4695722" y="3559138"/>
            <a:ext cx="3175145" cy="1482497"/>
          </a:xfrm>
          <a:custGeom>
            <a:rect b="b" l="l" r="r" t="t"/>
            <a:pathLst>
              <a:path extrusionOk="0" h="38221" w="81860">
                <a:moveTo>
                  <a:pt x="24452" y="593"/>
                </a:moveTo>
                <a:cubicBezTo>
                  <a:pt x="24352" y="593"/>
                  <a:pt x="24251" y="693"/>
                  <a:pt x="24251" y="827"/>
                </a:cubicBezTo>
                <a:cubicBezTo>
                  <a:pt x="24251" y="927"/>
                  <a:pt x="24352" y="1027"/>
                  <a:pt x="24452" y="1027"/>
                </a:cubicBezTo>
                <a:lnTo>
                  <a:pt x="25652" y="1027"/>
                </a:lnTo>
                <a:cubicBezTo>
                  <a:pt x="25753" y="1027"/>
                  <a:pt x="25853" y="927"/>
                  <a:pt x="25853" y="827"/>
                </a:cubicBezTo>
                <a:cubicBezTo>
                  <a:pt x="25853" y="693"/>
                  <a:pt x="25753" y="593"/>
                  <a:pt x="25619" y="593"/>
                </a:cubicBezTo>
                <a:close/>
                <a:moveTo>
                  <a:pt x="21249" y="827"/>
                </a:moveTo>
                <a:cubicBezTo>
                  <a:pt x="20882" y="894"/>
                  <a:pt x="20482" y="927"/>
                  <a:pt x="20082" y="1027"/>
                </a:cubicBezTo>
                <a:cubicBezTo>
                  <a:pt x="19948" y="1060"/>
                  <a:pt x="19915" y="1160"/>
                  <a:pt x="19915" y="1261"/>
                </a:cubicBezTo>
                <a:cubicBezTo>
                  <a:pt x="19948" y="1361"/>
                  <a:pt x="20048" y="1427"/>
                  <a:pt x="20115" y="1427"/>
                </a:cubicBezTo>
                <a:cubicBezTo>
                  <a:pt x="20549" y="1361"/>
                  <a:pt x="20916" y="1327"/>
                  <a:pt x="21283" y="1194"/>
                </a:cubicBezTo>
                <a:cubicBezTo>
                  <a:pt x="21416" y="1194"/>
                  <a:pt x="21483" y="1094"/>
                  <a:pt x="21483" y="994"/>
                </a:cubicBezTo>
                <a:cubicBezTo>
                  <a:pt x="21483" y="860"/>
                  <a:pt x="21383" y="827"/>
                  <a:pt x="21249" y="827"/>
                </a:cubicBezTo>
                <a:close/>
                <a:moveTo>
                  <a:pt x="28821" y="927"/>
                </a:moveTo>
                <a:cubicBezTo>
                  <a:pt x="28721" y="927"/>
                  <a:pt x="28588" y="994"/>
                  <a:pt x="28588" y="1094"/>
                </a:cubicBezTo>
                <a:cubicBezTo>
                  <a:pt x="28588" y="1194"/>
                  <a:pt x="28655" y="1327"/>
                  <a:pt x="28755" y="1327"/>
                </a:cubicBezTo>
                <a:cubicBezTo>
                  <a:pt x="29188" y="1361"/>
                  <a:pt x="29555" y="1427"/>
                  <a:pt x="29922" y="1527"/>
                </a:cubicBezTo>
                <a:lnTo>
                  <a:pt x="29989" y="1527"/>
                </a:lnTo>
                <a:cubicBezTo>
                  <a:pt x="30056" y="1527"/>
                  <a:pt x="30156" y="1461"/>
                  <a:pt x="30156" y="1394"/>
                </a:cubicBezTo>
                <a:cubicBezTo>
                  <a:pt x="30156" y="1261"/>
                  <a:pt x="30089" y="1194"/>
                  <a:pt x="29989" y="1160"/>
                </a:cubicBezTo>
                <a:cubicBezTo>
                  <a:pt x="29589" y="1060"/>
                  <a:pt x="29188" y="1027"/>
                  <a:pt x="28821" y="927"/>
                </a:cubicBezTo>
                <a:close/>
                <a:moveTo>
                  <a:pt x="77454" y="0"/>
                </a:moveTo>
                <a:cubicBezTo>
                  <a:pt x="77430" y="0"/>
                  <a:pt x="77407" y="8"/>
                  <a:pt x="77389" y="26"/>
                </a:cubicBezTo>
                <a:cubicBezTo>
                  <a:pt x="77256" y="60"/>
                  <a:pt x="77223" y="193"/>
                  <a:pt x="77256" y="260"/>
                </a:cubicBezTo>
                <a:lnTo>
                  <a:pt x="77623" y="1394"/>
                </a:lnTo>
                <a:cubicBezTo>
                  <a:pt x="77690" y="1461"/>
                  <a:pt x="77756" y="1527"/>
                  <a:pt x="77856" y="1527"/>
                </a:cubicBezTo>
                <a:lnTo>
                  <a:pt x="77890" y="1527"/>
                </a:lnTo>
                <a:cubicBezTo>
                  <a:pt x="77956" y="1461"/>
                  <a:pt x="78057" y="1394"/>
                  <a:pt x="78023" y="1261"/>
                </a:cubicBezTo>
                <a:lnTo>
                  <a:pt x="77623" y="160"/>
                </a:lnTo>
                <a:cubicBezTo>
                  <a:pt x="77598" y="62"/>
                  <a:pt x="77520" y="0"/>
                  <a:pt x="77454" y="0"/>
                </a:cubicBezTo>
                <a:close/>
                <a:moveTo>
                  <a:pt x="17078" y="1852"/>
                </a:moveTo>
                <a:cubicBezTo>
                  <a:pt x="17058" y="1852"/>
                  <a:pt x="17037" y="1855"/>
                  <a:pt x="17013" y="1861"/>
                </a:cubicBezTo>
                <a:lnTo>
                  <a:pt x="15879" y="2228"/>
                </a:lnTo>
                <a:cubicBezTo>
                  <a:pt x="15745" y="2261"/>
                  <a:pt x="15712" y="2395"/>
                  <a:pt x="15745" y="2495"/>
                </a:cubicBezTo>
                <a:cubicBezTo>
                  <a:pt x="15745" y="2561"/>
                  <a:pt x="15845" y="2595"/>
                  <a:pt x="15912" y="2595"/>
                </a:cubicBezTo>
                <a:lnTo>
                  <a:pt x="16012" y="2595"/>
                </a:lnTo>
                <a:lnTo>
                  <a:pt x="17146" y="2228"/>
                </a:lnTo>
                <a:cubicBezTo>
                  <a:pt x="17213" y="2195"/>
                  <a:pt x="17313" y="2061"/>
                  <a:pt x="17246" y="1994"/>
                </a:cubicBezTo>
                <a:cubicBezTo>
                  <a:pt x="17219" y="1912"/>
                  <a:pt x="17169" y="1852"/>
                  <a:pt x="17078" y="1852"/>
                </a:cubicBezTo>
                <a:close/>
                <a:moveTo>
                  <a:pt x="33017" y="2052"/>
                </a:moveTo>
                <a:cubicBezTo>
                  <a:pt x="32947" y="2052"/>
                  <a:pt x="32852" y="2112"/>
                  <a:pt x="32824" y="2195"/>
                </a:cubicBezTo>
                <a:cubicBezTo>
                  <a:pt x="32758" y="2261"/>
                  <a:pt x="32858" y="2395"/>
                  <a:pt x="32924" y="2428"/>
                </a:cubicBezTo>
                <a:cubicBezTo>
                  <a:pt x="33291" y="2595"/>
                  <a:pt x="33625" y="2728"/>
                  <a:pt x="34025" y="2895"/>
                </a:cubicBezTo>
                <a:lnTo>
                  <a:pt x="34092" y="2895"/>
                </a:lnTo>
                <a:cubicBezTo>
                  <a:pt x="34192" y="2895"/>
                  <a:pt x="34259" y="2862"/>
                  <a:pt x="34259" y="2762"/>
                </a:cubicBezTo>
                <a:cubicBezTo>
                  <a:pt x="34325" y="2695"/>
                  <a:pt x="34259" y="2561"/>
                  <a:pt x="34192" y="2528"/>
                </a:cubicBezTo>
                <a:cubicBezTo>
                  <a:pt x="33825" y="2361"/>
                  <a:pt x="33425" y="2195"/>
                  <a:pt x="33058" y="2061"/>
                </a:cubicBezTo>
                <a:cubicBezTo>
                  <a:pt x="33046" y="2055"/>
                  <a:pt x="33032" y="2052"/>
                  <a:pt x="33017" y="2052"/>
                </a:cubicBezTo>
                <a:close/>
                <a:moveTo>
                  <a:pt x="13003" y="3501"/>
                </a:moveTo>
                <a:cubicBezTo>
                  <a:pt x="12971" y="3501"/>
                  <a:pt x="12939" y="3509"/>
                  <a:pt x="12910" y="3529"/>
                </a:cubicBezTo>
                <a:cubicBezTo>
                  <a:pt x="12576" y="3696"/>
                  <a:pt x="12210" y="3862"/>
                  <a:pt x="11876" y="4063"/>
                </a:cubicBezTo>
                <a:cubicBezTo>
                  <a:pt x="11809" y="4096"/>
                  <a:pt x="11743" y="4229"/>
                  <a:pt x="11809" y="4329"/>
                </a:cubicBezTo>
                <a:cubicBezTo>
                  <a:pt x="11843" y="4363"/>
                  <a:pt x="11876" y="4396"/>
                  <a:pt x="11976" y="4396"/>
                </a:cubicBezTo>
                <a:lnTo>
                  <a:pt x="12043" y="4396"/>
                </a:lnTo>
                <a:cubicBezTo>
                  <a:pt x="12376" y="4229"/>
                  <a:pt x="12743" y="4029"/>
                  <a:pt x="13077" y="3862"/>
                </a:cubicBezTo>
                <a:cubicBezTo>
                  <a:pt x="13177" y="3796"/>
                  <a:pt x="13210" y="3696"/>
                  <a:pt x="13177" y="3596"/>
                </a:cubicBezTo>
                <a:cubicBezTo>
                  <a:pt x="13153" y="3548"/>
                  <a:pt x="13080" y="3501"/>
                  <a:pt x="13003" y="3501"/>
                </a:cubicBezTo>
                <a:close/>
                <a:moveTo>
                  <a:pt x="36931" y="3928"/>
                </a:moveTo>
                <a:cubicBezTo>
                  <a:pt x="36860" y="3928"/>
                  <a:pt x="36803" y="3965"/>
                  <a:pt x="36760" y="4029"/>
                </a:cubicBezTo>
                <a:cubicBezTo>
                  <a:pt x="36694" y="4129"/>
                  <a:pt x="36727" y="4263"/>
                  <a:pt x="36827" y="4296"/>
                </a:cubicBezTo>
                <a:cubicBezTo>
                  <a:pt x="37094" y="4530"/>
                  <a:pt x="37428" y="4763"/>
                  <a:pt x="37761" y="4963"/>
                </a:cubicBezTo>
                <a:cubicBezTo>
                  <a:pt x="37828" y="5030"/>
                  <a:pt x="37861" y="5030"/>
                  <a:pt x="37895" y="5030"/>
                </a:cubicBezTo>
                <a:cubicBezTo>
                  <a:pt x="37928" y="5030"/>
                  <a:pt x="38028" y="5030"/>
                  <a:pt x="38095" y="4930"/>
                </a:cubicBezTo>
                <a:cubicBezTo>
                  <a:pt x="38195" y="4796"/>
                  <a:pt x="38161" y="4730"/>
                  <a:pt x="38061" y="4630"/>
                </a:cubicBezTo>
                <a:cubicBezTo>
                  <a:pt x="37728" y="4396"/>
                  <a:pt x="37394" y="4196"/>
                  <a:pt x="37061" y="3962"/>
                </a:cubicBezTo>
                <a:cubicBezTo>
                  <a:pt x="37013" y="3939"/>
                  <a:pt x="36970" y="3928"/>
                  <a:pt x="36931" y="3928"/>
                </a:cubicBezTo>
                <a:close/>
                <a:moveTo>
                  <a:pt x="78706" y="4141"/>
                </a:moveTo>
                <a:cubicBezTo>
                  <a:pt x="78681" y="4141"/>
                  <a:pt x="78653" y="4148"/>
                  <a:pt x="78624" y="4163"/>
                </a:cubicBezTo>
                <a:cubicBezTo>
                  <a:pt x="78524" y="4196"/>
                  <a:pt x="78423" y="4263"/>
                  <a:pt x="78457" y="4396"/>
                </a:cubicBezTo>
                <a:cubicBezTo>
                  <a:pt x="78557" y="4763"/>
                  <a:pt x="78624" y="5197"/>
                  <a:pt x="78724" y="5564"/>
                </a:cubicBezTo>
                <a:cubicBezTo>
                  <a:pt x="78757" y="5664"/>
                  <a:pt x="78857" y="5730"/>
                  <a:pt x="78924" y="5730"/>
                </a:cubicBezTo>
                <a:cubicBezTo>
                  <a:pt x="79057" y="5730"/>
                  <a:pt x="79124" y="5597"/>
                  <a:pt x="79124" y="5497"/>
                </a:cubicBezTo>
                <a:cubicBezTo>
                  <a:pt x="79057" y="5097"/>
                  <a:pt x="78957" y="4696"/>
                  <a:pt x="78890" y="4329"/>
                </a:cubicBezTo>
                <a:cubicBezTo>
                  <a:pt x="78864" y="4225"/>
                  <a:pt x="78798" y="4141"/>
                  <a:pt x="78706" y="4141"/>
                </a:cubicBezTo>
                <a:close/>
                <a:moveTo>
                  <a:pt x="9274" y="5694"/>
                </a:moveTo>
                <a:cubicBezTo>
                  <a:pt x="9235" y="5694"/>
                  <a:pt x="9199" y="5705"/>
                  <a:pt x="9174" y="5730"/>
                </a:cubicBezTo>
                <a:cubicBezTo>
                  <a:pt x="8840" y="5931"/>
                  <a:pt x="8540" y="6197"/>
                  <a:pt x="8207" y="6431"/>
                </a:cubicBezTo>
                <a:cubicBezTo>
                  <a:pt x="8107" y="6531"/>
                  <a:pt x="8073" y="6664"/>
                  <a:pt x="8173" y="6731"/>
                </a:cubicBezTo>
                <a:cubicBezTo>
                  <a:pt x="8207" y="6764"/>
                  <a:pt x="8273" y="6831"/>
                  <a:pt x="8340" y="6831"/>
                </a:cubicBezTo>
                <a:cubicBezTo>
                  <a:pt x="8373" y="6831"/>
                  <a:pt x="8407" y="6831"/>
                  <a:pt x="8474" y="6764"/>
                </a:cubicBezTo>
                <a:cubicBezTo>
                  <a:pt x="8807" y="6531"/>
                  <a:pt x="9074" y="6264"/>
                  <a:pt x="9408" y="6064"/>
                </a:cubicBezTo>
                <a:cubicBezTo>
                  <a:pt x="9508" y="5997"/>
                  <a:pt x="9541" y="5864"/>
                  <a:pt x="9474" y="5764"/>
                </a:cubicBezTo>
                <a:cubicBezTo>
                  <a:pt x="9412" y="5723"/>
                  <a:pt x="9338" y="5694"/>
                  <a:pt x="9274" y="5694"/>
                </a:cubicBezTo>
                <a:close/>
                <a:moveTo>
                  <a:pt x="40334" y="6623"/>
                </a:moveTo>
                <a:cubicBezTo>
                  <a:pt x="40280" y="6623"/>
                  <a:pt x="40230" y="6648"/>
                  <a:pt x="40196" y="6698"/>
                </a:cubicBezTo>
                <a:cubicBezTo>
                  <a:pt x="40096" y="6764"/>
                  <a:pt x="40096" y="6898"/>
                  <a:pt x="40196" y="6998"/>
                </a:cubicBezTo>
                <a:cubicBezTo>
                  <a:pt x="40496" y="7231"/>
                  <a:pt x="40763" y="7532"/>
                  <a:pt x="41030" y="7832"/>
                </a:cubicBezTo>
                <a:cubicBezTo>
                  <a:pt x="41030" y="7865"/>
                  <a:pt x="41097" y="7899"/>
                  <a:pt x="41164" y="7899"/>
                </a:cubicBezTo>
                <a:cubicBezTo>
                  <a:pt x="41197" y="7899"/>
                  <a:pt x="41230" y="7899"/>
                  <a:pt x="41330" y="7865"/>
                </a:cubicBezTo>
                <a:cubicBezTo>
                  <a:pt x="41397" y="7765"/>
                  <a:pt x="41397" y="7665"/>
                  <a:pt x="41330" y="7565"/>
                </a:cubicBezTo>
                <a:cubicBezTo>
                  <a:pt x="41063" y="7265"/>
                  <a:pt x="40763" y="6998"/>
                  <a:pt x="40496" y="6698"/>
                </a:cubicBezTo>
                <a:cubicBezTo>
                  <a:pt x="40446" y="6648"/>
                  <a:pt x="40388" y="6623"/>
                  <a:pt x="40334" y="6623"/>
                </a:cubicBezTo>
                <a:close/>
                <a:moveTo>
                  <a:pt x="5938" y="8457"/>
                </a:moveTo>
                <a:cubicBezTo>
                  <a:pt x="5888" y="8457"/>
                  <a:pt x="5838" y="8482"/>
                  <a:pt x="5805" y="8532"/>
                </a:cubicBezTo>
                <a:lnTo>
                  <a:pt x="4971" y="9366"/>
                </a:lnTo>
                <a:cubicBezTo>
                  <a:pt x="4871" y="9433"/>
                  <a:pt x="4871" y="9566"/>
                  <a:pt x="4971" y="9667"/>
                </a:cubicBezTo>
                <a:cubicBezTo>
                  <a:pt x="5004" y="9700"/>
                  <a:pt x="5038" y="9700"/>
                  <a:pt x="5071" y="9700"/>
                </a:cubicBezTo>
                <a:cubicBezTo>
                  <a:pt x="5138" y="9700"/>
                  <a:pt x="5171" y="9700"/>
                  <a:pt x="5238" y="9667"/>
                </a:cubicBezTo>
                <a:cubicBezTo>
                  <a:pt x="5505" y="9366"/>
                  <a:pt x="5805" y="9066"/>
                  <a:pt x="6072" y="8833"/>
                </a:cubicBezTo>
                <a:cubicBezTo>
                  <a:pt x="6172" y="8733"/>
                  <a:pt x="6172" y="8599"/>
                  <a:pt x="6072" y="8532"/>
                </a:cubicBezTo>
                <a:cubicBezTo>
                  <a:pt x="6038" y="8482"/>
                  <a:pt x="5988" y="8457"/>
                  <a:pt x="5938" y="8457"/>
                </a:cubicBezTo>
                <a:close/>
                <a:moveTo>
                  <a:pt x="79291" y="8532"/>
                </a:moveTo>
                <a:cubicBezTo>
                  <a:pt x="79224" y="8532"/>
                  <a:pt x="79124" y="8599"/>
                  <a:pt x="79124" y="8733"/>
                </a:cubicBezTo>
                <a:cubicBezTo>
                  <a:pt x="79191" y="9099"/>
                  <a:pt x="79191" y="9533"/>
                  <a:pt x="79224" y="9900"/>
                </a:cubicBezTo>
                <a:cubicBezTo>
                  <a:pt x="79224" y="10000"/>
                  <a:pt x="79291" y="10067"/>
                  <a:pt x="79424" y="10067"/>
                </a:cubicBezTo>
                <a:cubicBezTo>
                  <a:pt x="79558" y="10067"/>
                  <a:pt x="79624" y="10000"/>
                  <a:pt x="79591" y="9900"/>
                </a:cubicBezTo>
                <a:cubicBezTo>
                  <a:pt x="79591" y="9466"/>
                  <a:pt x="79558" y="9099"/>
                  <a:pt x="79524" y="8699"/>
                </a:cubicBezTo>
                <a:cubicBezTo>
                  <a:pt x="79524" y="8599"/>
                  <a:pt x="79424" y="8532"/>
                  <a:pt x="79291" y="8532"/>
                </a:cubicBezTo>
                <a:close/>
                <a:moveTo>
                  <a:pt x="43139" y="10012"/>
                </a:moveTo>
                <a:cubicBezTo>
                  <a:pt x="43098" y="10012"/>
                  <a:pt x="43059" y="10020"/>
                  <a:pt x="43032" y="10033"/>
                </a:cubicBezTo>
                <a:cubicBezTo>
                  <a:pt x="42931" y="10100"/>
                  <a:pt x="42931" y="10234"/>
                  <a:pt x="42998" y="10334"/>
                </a:cubicBezTo>
                <a:lnTo>
                  <a:pt x="43599" y="11334"/>
                </a:lnTo>
                <a:cubicBezTo>
                  <a:pt x="43665" y="11368"/>
                  <a:pt x="43699" y="11401"/>
                  <a:pt x="43765" y="11401"/>
                </a:cubicBezTo>
                <a:cubicBezTo>
                  <a:pt x="43765" y="11401"/>
                  <a:pt x="43832" y="11401"/>
                  <a:pt x="43865" y="11368"/>
                </a:cubicBezTo>
                <a:cubicBezTo>
                  <a:pt x="43966" y="11268"/>
                  <a:pt x="43966" y="11168"/>
                  <a:pt x="43932" y="11068"/>
                </a:cubicBezTo>
                <a:cubicBezTo>
                  <a:pt x="43765" y="10734"/>
                  <a:pt x="43532" y="10400"/>
                  <a:pt x="43298" y="10067"/>
                </a:cubicBezTo>
                <a:cubicBezTo>
                  <a:pt x="43259" y="10028"/>
                  <a:pt x="43197" y="10012"/>
                  <a:pt x="43139" y="10012"/>
                </a:cubicBezTo>
                <a:close/>
                <a:moveTo>
                  <a:pt x="3009" y="11615"/>
                </a:moveTo>
                <a:cubicBezTo>
                  <a:pt x="2948" y="11615"/>
                  <a:pt x="2878" y="11638"/>
                  <a:pt x="2836" y="11701"/>
                </a:cubicBezTo>
                <a:cubicBezTo>
                  <a:pt x="2569" y="12035"/>
                  <a:pt x="2336" y="12302"/>
                  <a:pt x="2069" y="12669"/>
                </a:cubicBezTo>
                <a:cubicBezTo>
                  <a:pt x="2002" y="12735"/>
                  <a:pt x="2036" y="12869"/>
                  <a:pt x="2136" y="12936"/>
                </a:cubicBezTo>
                <a:cubicBezTo>
                  <a:pt x="2169" y="13002"/>
                  <a:pt x="2202" y="13002"/>
                  <a:pt x="2236" y="13002"/>
                </a:cubicBezTo>
                <a:cubicBezTo>
                  <a:pt x="2302" y="13002"/>
                  <a:pt x="2369" y="13002"/>
                  <a:pt x="2403" y="12869"/>
                </a:cubicBezTo>
                <a:cubicBezTo>
                  <a:pt x="2669" y="12569"/>
                  <a:pt x="2903" y="12235"/>
                  <a:pt x="3170" y="11935"/>
                </a:cubicBezTo>
                <a:cubicBezTo>
                  <a:pt x="3203" y="11868"/>
                  <a:pt x="3203" y="11735"/>
                  <a:pt x="3103" y="11635"/>
                </a:cubicBezTo>
                <a:cubicBezTo>
                  <a:pt x="3079" y="11622"/>
                  <a:pt x="3045" y="11615"/>
                  <a:pt x="3009" y="11615"/>
                </a:cubicBezTo>
                <a:close/>
                <a:moveTo>
                  <a:pt x="74387" y="12535"/>
                </a:moveTo>
                <a:cubicBezTo>
                  <a:pt x="73954" y="12569"/>
                  <a:pt x="73587" y="12635"/>
                  <a:pt x="73186" y="12769"/>
                </a:cubicBezTo>
                <a:cubicBezTo>
                  <a:pt x="73053" y="12802"/>
                  <a:pt x="73020" y="12936"/>
                  <a:pt x="73053" y="13036"/>
                </a:cubicBezTo>
                <a:cubicBezTo>
                  <a:pt x="73053" y="13102"/>
                  <a:pt x="73120" y="13136"/>
                  <a:pt x="73220" y="13136"/>
                </a:cubicBezTo>
                <a:lnTo>
                  <a:pt x="73286" y="13136"/>
                </a:lnTo>
                <a:cubicBezTo>
                  <a:pt x="73687" y="13036"/>
                  <a:pt x="74054" y="12936"/>
                  <a:pt x="74421" y="12902"/>
                </a:cubicBezTo>
                <a:cubicBezTo>
                  <a:pt x="74521" y="12902"/>
                  <a:pt x="74587" y="12802"/>
                  <a:pt x="74587" y="12702"/>
                </a:cubicBezTo>
                <a:cubicBezTo>
                  <a:pt x="74587" y="12602"/>
                  <a:pt x="74521" y="12535"/>
                  <a:pt x="74387" y="12535"/>
                </a:cubicBezTo>
                <a:close/>
                <a:moveTo>
                  <a:pt x="77469" y="13175"/>
                </a:moveTo>
                <a:cubicBezTo>
                  <a:pt x="77400" y="13175"/>
                  <a:pt x="77336" y="13222"/>
                  <a:pt x="77289" y="13269"/>
                </a:cubicBezTo>
                <a:cubicBezTo>
                  <a:pt x="77256" y="13369"/>
                  <a:pt x="77289" y="13469"/>
                  <a:pt x="77389" y="13536"/>
                </a:cubicBezTo>
                <a:cubicBezTo>
                  <a:pt x="77723" y="13703"/>
                  <a:pt x="78057" y="13903"/>
                  <a:pt x="78357" y="14136"/>
                </a:cubicBezTo>
                <a:cubicBezTo>
                  <a:pt x="78390" y="14203"/>
                  <a:pt x="78423" y="14203"/>
                  <a:pt x="78457" y="14203"/>
                </a:cubicBezTo>
                <a:cubicBezTo>
                  <a:pt x="78524" y="14203"/>
                  <a:pt x="78590" y="14170"/>
                  <a:pt x="78624" y="14136"/>
                </a:cubicBezTo>
                <a:cubicBezTo>
                  <a:pt x="78724" y="14070"/>
                  <a:pt x="78657" y="13936"/>
                  <a:pt x="78590" y="13870"/>
                </a:cubicBezTo>
                <a:cubicBezTo>
                  <a:pt x="78257" y="13603"/>
                  <a:pt x="77923" y="13369"/>
                  <a:pt x="77556" y="13202"/>
                </a:cubicBezTo>
                <a:cubicBezTo>
                  <a:pt x="77527" y="13183"/>
                  <a:pt x="77498" y="13175"/>
                  <a:pt x="77469" y="13175"/>
                </a:cubicBezTo>
                <a:close/>
                <a:moveTo>
                  <a:pt x="79361" y="12894"/>
                </a:moveTo>
                <a:cubicBezTo>
                  <a:pt x="79270" y="12894"/>
                  <a:pt x="79224" y="12958"/>
                  <a:pt x="79224" y="13069"/>
                </a:cubicBezTo>
                <a:cubicBezTo>
                  <a:pt x="79191" y="13503"/>
                  <a:pt x="79124" y="13870"/>
                  <a:pt x="79091" y="14236"/>
                </a:cubicBezTo>
                <a:cubicBezTo>
                  <a:pt x="79091" y="14337"/>
                  <a:pt x="79191" y="14437"/>
                  <a:pt x="79291" y="14437"/>
                </a:cubicBezTo>
                <a:cubicBezTo>
                  <a:pt x="79391" y="14437"/>
                  <a:pt x="79458" y="14370"/>
                  <a:pt x="79458" y="14337"/>
                </a:cubicBezTo>
                <a:cubicBezTo>
                  <a:pt x="79524" y="13936"/>
                  <a:pt x="79558" y="13536"/>
                  <a:pt x="79591" y="13102"/>
                </a:cubicBezTo>
                <a:cubicBezTo>
                  <a:pt x="79624" y="13002"/>
                  <a:pt x="79558" y="12902"/>
                  <a:pt x="79424" y="12902"/>
                </a:cubicBezTo>
                <a:cubicBezTo>
                  <a:pt x="79401" y="12896"/>
                  <a:pt x="79380" y="12894"/>
                  <a:pt x="79361" y="12894"/>
                </a:cubicBezTo>
                <a:close/>
                <a:moveTo>
                  <a:pt x="45149" y="13843"/>
                </a:moveTo>
                <a:cubicBezTo>
                  <a:pt x="45122" y="13843"/>
                  <a:pt x="45094" y="13851"/>
                  <a:pt x="45066" y="13870"/>
                </a:cubicBezTo>
                <a:cubicBezTo>
                  <a:pt x="44933" y="13903"/>
                  <a:pt x="44900" y="14036"/>
                  <a:pt x="44933" y="14103"/>
                </a:cubicBezTo>
                <a:lnTo>
                  <a:pt x="45333" y="15237"/>
                </a:lnTo>
                <a:lnTo>
                  <a:pt x="45533" y="15204"/>
                </a:lnTo>
                <a:lnTo>
                  <a:pt x="45700" y="15104"/>
                </a:lnTo>
                <a:lnTo>
                  <a:pt x="45300" y="13970"/>
                </a:lnTo>
                <a:cubicBezTo>
                  <a:pt x="45276" y="13897"/>
                  <a:pt x="45217" y="13843"/>
                  <a:pt x="45149" y="13843"/>
                </a:cubicBezTo>
                <a:close/>
                <a:moveTo>
                  <a:pt x="434" y="15191"/>
                </a:moveTo>
                <a:cubicBezTo>
                  <a:pt x="350" y="15191"/>
                  <a:pt x="283" y="15222"/>
                  <a:pt x="234" y="15271"/>
                </a:cubicBezTo>
                <a:cubicBezTo>
                  <a:pt x="168" y="15404"/>
                  <a:pt x="134" y="15504"/>
                  <a:pt x="34" y="15604"/>
                </a:cubicBezTo>
                <a:cubicBezTo>
                  <a:pt x="1" y="15738"/>
                  <a:pt x="34" y="15871"/>
                  <a:pt x="134" y="15904"/>
                </a:cubicBezTo>
                <a:cubicBezTo>
                  <a:pt x="134" y="15938"/>
                  <a:pt x="168" y="15938"/>
                  <a:pt x="201" y="15938"/>
                </a:cubicBezTo>
                <a:cubicBezTo>
                  <a:pt x="301" y="15938"/>
                  <a:pt x="368" y="15904"/>
                  <a:pt x="401" y="15838"/>
                </a:cubicBezTo>
                <a:cubicBezTo>
                  <a:pt x="501" y="15704"/>
                  <a:pt x="535" y="15604"/>
                  <a:pt x="635" y="15504"/>
                </a:cubicBezTo>
                <a:cubicBezTo>
                  <a:pt x="668" y="15371"/>
                  <a:pt x="635" y="15237"/>
                  <a:pt x="535" y="15204"/>
                </a:cubicBezTo>
                <a:cubicBezTo>
                  <a:pt x="499" y="15195"/>
                  <a:pt x="465" y="15191"/>
                  <a:pt x="434" y="15191"/>
                </a:cubicBezTo>
                <a:close/>
                <a:moveTo>
                  <a:pt x="70701" y="14643"/>
                </a:moveTo>
                <a:cubicBezTo>
                  <a:pt x="70640" y="14643"/>
                  <a:pt x="70590" y="14679"/>
                  <a:pt x="70551" y="14737"/>
                </a:cubicBezTo>
                <a:cubicBezTo>
                  <a:pt x="70284" y="15070"/>
                  <a:pt x="70084" y="15437"/>
                  <a:pt x="69951" y="15804"/>
                </a:cubicBezTo>
                <a:cubicBezTo>
                  <a:pt x="69917" y="15904"/>
                  <a:pt x="70017" y="16038"/>
                  <a:pt x="70084" y="16071"/>
                </a:cubicBezTo>
                <a:lnTo>
                  <a:pt x="70184" y="16071"/>
                </a:lnTo>
                <a:cubicBezTo>
                  <a:pt x="70251" y="16071"/>
                  <a:pt x="70351" y="16038"/>
                  <a:pt x="70318" y="15971"/>
                </a:cubicBezTo>
                <a:cubicBezTo>
                  <a:pt x="70451" y="15637"/>
                  <a:pt x="70685" y="15304"/>
                  <a:pt x="70885" y="14970"/>
                </a:cubicBezTo>
                <a:cubicBezTo>
                  <a:pt x="70951" y="14904"/>
                  <a:pt x="70918" y="14770"/>
                  <a:pt x="70851" y="14703"/>
                </a:cubicBezTo>
                <a:cubicBezTo>
                  <a:pt x="70795" y="14662"/>
                  <a:pt x="70745" y="14643"/>
                  <a:pt x="70701" y="14643"/>
                </a:cubicBezTo>
                <a:close/>
                <a:moveTo>
                  <a:pt x="80551" y="16177"/>
                </a:moveTo>
                <a:cubicBezTo>
                  <a:pt x="80520" y="16177"/>
                  <a:pt x="80488" y="16185"/>
                  <a:pt x="80458" y="16205"/>
                </a:cubicBezTo>
                <a:cubicBezTo>
                  <a:pt x="80392" y="16238"/>
                  <a:pt x="80358" y="16371"/>
                  <a:pt x="80392" y="16438"/>
                </a:cubicBezTo>
                <a:lnTo>
                  <a:pt x="80425" y="16571"/>
                </a:lnTo>
                <a:cubicBezTo>
                  <a:pt x="80592" y="16905"/>
                  <a:pt x="80725" y="17205"/>
                  <a:pt x="80859" y="17539"/>
                </a:cubicBezTo>
                <a:cubicBezTo>
                  <a:pt x="80859" y="17606"/>
                  <a:pt x="80925" y="17672"/>
                  <a:pt x="81025" y="17672"/>
                </a:cubicBezTo>
                <a:lnTo>
                  <a:pt x="81092" y="17639"/>
                </a:lnTo>
                <a:cubicBezTo>
                  <a:pt x="81225" y="17606"/>
                  <a:pt x="81259" y="17472"/>
                  <a:pt x="81225" y="17405"/>
                </a:cubicBezTo>
                <a:cubicBezTo>
                  <a:pt x="81092" y="17038"/>
                  <a:pt x="80959" y="16738"/>
                  <a:pt x="80792" y="16405"/>
                </a:cubicBezTo>
                <a:lnTo>
                  <a:pt x="80725" y="16271"/>
                </a:lnTo>
                <a:cubicBezTo>
                  <a:pt x="80702" y="16224"/>
                  <a:pt x="80628" y="16177"/>
                  <a:pt x="80551" y="16177"/>
                </a:cubicBezTo>
                <a:close/>
                <a:moveTo>
                  <a:pt x="78427" y="17130"/>
                </a:moveTo>
                <a:cubicBezTo>
                  <a:pt x="78352" y="17130"/>
                  <a:pt x="78280" y="17192"/>
                  <a:pt x="78257" y="17239"/>
                </a:cubicBezTo>
                <a:cubicBezTo>
                  <a:pt x="78090" y="17572"/>
                  <a:pt x="77923" y="17939"/>
                  <a:pt x="77723" y="18239"/>
                </a:cubicBezTo>
                <a:cubicBezTo>
                  <a:pt x="77656" y="18339"/>
                  <a:pt x="77723" y="18439"/>
                  <a:pt x="77790" y="18506"/>
                </a:cubicBezTo>
                <a:cubicBezTo>
                  <a:pt x="77856" y="18540"/>
                  <a:pt x="77890" y="18540"/>
                  <a:pt x="77923" y="18540"/>
                </a:cubicBezTo>
                <a:cubicBezTo>
                  <a:pt x="77956" y="18540"/>
                  <a:pt x="78057" y="18506"/>
                  <a:pt x="77990" y="18506"/>
                </a:cubicBezTo>
                <a:cubicBezTo>
                  <a:pt x="78223" y="18173"/>
                  <a:pt x="78423" y="17772"/>
                  <a:pt x="78590" y="17405"/>
                </a:cubicBezTo>
                <a:cubicBezTo>
                  <a:pt x="78690" y="17305"/>
                  <a:pt x="78590" y="17205"/>
                  <a:pt x="78524" y="17172"/>
                </a:cubicBezTo>
                <a:cubicBezTo>
                  <a:pt x="78493" y="17142"/>
                  <a:pt x="78460" y="17130"/>
                  <a:pt x="78427" y="17130"/>
                </a:cubicBezTo>
                <a:close/>
                <a:moveTo>
                  <a:pt x="46279" y="18018"/>
                </a:moveTo>
                <a:cubicBezTo>
                  <a:pt x="46256" y="18018"/>
                  <a:pt x="46230" y="18025"/>
                  <a:pt x="46200" y="18039"/>
                </a:cubicBezTo>
                <a:cubicBezTo>
                  <a:pt x="46067" y="18073"/>
                  <a:pt x="46034" y="18139"/>
                  <a:pt x="46034" y="18273"/>
                </a:cubicBezTo>
                <a:cubicBezTo>
                  <a:pt x="46100" y="18673"/>
                  <a:pt x="46200" y="19073"/>
                  <a:pt x="46234" y="19440"/>
                </a:cubicBezTo>
                <a:cubicBezTo>
                  <a:pt x="46267" y="19540"/>
                  <a:pt x="46367" y="19607"/>
                  <a:pt x="46434" y="19607"/>
                </a:cubicBezTo>
                <a:cubicBezTo>
                  <a:pt x="46567" y="19607"/>
                  <a:pt x="46634" y="19540"/>
                  <a:pt x="46634" y="19373"/>
                </a:cubicBezTo>
                <a:cubicBezTo>
                  <a:pt x="46567" y="18973"/>
                  <a:pt x="46534" y="18573"/>
                  <a:pt x="46434" y="18206"/>
                </a:cubicBezTo>
                <a:cubicBezTo>
                  <a:pt x="46408" y="18102"/>
                  <a:pt x="46362" y="18018"/>
                  <a:pt x="46279" y="18018"/>
                </a:cubicBezTo>
                <a:close/>
                <a:moveTo>
                  <a:pt x="70496" y="18646"/>
                </a:moveTo>
                <a:cubicBezTo>
                  <a:pt x="70452" y="18646"/>
                  <a:pt x="70412" y="18664"/>
                  <a:pt x="70384" y="18706"/>
                </a:cubicBezTo>
                <a:cubicBezTo>
                  <a:pt x="70284" y="18773"/>
                  <a:pt x="70251" y="18906"/>
                  <a:pt x="70351" y="18973"/>
                </a:cubicBezTo>
                <a:cubicBezTo>
                  <a:pt x="70585" y="19273"/>
                  <a:pt x="70885" y="19574"/>
                  <a:pt x="71252" y="19807"/>
                </a:cubicBezTo>
                <a:cubicBezTo>
                  <a:pt x="71285" y="19874"/>
                  <a:pt x="71352" y="19874"/>
                  <a:pt x="71385" y="19874"/>
                </a:cubicBezTo>
                <a:cubicBezTo>
                  <a:pt x="71418" y="19874"/>
                  <a:pt x="71519" y="19807"/>
                  <a:pt x="71552" y="19774"/>
                </a:cubicBezTo>
                <a:cubicBezTo>
                  <a:pt x="71619" y="19674"/>
                  <a:pt x="71585" y="19574"/>
                  <a:pt x="71519" y="19507"/>
                </a:cubicBezTo>
                <a:cubicBezTo>
                  <a:pt x="71152" y="19273"/>
                  <a:pt x="70885" y="19040"/>
                  <a:pt x="70685" y="18740"/>
                </a:cubicBezTo>
                <a:cubicBezTo>
                  <a:pt x="70626" y="18682"/>
                  <a:pt x="70557" y="18646"/>
                  <a:pt x="70496" y="18646"/>
                </a:cubicBezTo>
                <a:close/>
                <a:moveTo>
                  <a:pt x="75490" y="20147"/>
                </a:moveTo>
                <a:cubicBezTo>
                  <a:pt x="75464" y="20147"/>
                  <a:pt x="75440" y="20155"/>
                  <a:pt x="75421" y="20174"/>
                </a:cubicBezTo>
                <a:cubicBezTo>
                  <a:pt x="75054" y="20274"/>
                  <a:pt x="74687" y="20341"/>
                  <a:pt x="74287" y="20374"/>
                </a:cubicBezTo>
                <a:cubicBezTo>
                  <a:pt x="74220" y="20374"/>
                  <a:pt x="74120" y="20441"/>
                  <a:pt x="74120" y="20574"/>
                </a:cubicBezTo>
                <a:cubicBezTo>
                  <a:pt x="74120" y="20674"/>
                  <a:pt x="74220" y="20741"/>
                  <a:pt x="74354" y="20741"/>
                </a:cubicBezTo>
                <a:cubicBezTo>
                  <a:pt x="74788" y="20708"/>
                  <a:pt x="75221" y="20608"/>
                  <a:pt x="75555" y="20541"/>
                </a:cubicBezTo>
                <a:cubicBezTo>
                  <a:pt x="75688" y="20508"/>
                  <a:pt x="75722" y="20374"/>
                  <a:pt x="75688" y="20274"/>
                </a:cubicBezTo>
                <a:cubicBezTo>
                  <a:pt x="75640" y="20202"/>
                  <a:pt x="75557" y="20147"/>
                  <a:pt x="75490" y="20147"/>
                </a:cubicBezTo>
                <a:close/>
                <a:moveTo>
                  <a:pt x="81626" y="20374"/>
                </a:moveTo>
                <a:cubicBezTo>
                  <a:pt x="81526" y="20374"/>
                  <a:pt x="81426" y="20441"/>
                  <a:pt x="81426" y="20574"/>
                </a:cubicBezTo>
                <a:lnTo>
                  <a:pt x="81426" y="21175"/>
                </a:lnTo>
                <a:lnTo>
                  <a:pt x="81426" y="21742"/>
                </a:lnTo>
                <a:cubicBezTo>
                  <a:pt x="81426" y="21875"/>
                  <a:pt x="81526" y="21942"/>
                  <a:pt x="81626" y="21942"/>
                </a:cubicBezTo>
                <a:cubicBezTo>
                  <a:pt x="81726" y="21942"/>
                  <a:pt x="81793" y="21875"/>
                  <a:pt x="81859" y="21775"/>
                </a:cubicBezTo>
                <a:lnTo>
                  <a:pt x="81859" y="21208"/>
                </a:lnTo>
                <a:lnTo>
                  <a:pt x="81859" y="20574"/>
                </a:lnTo>
                <a:cubicBezTo>
                  <a:pt x="81859" y="20441"/>
                  <a:pt x="81759" y="20374"/>
                  <a:pt x="81626" y="20374"/>
                </a:cubicBezTo>
                <a:close/>
                <a:moveTo>
                  <a:pt x="46834" y="22409"/>
                </a:moveTo>
                <a:cubicBezTo>
                  <a:pt x="46701" y="22409"/>
                  <a:pt x="46634" y="22509"/>
                  <a:pt x="46634" y="22609"/>
                </a:cubicBezTo>
                <a:cubicBezTo>
                  <a:pt x="46701" y="23009"/>
                  <a:pt x="46768" y="23410"/>
                  <a:pt x="46834" y="23777"/>
                </a:cubicBezTo>
                <a:cubicBezTo>
                  <a:pt x="46868" y="23877"/>
                  <a:pt x="46934" y="23943"/>
                  <a:pt x="47034" y="23943"/>
                </a:cubicBezTo>
                <a:cubicBezTo>
                  <a:pt x="47168" y="23943"/>
                  <a:pt x="47235" y="23843"/>
                  <a:pt x="47201" y="23743"/>
                </a:cubicBezTo>
                <a:cubicBezTo>
                  <a:pt x="47168" y="23376"/>
                  <a:pt x="47068" y="22943"/>
                  <a:pt x="47034" y="22576"/>
                </a:cubicBezTo>
                <a:cubicBezTo>
                  <a:pt x="47034" y="22442"/>
                  <a:pt x="46934" y="22409"/>
                  <a:pt x="46834" y="22409"/>
                </a:cubicBezTo>
                <a:close/>
                <a:moveTo>
                  <a:pt x="81137" y="24698"/>
                </a:moveTo>
                <a:cubicBezTo>
                  <a:pt x="81059" y="24698"/>
                  <a:pt x="81009" y="24736"/>
                  <a:pt x="80959" y="24811"/>
                </a:cubicBezTo>
                <a:cubicBezTo>
                  <a:pt x="80892" y="25211"/>
                  <a:pt x="80758" y="25578"/>
                  <a:pt x="80625" y="25945"/>
                </a:cubicBezTo>
                <a:cubicBezTo>
                  <a:pt x="80592" y="26045"/>
                  <a:pt x="80692" y="26178"/>
                  <a:pt x="80758" y="26212"/>
                </a:cubicBezTo>
                <a:lnTo>
                  <a:pt x="80792" y="26212"/>
                </a:lnTo>
                <a:cubicBezTo>
                  <a:pt x="80892" y="26212"/>
                  <a:pt x="80959" y="26178"/>
                  <a:pt x="81025" y="26112"/>
                </a:cubicBezTo>
                <a:cubicBezTo>
                  <a:pt x="81125" y="25745"/>
                  <a:pt x="81259" y="25344"/>
                  <a:pt x="81359" y="24944"/>
                </a:cubicBezTo>
                <a:cubicBezTo>
                  <a:pt x="81392" y="24811"/>
                  <a:pt x="81359" y="24744"/>
                  <a:pt x="81225" y="24711"/>
                </a:cubicBezTo>
                <a:cubicBezTo>
                  <a:pt x="81192" y="24702"/>
                  <a:pt x="81163" y="24698"/>
                  <a:pt x="81137" y="24698"/>
                </a:cubicBezTo>
                <a:close/>
                <a:moveTo>
                  <a:pt x="47586" y="26639"/>
                </a:moveTo>
                <a:cubicBezTo>
                  <a:pt x="47570" y="26639"/>
                  <a:pt x="47553" y="26641"/>
                  <a:pt x="47535" y="26645"/>
                </a:cubicBezTo>
                <a:cubicBezTo>
                  <a:pt x="47435" y="26712"/>
                  <a:pt x="47368" y="26779"/>
                  <a:pt x="47401" y="26912"/>
                </a:cubicBezTo>
                <a:cubicBezTo>
                  <a:pt x="47535" y="27346"/>
                  <a:pt x="47601" y="27713"/>
                  <a:pt x="47735" y="28080"/>
                </a:cubicBezTo>
                <a:cubicBezTo>
                  <a:pt x="47768" y="28180"/>
                  <a:pt x="47868" y="28213"/>
                  <a:pt x="47935" y="28213"/>
                </a:cubicBezTo>
                <a:cubicBezTo>
                  <a:pt x="48002" y="28213"/>
                  <a:pt x="48002" y="28213"/>
                  <a:pt x="48002" y="28180"/>
                </a:cubicBezTo>
                <a:cubicBezTo>
                  <a:pt x="48068" y="28113"/>
                  <a:pt x="48169" y="27980"/>
                  <a:pt x="48102" y="27913"/>
                </a:cubicBezTo>
                <a:cubicBezTo>
                  <a:pt x="48002" y="27579"/>
                  <a:pt x="47868" y="27146"/>
                  <a:pt x="47768" y="26779"/>
                </a:cubicBezTo>
                <a:cubicBezTo>
                  <a:pt x="47739" y="26721"/>
                  <a:pt x="47686" y="26639"/>
                  <a:pt x="47586" y="26639"/>
                </a:cubicBezTo>
                <a:close/>
                <a:moveTo>
                  <a:pt x="79526" y="28700"/>
                </a:moveTo>
                <a:cubicBezTo>
                  <a:pt x="79460" y="28700"/>
                  <a:pt x="79382" y="28731"/>
                  <a:pt x="79357" y="28780"/>
                </a:cubicBezTo>
                <a:cubicBezTo>
                  <a:pt x="79191" y="29114"/>
                  <a:pt x="78957" y="29447"/>
                  <a:pt x="78757" y="29781"/>
                </a:cubicBezTo>
                <a:cubicBezTo>
                  <a:pt x="78657" y="29914"/>
                  <a:pt x="78724" y="30048"/>
                  <a:pt x="78790" y="30081"/>
                </a:cubicBezTo>
                <a:cubicBezTo>
                  <a:pt x="78857" y="30115"/>
                  <a:pt x="78890" y="30115"/>
                  <a:pt x="78924" y="30115"/>
                </a:cubicBezTo>
                <a:cubicBezTo>
                  <a:pt x="79024" y="30115"/>
                  <a:pt x="79057" y="30115"/>
                  <a:pt x="79057" y="30014"/>
                </a:cubicBezTo>
                <a:cubicBezTo>
                  <a:pt x="79257" y="29681"/>
                  <a:pt x="79458" y="29281"/>
                  <a:pt x="79658" y="28947"/>
                </a:cubicBezTo>
                <a:cubicBezTo>
                  <a:pt x="79724" y="28880"/>
                  <a:pt x="79658" y="28747"/>
                  <a:pt x="79591" y="28714"/>
                </a:cubicBezTo>
                <a:cubicBezTo>
                  <a:pt x="79573" y="28705"/>
                  <a:pt x="79550" y="28700"/>
                  <a:pt x="79526" y="28700"/>
                </a:cubicBezTo>
                <a:close/>
                <a:moveTo>
                  <a:pt x="49212" y="30728"/>
                </a:moveTo>
                <a:cubicBezTo>
                  <a:pt x="49176" y="30728"/>
                  <a:pt x="49139" y="30736"/>
                  <a:pt x="49103" y="30748"/>
                </a:cubicBezTo>
                <a:cubicBezTo>
                  <a:pt x="48969" y="30782"/>
                  <a:pt x="48969" y="30915"/>
                  <a:pt x="49036" y="31015"/>
                </a:cubicBezTo>
                <a:cubicBezTo>
                  <a:pt x="49136" y="31215"/>
                  <a:pt x="49236" y="31382"/>
                  <a:pt x="49369" y="31549"/>
                </a:cubicBezTo>
                <a:cubicBezTo>
                  <a:pt x="49503" y="31682"/>
                  <a:pt x="49570" y="31849"/>
                  <a:pt x="49703" y="32016"/>
                </a:cubicBezTo>
                <a:cubicBezTo>
                  <a:pt x="49736" y="32049"/>
                  <a:pt x="49836" y="32083"/>
                  <a:pt x="49870" y="32083"/>
                </a:cubicBezTo>
                <a:lnTo>
                  <a:pt x="50037" y="32083"/>
                </a:lnTo>
                <a:cubicBezTo>
                  <a:pt x="50103" y="32016"/>
                  <a:pt x="50137" y="31882"/>
                  <a:pt x="50070" y="31782"/>
                </a:cubicBezTo>
                <a:cubicBezTo>
                  <a:pt x="49936" y="31616"/>
                  <a:pt x="49803" y="31482"/>
                  <a:pt x="49736" y="31315"/>
                </a:cubicBezTo>
                <a:cubicBezTo>
                  <a:pt x="49603" y="31182"/>
                  <a:pt x="49469" y="30982"/>
                  <a:pt x="49403" y="30815"/>
                </a:cubicBezTo>
                <a:cubicBezTo>
                  <a:pt x="49339" y="30752"/>
                  <a:pt x="49276" y="30728"/>
                  <a:pt x="49212" y="30728"/>
                </a:cubicBezTo>
                <a:close/>
                <a:moveTo>
                  <a:pt x="76989" y="32274"/>
                </a:moveTo>
                <a:cubicBezTo>
                  <a:pt x="76939" y="32274"/>
                  <a:pt x="76889" y="32299"/>
                  <a:pt x="76856" y="32349"/>
                </a:cubicBezTo>
                <a:cubicBezTo>
                  <a:pt x="76555" y="32616"/>
                  <a:pt x="76289" y="32917"/>
                  <a:pt x="76022" y="33183"/>
                </a:cubicBezTo>
                <a:cubicBezTo>
                  <a:pt x="75922" y="33250"/>
                  <a:pt x="75922" y="33384"/>
                  <a:pt x="76022" y="33450"/>
                </a:cubicBezTo>
                <a:cubicBezTo>
                  <a:pt x="76022" y="33450"/>
                  <a:pt x="76088" y="33517"/>
                  <a:pt x="76122" y="33517"/>
                </a:cubicBezTo>
                <a:cubicBezTo>
                  <a:pt x="76222" y="33517"/>
                  <a:pt x="76255" y="33450"/>
                  <a:pt x="76289" y="33450"/>
                </a:cubicBezTo>
                <a:cubicBezTo>
                  <a:pt x="76589" y="33217"/>
                  <a:pt x="76856" y="32917"/>
                  <a:pt x="77123" y="32616"/>
                </a:cubicBezTo>
                <a:cubicBezTo>
                  <a:pt x="77223" y="32550"/>
                  <a:pt x="77223" y="32416"/>
                  <a:pt x="77123" y="32349"/>
                </a:cubicBezTo>
                <a:cubicBezTo>
                  <a:pt x="77089" y="32299"/>
                  <a:pt x="77039" y="32274"/>
                  <a:pt x="76989" y="32274"/>
                </a:cubicBezTo>
                <a:close/>
                <a:moveTo>
                  <a:pt x="52030" y="34029"/>
                </a:moveTo>
                <a:cubicBezTo>
                  <a:pt x="51972" y="34029"/>
                  <a:pt x="51910" y="34045"/>
                  <a:pt x="51871" y="34084"/>
                </a:cubicBezTo>
                <a:cubicBezTo>
                  <a:pt x="51838" y="34184"/>
                  <a:pt x="51838" y="34284"/>
                  <a:pt x="51905" y="34384"/>
                </a:cubicBezTo>
                <a:cubicBezTo>
                  <a:pt x="52205" y="34618"/>
                  <a:pt x="52538" y="34851"/>
                  <a:pt x="52872" y="35085"/>
                </a:cubicBezTo>
                <a:cubicBezTo>
                  <a:pt x="52905" y="35118"/>
                  <a:pt x="52939" y="35118"/>
                  <a:pt x="53005" y="35118"/>
                </a:cubicBezTo>
                <a:cubicBezTo>
                  <a:pt x="53072" y="35118"/>
                  <a:pt x="53105" y="35085"/>
                  <a:pt x="53105" y="35051"/>
                </a:cubicBezTo>
                <a:cubicBezTo>
                  <a:pt x="53205" y="34918"/>
                  <a:pt x="53139" y="34785"/>
                  <a:pt x="53072" y="34751"/>
                </a:cubicBezTo>
                <a:cubicBezTo>
                  <a:pt x="52772" y="34551"/>
                  <a:pt x="52438" y="34284"/>
                  <a:pt x="52138" y="34051"/>
                </a:cubicBezTo>
                <a:cubicBezTo>
                  <a:pt x="52110" y="34037"/>
                  <a:pt x="52071" y="34029"/>
                  <a:pt x="52030" y="34029"/>
                </a:cubicBezTo>
                <a:close/>
                <a:moveTo>
                  <a:pt x="73647" y="35098"/>
                </a:moveTo>
                <a:cubicBezTo>
                  <a:pt x="73611" y="35098"/>
                  <a:pt x="73578" y="35106"/>
                  <a:pt x="73553" y="35118"/>
                </a:cubicBezTo>
                <a:lnTo>
                  <a:pt x="73387" y="35218"/>
                </a:lnTo>
                <a:cubicBezTo>
                  <a:pt x="73120" y="35385"/>
                  <a:pt x="72819" y="35552"/>
                  <a:pt x="72553" y="35719"/>
                </a:cubicBezTo>
                <a:cubicBezTo>
                  <a:pt x="72453" y="35752"/>
                  <a:pt x="72419" y="35885"/>
                  <a:pt x="72453" y="35952"/>
                </a:cubicBezTo>
                <a:cubicBezTo>
                  <a:pt x="72519" y="36019"/>
                  <a:pt x="72553" y="36052"/>
                  <a:pt x="72619" y="36052"/>
                </a:cubicBezTo>
                <a:cubicBezTo>
                  <a:pt x="72686" y="36052"/>
                  <a:pt x="72719" y="36052"/>
                  <a:pt x="72753" y="36085"/>
                </a:cubicBezTo>
                <a:lnTo>
                  <a:pt x="73620" y="35585"/>
                </a:lnTo>
                <a:lnTo>
                  <a:pt x="73787" y="35452"/>
                </a:lnTo>
                <a:cubicBezTo>
                  <a:pt x="73887" y="35385"/>
                  <a:pt x="73887" y="35252"/>
                  <a:pt x="73820" y="35185"/>
                </a:cubicBezTo>
                <a:cubicBezTo>
                  <a:pt x="73778" y="35121"/>
                  <a:pt x="73709" y="35098"/>
                  <a:pt x="73647" y="35098"/>
                </a:cubicBezTo>
                <a:close/>
                <a:moveTo>
                  <a:pt x="55752" y="36259"/>
                </a:moveTo>
                <a:cubicBezTo>
                  <a:pt x="55674" y="36259"/>
                  <a:pt x="55598" y="36314"/>
                  <a:pt x="55574" y="36386"/>
                </a:cubicBezTo>
                <a:cubicBezTo>
                  <a:pt x="55507" y="36452"/>
                  <a:pt x="55574" y="36586"/>
                  <a:pt x="55674" y="36619"/>
                </a:cubicBezTo>
                <a:cubicBezTo>
                  <a:pt x="56041" y="36786"/>
                  <a:pt x="56408" y="36953"/>
                  <a:pt x="56775" y="37086"/>
                </a:cubicBezTo>
                <a:lnTo>
                  <a:pt x="56875" y="37086"/>
                </a:lnTo>
                <a:cubicBezTo>
                  <a:pt x="56941" y="37086"/>
                  <a:pt x="57042" y="37053"/>
                  <a:pt x="57042" y="36953"/>
                </a:cubicBezTo>
                <a:cubicBezTo>
                  <a:pt x="57075" y="36886"/>
                  <a:pt x="57008" y="36753"/>
                  <a:pt x="56908" y="36719"/>
                </a:cubicBezTo>
                <a:cubicBezTo>
                  <a:pt x="56541" y="36586"/>
                  <a:pt x="56174" y="36452"/>
                  <a:pt x="55841" y="36286"/>
                </a:cubicBezTo>
                <a:cubicBezTo>
                  <a:pt x="55813" y="36267"/>
                  <a:pt x="55782" y="36259"/>
                  <a:pt x="55752" y="36259"/>
                </a:cubicBezTo>
                <a:close/>
                <a:moveTo>
                  <a:pt x="69673" y="36877"/>
                </a:moveTo>
                <a:cubicBezTo>
                  <a:pt x="69654" y="36877"/>
                  <a:pt x="69635" y="36880"/>
                  <a:pt x="69617" y="36886"/>
                </a:cubicBezTo>
                <a:cubicBezTo>
                  <a:pt x="69250" y="37019"/>
                  <a:pt x="68883" y="37120"/>
                  <a:pt x="68516" y="37220"/>
                </a:cubicBezTo>
                <a:cubicBezTo>
                  <a:pt x="68416" y="37253"/>
                  <a:pt x="68350" y="37353"/>
                  <a:pt x="68383" y="37453"/>
                </a:cubicBezTo>
                <a:cubicBezTo>
                  <a:pt x="68416" y="37587"/>
                  <a:pt x="68516" y="37620"/>
                  <a:pt x="68583" y="37620"/>
                </a:cubicBezTo>
                <a:cubicBezTo>
                  <a:pt x="68583" y="37620"/>
                  <a:pt x="68616" y="37620"/>
                  <a:pt x="68583" y="37587"/>
                </a:cubicBezTo>
                <a:cubicBezTo>
                  <a:pt x="69017" y="37520"/>
                  <a:pt x="69384" y="37386"/>
                  <a:pt x="69751" y="37253"/>
                </a:cubicBezTo>
                <a:cubicBezTo>
                  <a:pt x="69851" y="37220"/>
                  <a:pt x="69917" y="37086"/>
                  <a:pt x="69884" y="37019"/>
                </a:cubicBezTo>
                <a:cubicBezTo>
                  <a:pt x="69857" y="36937"/>
                  <a:pt x="69761" y="36877"/>
                  <a:pt x="69673" y="36877"/>
                </a:cubicBezTo>
                <a:close/>
                <a:moveTo>
                  <a:pt x="59977" y="37520"/>
                </a:moveTo>
                <a:cubicBezTo>
                  <a:pt x="59877" y="37520"/>
                  <a:pt x="59743" y="37553"/>
                  <a:pt x="59743" y="37687"/>
                </a:cubicBezTo>
                <a:cubicBezTo>
                  <a:pt x="59743" y="37787"/>
                  <a:pt x="59777" y="37920"/>
                  <a:pt x="59910" y="37920"/>
                </a:cubicBezTo>
                <a:cubicBezTo>
                  <a:pt x="60277" y="37953"/>
                  <a:pt x="60711" y="38054"/>
                  <a:pt x="61111" y="38087"/>
                </a:cubicBezTo>
                <a:cubicBezTo>
                  <a:pt x="61211" y="38087"/>
                  <a:pt x="61278" y="38020"/>
                  <a:pt x="61345" y="37887"/>
                </a:cubicBezTo>
                <a:cubicBezTo>
                  <a:pt x="61345" y="37787"/>
                  <a:pt x="61278" y="37687"/>
                  <a:pt x="61178" y="37687"/>
                </a:cubicBezTo>
                <a:cubicBezTo>
                  <a:pt x="60778" y="37620"/>
                  <a:pt x="60377" y="37587"/>
                  <a:pt x="59977" y="37520"/>
                </a:cubicBezTo>
                <a:close/>
                <a:moveTo>
                  <a:pt x="65448" y="37720"/>
                </a:moveTo>
                <a:cubicBezTo>
                  <a:pt x="65081" y="37753"/>
                  <a:pt x="64680" y="37787"/>
                  <a:pt x="64280" y="37787"/>
                </a:cubicBezTo>
                <a:cubicBezTo>
                  <a:pt x="64180" y="37787"/>
                  <a:pt x="64080" y="37887"/>
                  <a:pt x="64080" y="38020"/>
                </a:cubicBezTo>
                <a:cubicBezTo>
                  <a:pt x="64080" y="38120"/>
                  <a:pt x="64180" y="38220"/>
                  <a:pt x="64280" y="38220"/>
                </a:cubicBezTo>
                <a:cubicBezTo>
                  <a:pt x="64680" y="38220"/>
                  <a:pt x="65081" y="38220"/>
                  <a:pt x="65514" y="38087"/>
                </a:cubicBezTo>
                <a:cubicBezTo>
                  <a:pt x="65581" y="38087"/>
                  <a:pt x="65681" y="38020"/>
                  <a:pt x="65681" y="37887"/>
                </a:cubicBezTo>
                <a:cubicBezTo>
                  <a:pt x="65681" y="37787"/>
                  <a:pt x="65581" y="37720"/>
                  <a:pt x="65448" y="3772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3"/>
          <p:cNvGrpSpPr/>
          <p:nvPr/>
        </p:nvGrpSpPr>
        <p:grpSpPr>
          <a:xfrm flipH="1" rot="8901433">
            <a:off x="669198" y="5258158"/>
            <a:ext cx="326911" cy="307987"/>
            <a:chOff x="2967300" y="664100"/>
            <a:chExt cx="326925" cy="308000"/>
          </a:xfrm>
        </p:grpSpPr>
        <p:sp>
          <p:nvSpPr>
            <p:cNvPr id="51" name="Google Shape;51;p3"/>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 name="Google Shape;55;p3"/>
          <p:cNvGrpSpPr/>
          <p:nvPr/>
        </p:nvGrpSpPr>
        <p:grpSpPr>
          <a:xfrm flipH="1">
            <a:off x="5387247" y="5052502"/>
            <a:ext cx="3855335" cy="3613397"/>
            <a:chOff x="2223099" y="7910477"/>
            <a:chExt cx="3855335" cy="3613397"/>
          </a:xfrm>
        </p:grpSpPr>
        <p:sp>
          <p:nvSpPr>
            <p:cNvPr id="56" name="Google Shape;56;p3"/>
            <p:cNvSpPr/>
            <p:nvPr/>
          </p:nvSpPr>
          <p:spPr>
            <a:xfrm rot="-736951">
              <a:off x="2502369" y="82270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736951">
              <a:off x="3870371" y="83830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rot="-736951">
              <a:off x="3148638" y="89587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rot="-736951">
              <a:off x="2876340" y="98238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 name="Google Shape;60;p3"/>
          <p:cNvGrpSpPr/>
          <p:nvPr/>
        </p:nvGrpSpPr>
        <p:grpSpPr>
          <a:xfrm flipH="1" rot="5214210">
            <a:off x="-1074292" y="3344065"/>
            <a:ext cx="2327316" cy="3631769"/>
            <a:chOff x="2865550" y="2087675"/>
            <a:chExt cx="1409375" cy="2199325"/>
          </a:xfrm>
        </p:grpSpPr>
        <p:sp>
          <p:nvSpPr>
            <p:cNvPr id="61" name="Google Shape;61;p3"/>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
    <p:spTree>
      <p:nvGrpSpPr>
        <p:cNvPr id="390" name="Shape 390"/>
        <p:cNvGrpSpPr/>
        <p:nvPr/>
      </p:nvGrpSpPr>
      <p:grpSpPr>
        <a:xfrm>
          <a:off x="0" y="0"/>
          <a:ext cx="0" cy="0"/>
          <a:chOff x="0" y="0"/>
          <a:chExt cx="0" cy="0"/>
        </a:xfrm>
      </p:grpSpPr>
      <p:sp>
        <p:nvSpPr>
          <p:cNvPr id="391" name="Google Shape;391;p21"/>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1"/>
          <p:cNvSpPr txBox="1"/>
          <p:nvPr>
            <p:ph type="title"/>
          </p:nvPr>
        </p:nvSpPr>
        <p:spPr>
          <a:xfrm>
            <a:off x="1551450" y="838200"/>
            <a:ext cx="4457100" cy="17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393" name="Google Shape;393;p21"/>
          <p:cNvSpPr/>
          <p:nvPr/>
        </p:nvSpPr>
        <p:spPr>
          <a:xfrm rot="7582590">
            <a:off x="784732" y="9227996"/>
            <a:ext cx="2739265" cy="1573674"/>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4" name="Google Shape;394;p21"/>
          <p:cNvGrpSpPr/>
          <p:nvPr/>
        </p:nvGrpSpPr>
        <p:grpSpPr>
          <a:xfrm rot="4082408">
            <a:off x="3401347" y="8590737"/>
            <a:ext cx="3332501" cy="3154391"/>
            <a:chOff x="4701875" y="525800"/>
            <a:chExt cx="2266252" cy="2145129"/>
          </a:xfrm>
        </p:grpSpPr>
        <p:sp>
          <p:nvSpPr>
            <p:cNvPr id="395" name="Google Shape;395;p21"/>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1"/>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1"/>
          <p:cNvGrpSpPr/>
          <p:nvPr/>
        </p:nvGrpSpPr>
        <p:grpSpPr>
          <a:xfrm rot="719995">
            <a:off x="4374838" y="9102320"/>
            <a:ext cx="326909" cy="307985"/>
            <a:chOff x="2967300" y="664100"/>
            <a:chExt cx="326925" cy="308000"/>
          </a:xfrm>
        </p:grpSpPr>
        <p:sp>
          <p:nvSpPr>
            <p:cNvPr id="399" name="Google Shape;399;p21"/>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1"/>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1"/>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1"/>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1">
    <p:spTree>
      <p:nvGrpSpPr>
        <p:cNvPr id="403" name="Shape 403"/>
        <p:cNvGrpSpPr/>
        <p:nvPr/>
      </p:nvGrpSpPr>
      <p:grpSpPr>
        <a:xfrm>
          <a:off x="0" y="0"/>
          <a:ext cx="0" cy="0"/>
          <a:chOff x="0" y="0"/>
          <a:chExt cx="0" cy="0"/>
        </a:xfrm>
      </p:grpSpPr>
      <p:sp>
        <p:nvSpPr>
          <p:cNvPr id="404" name="Google Shape;404;p22"/>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2"/>
          <p:cNvSpPr txBox="1"/>
          <p:nvPr>
            <p:ph type="title"/>
          </p:nvPr>
        </p:nvSpPr>
        <p:spPr>
          <a:xfrm>
            <a:off x="1551450" y="838200"/>
            <a:ext cx="4457100" cy="17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406" name="Google Shape;406;p22"/>
          <p:cNvSpPr/>
          <p:nvPr/>
        </p:nvSpPr>
        <p:spPr>
          <a:xfrm rot="-6079065">
            <a:off x="3193651" y="7556449"/>
            <a:ext cx="2059617" cy="4265988"/>
          </a:xfrm>
          <a:custGeom>
            <a:rect b="b" l="l" r="r" t="t"/>
            <a:pathLst>
              <a:path extrusionOk="0" h="107991" w="52138">
                <a:moveTo>
                  <a:pt x="51902" y="0"/>
                </a:moveTo>
                <a:cubicBezTo>
                  <a:pt x="51878" y="0"/>
                  <a:pt x="51855" y="4"/>
                  <a:pt x="51837" y="13"/>
                </a:cubicBezTo>
                <a:cubicBezTo>
                  <a:pt x="51504" y="213"/>
                  <a:pt x="51137" y="380"/>
                  <a:pt x="50803" y="580"/>
                </a:cubicBezTo>
                <a:cubicBezTo>
                  <a:pt x="50670" y="647"/>
                  <a:pt x="50670" y="747"/>
                  <a:pt x="50703" y="847"/>
                </a:cubicBezTo>
                <a:cubicBezTo>
                  <a:pt x="50736" y="880"/>
                  <a:pt x="50803" y="914"/>
                  <a:pt x="50870" y="914"/>
                </a:cubicBezTo>
                <a:cubicBezTo>
                  <a:pt x="50903" y="914"/>
                  <a:pt x="50903" y="914"/>
                  <a:pt x="50970" y="880"/>
                </a:cubicBezTo>
                <a:cubicBezTo>
                  <a:pt x="51303" y="714"/>
                  <a:pt x="51670" y="514"/>
                  <a:pt x="52004" y="347"/>
                </a:cubicBezTo>
                <a:cubicBezTo>
                  <a:pt x="52071" y="313"/>
                  <a:pt x="52137" y="180"/>
                  <a:pt x="52071" y="80"/>
                </a:cubicBezTo>
                <a:cubicBezTo>
                  <a:pt x="52046" y="31"/>
                  <a:pt x="51968" y="0"/>
                  <a:pt x="51902" y="0"/>
                </a:cubicBezTo>
                <a:close/>
                <a:moveTo>
                  <a:pt x="48204" y="2254"/>
                </a:moveTo>
                <a:cubicBezTo>
                  <a:pt x="48158" y="2254"/>
                  <a:pt x="48110" y="2273"/>
                  <a:pt x="48068" y="2315"/>
                </a:cubicBezTo>
                <a:cubicBezTo>
                  <a:pt x="47801" y="2548"/>
                  <a:pt x="47467" y="2815"/>
                  <a:pt x="47167" y="3049"/>
                </a:cubicBezTo>
                <a:cubicBezTo>
                  <a:pt x="47067" y="3149"/>
                  <a:pt x="47034" y="3249"/>
                  <a:pt x="47134" y="3349"/>
                </a:cubicBezTo>
                <a:cubicBezTo>
                  <a:pt x="47167" y="3382"/>
                  <a:pt x="47234" y="3416"/>
                  <a:pt x="47301" y="3416"/>
                </a:cubicBezTo>
                <a:cubicBezTo>
                  <a:pt x="47334" y="3416"/>
                  <a:pt x="47401" y="3382"/>
                  <a:pt x="47401" y="3382"/>
                </a:cubicBezTo>
                <a:cubicBezTo>
                  <a:pt x="47701" y="3149"/>
                  <a:pt x="48034" y="2882"/>
                  <a:pt x="48335" y="2648"/>
                </a:cubicBezTo>
                <a:cubicBezTo>
                  <a:pt x="48401" y="2548"/>
                  <a:pt x="48468" y="2415"/>
                  <a:pt x="48368" y="2348"/>
                </a:cubicBezTo>
                <a:cubicBezTo>
                  <a:pt x="48329" y="2290"/>
                  <a:pt x="48268" y="2254"/>
                  <a:pt x="48204" y="2254"/>
                </a:cubicBezTo>
                <a:close/>
                <a:moveTo>
                  <a:pt x="45003" y="5200"/>
                </a:moveTo>
                <a:cubicBezTo>
                  <a:pt x="44949" y="5200"/>
                  <a:pt x="44899" y="5217"/>
                  <a:pt x="44866" y="5250"/>
                </a:cubicBezTo>
                <a:cubicBezTo>
                  <a:pt x="44565" y="5550"/>
                  <a:pt x="44332" y="5884"/>
                  <a:pt x="44065" y="6184"/>
                </a:cubicBezTo>
                <a:cubicBezTo>
                  <a:pt x="44032" y="6251"/>
                  <a:pt x="44032" y="6384"/>
                  <a:pt x="44132" y="6484"/>
                </a:cubicBezTo>
                <a:cubicBezTo>
                  <a:pt x="44165" y="6518"/>
                  <a:pt x="44198" y="6518"/>
                  <a:pt x="44232" y="6518"/>
                </a:cubicBezTo>
                <a:cubicBezTo>
                  <a:pt x="44298" y="6518"/>
                  <a:pt x="44365" y="6484"/>
                  <a:pt x="44365" y="6418"/>
                </a:cubicBezTo>
                <a:cubicBezTo>
                  <a:pt x="44599" y="6151"/>
                  <a:pt x="44899" y="5851"/>
                  <a:pt x="45166" y="5550"/>
                </a:cubicBezTo>
                <a:cubicBezTo>
                  <a:pt x="45232" y="5450"/>
                  <a:pt x="45232" y="5350"/>
                  <a:pt x="45166" y="5250"/>
                </a:cubicBezTo>
                <a:cubicBezTo>
                  <a:pt x="45116" y="5217"/>
                  <a:pt x="45057" y="5200"/>
                  <a:pt x="45003" y="5200"/>
                </a:cubicBezTo>
                <a:close/>
                <a:moveTo>
                  <a:pt x="42392" y="8683"/>
                </a:moveTo>
                <a:cubicBezTo>
                  <a:pt x="42326" y="8683"/>
                  <a:pt x="42272" y="8712"/>
                  <a:pt x="42230" y="8753"/>
                </a:cubicBezTo>
                <a:cubicBezTo>
                  <a:pt x="42030" y="9086"/>
                  <a:pt x="41830" y="9487"/>
                  <a:pt x="41630" y="9820"/>
                </a:cubicBezTo>
                <a:cubicBezTo>
                  <a:pt x="41563" y="9887"/>
                  <a:pt x="41630" y="10020"/>
                  <a:pt x="41697" y="10054"/>
                </a:cubicBezTo>
                <a:cubicBezTo>
                  <a:pt x="41697" y="10087"/>
                  <a:pt x="41730" y="10087"/>
                  <a:pt x="41797" y="10087"/>
                </a:cubicBezTo>
                <a:cubicBezTo>
                  <a:pt x="41830" y="10087"/>
                  <a:pt x="41897" y="10054"/>
                  <a:pt x="41997" y="10020"/>
                </a:cubicBezTo>
                <a:cubicBezTo>
                  <a:pt x="42164" y="9687"/>
                  <a:pt x="42364" y="9353"/>
                  <a:pt x="42564" y="9020"/>
                </a:cubicBezTo>
                <a:cubicBezTo>
                  <a:pt x="42664" y="8886"/>
                  <a:pt x="42631" y="8753"/>
                  <a:pt x="42531" y="8719"/>
                </a:cubicBezTo>
                <a:cubicBezTo>
                  <a:pt x="42480" y="8694"/>
                  <a:pt x="42433" y="8683"/>
                  <a:pt x="42392" y="8683"/>
                </a:cubicBezTo>
                <a:close/>
                <a:moveTo>
                  <a:pt x="40407" y="12547"/>
                </a:moveTo>
                <a:cubicBezTo>
                  <a:pt x="40318" y="12547"/>
                  <a:pt x="40223" y="12607"/>
                  <a:pt x="40196" y="12689"/>
                </a:cubicBezTo>
                <a:cubicBezTo>
                  <a:pt x="40029" y="13056"/>
                  <a:pt x="39895" y="13423"/>
                  <a:pt x="39795" y="13823"/>
                </a:cubicBezTo>
                <a:cubicBezTo>
                  <a:pt x="39729" y="13890"/>
                  <a:pt x="39829" y="14023"/>
                  <a:pt x="39895" y="14057"/>
                </a:cubicBezTo>
                <a:lnTo>
                  <a:pt x="39995" y="14057"/>
                </a:lnTo>
                <a:cubicBezTo>
                  <a:pt x="40062" y="14057"/>
                  <a:pt x="40162" y="14023"/>
                  <a:pt x="40162" y="13923"/>
                </a:cubicBezTo>
                <a:cubicBezTo>
                  <a:pt x="40296" y="13556"/>
                  <a:pt x="40462" y="13189"/>
                  <a:pt x="40562" y="12822"/>
                </a:cubicBezTo>
                <a:cubicBezTo>
                  <a:pt x="40629" y="12722"/>
                  <a:pt x="40529" y="12589"/>
                  <a:pt x="40462" y="12555"/>
                </a:cubicBezTo>
                <a:cubicBezTo>
                  <a:pt x="40445" y="12550"/>
                  <a:pt x="40426" y="12547"/>
                  <a:pt x="40407" y="12547"/>
                </a:cubicBezTo>
                <a:close/>
                <a:moveTo>
                  <a:pt x="39228" y="16759"/>
                </a:moveTo>
                <a:cubicBezTo>
                  <a:pt x="39128" y="16759"/>
                  <a:pt x="38995" y="16825"/>
                  <a:pt x="38995" y="16925"/>
                </a:cubicBezTo>
                <a:cubicBezTo>
                  <a:pt x="38895" y="17326"/>
                  <a:pt x="38828" y="17726"/>
                  <a:pt x="38795" y="18093"/>
                </a:cubicBezTo>
                <a:cubicBezTo>
                  <a:pt x="38795" y="18193"/>
                  <a:pt x="38861" y="18326"/>
                  <a:pt x="38995" y="18326"/>
                </a:cubicBezTo>
                <a:cubicBezTo>
                  <a:pt x="39061" y="18326"/>
                  <a:pt x="39161" y="18226"/>
                  <a:pt x="39195" y="18193"/>
                </a:cubicBezTo>
                <a:cubicBezTo>
                  <a:pt x="39295" y="17826"/>
                  <a:pt x="39328" y="17392"/>
                  <a:pt x="39395" y="17025"/>
                </a:cubicBezTo>
                <a:cubicBezTo>
                  <a:pt x="39395" y="16892"/>
                  <a:pt x="39362" y="16759"/>
                  <a:pt x="39228" y="16759"/>
                </a:cubicBezTo>
                <a:close/>
                <a:moveTo>
                  <a:pt x="38795" y="21062"/>
                </a:moveTo>
                <a:cubicBezTo>
                  <a:pt x="38661" y="21062"/>
                  <a:pt x="38561" y="21128"/>
                  <a:pt x="38561" y="21262"/>
                </a:cubicBezTo>
                <a:lnTo>
                  <a:pt x="38561" y="21429"/>
                </a:lnTo>
                <a:lnTo>
                  <a:pt x="38561" y="22429"/>
                </a:lnTo>
                <a:cubicBezTo>
                  <a:pt x="38561" y="22563"/>
                  <a:pt x="38661" y="22663"/>
                  <a:pt x="38795" y="22663"/>
                </a:cubicBezTo>
                <a:cubicBezTo>
                  <a:pt x="38895" y="22663"/>
                  <a:pt x="38995" y="22563"/>
                  <a:pt x="38995" y="22429"/>
                </a:cubicBezTo>
                <a:lnTo>
                  <a:pt x="38995" y="21429"/>
                </a:lnTo>
                <a:lnTo>
                  <a:pt x="38995" y="21262"/>
                </a:lnTo>
                <a:cubicBezTo>
                  <a:pt x="38995" y="21128"/>
                  <a:pt x="38895" y="21062"/>
                  <a:pt x="38795" y="21062"/>
                </a:cubicBezTo>
                <a:close/>
                <a:moveTo>
                  <a:pt x="39028" y="25431"/>
                </a:moveTo>
                <a:cubicBezTo>
                  <a:pt x="38895" y="25431"/>
                  <a:pt x="38861" y="25531"/>
                  <a:pt x="38861" y="25665"/>
                </a:cubicBezTo>
                <a:cubicBezTo>
                  <a:pt x="38961" y="26032"/>
                  <a:pt x="39028" y="26432"/>
                  <a:pt x="39128" y="26832"/>
                </a:cubicBezTo>
                <a:cubicBezTo>
                  <a:pt x="39161" y="26899"/>
                  <a:pt x="39228" y="26999"/>
                  <a:pt x="39328" y="26999"/>
                </a:cubicBezTo>
                <a:cubicBezTo>
                  <a:pt x="39362" y="26999"/>
                  <a:pt x="39362" y="26999"/>
                  <a:pt x="39295" y="27033"/>
                </a:cubicBezTo>
                <a:cubicBezTo>
                  <a:pt x="39395" y="26999"/>
                  <a:pt x="39495" y="26899"/>
                  <a:pt x="39428" y="26766"/>
                </a:cubicBezTo>
                <a:cubicBezTo>
                  <a:pt x="39362" y="26399"/>
                  <a:pt x="39328" y="25998"/>
                  <a:pt x="39228" y="25598"/>
                </a:cubicBezTo>
                <a:cubicBezTo>
                  <a:pt x="39228" y="25498"/>
                  <a:pt x="39161" y="25431"/>
                  <a:pt x="39028" y="25431"/>
                </a:cubicBezTo>
                <a:close/>
                <a:moveTo>
                  <a:pt x="40266" y="29589"/>
                </a:moveTo>
                <a:cubicBezTo>
                  <a:pt x="40243" y="29589"/>
                  <a:pt x="40219" y="29593"/>
                  <a:pt x="40196" y="29601"/>
                </a:cubicBezTo>
                <a:cubicBezTo>
                  <a:pt x="40062" y="29668"/>
                  <a:pt x="40029" y="29768"/>
                  <a:pt x="40062" y="29868"/>
                </a:cubicBezTo>
                <a:cubicBezTo>
                  <a:pt x="40196" y="30235"/>
                  <a:pt x="40329" y="30602"/>
                  <a:pt x="40496" y="31002"/>
                </a:cubicBezTo>
                <a:cubicBezTo>
                  <a:pt x="40496" y="31069"/>
                  <a:pt x="40562" y="31102"/>
                  <a:pt x="40663" y="31102"/>
                </a:cubicBezTo>
                <a:cubicBezTo>
                  <a:pt x="40663" y="31102"/>
                  <a:pt x="40696" y="31102"/>
                  <a:pt x="40729" y="31069"/>
                </a:cubicBezTo>
                <a:cubicBezTo>
                  <a:pt x="40863" y="31035"/>
                  <a:pt x="40896" y="30902"/>
                  <a:pt x="40863" y="30835"/>
                </a:cubicBezTo>
                <a:cubicBezTo>
                  <a:pt x="40729" y="30502"/>
                  <a:pt x="40562" y="30101"/>
                  <a:pt x="40462" y="29734"/>
                </a:cubicBezTo>
                <a:cubicBezTo>
                  <a:pt x="40411" y="29633"/>
                  <a:pt x="40341" y="29589"/>
                  <a:pt x="40266" y="29589"/>
                </a:cubicBezTo>
                <a:close/>
                <a:moveTo>
                  <a:pt x="42082" y="33552"/>
                </a:moveTo>
                <a:cubicBezTo>
                  <a:pt x="42049" y="33552"/>
                  <a:pt x="42019" y="33559"/>
                  <a:pt x="41997" y="33571"/>
                </a:cubicBezTo>
                <a:cubicBezTo>
                  <a:pt x="41863" y="33671"/>
                  <a:pt x="41863" y="33771"/>
                  <a:pt x="41897" y="33871"/>
                </a:cubicBezTo>
                <a:lnTo>
                  <a:pt x="42531" y="34871"/>
                </a:lnTo>
                <a:cubicBezTo>
                  <a:pt x="42564" y="34905"/>
                  <a:pt x="42631" y="34938"/>
                  <a:pt x="42697" y="34938"/>
                </a:cubicBezTo>
                <a:lnTo>
                  <a:pt x="42864" y="34938"/>
                </a:lnTo>
                <a:cubicBezTo>
                  <a:pt x="42964" y="34871"/>
                  <a:pt x="42964" y="34738"/>
                  <a:pt x="42897" y="34671"/>
                </a:cubicBezTo>
                <a:lnTo>
                  <a:pt x="42297" y="33671"/>
                </a:lnTo>
                <a:cubicBezTo>
                  <a:pt x="42230" y="33582"/>
                  <a:pt x="42149" y="33552"/>
                  <a:pt x="42082" y="33552"/>
                </a:cubicBezTo>
                <a:close/>
                <a:moveTo>
                  <a:pt x="44555" y="37072"/>
                </a:moveTo>
                <a:cubicBezTo>
                  <a:pt x="44521" y="37072"/>
                  <a:pt x="44489" y="37083"/>
                  <a:pt x="44465" y="37106"/>
                </a:cubicBezTo>
                <a:cubicBezTo>
                  <a:pt x="44365" y="37206"/>
                  <a:pt x="44332" y="37340"/>
                  <a:pt x="44399" y="37407"/>
                </a:cubicBezTo>
                <a:lnTo>
                  <a:pt x="45132" y="38374"/>
                </a:lnTo>
                <a:cubicBezTo>
                  <a:pt x="45166" y="38407"/>
                  <a:pt x="45232" y="38441"/>
                  <a:pt x="45299" y="38441"/>
                </a:cubicBezTo>
                <a:cubicBezTo>
                  <a:pt x="45333" y="38441"/>
                  <a:pt x="45366" y="38441"/>
                  <a:pt x="45399" y="38407"/>
                </a:cubicBezTo>
                <a:cubicBezTo>
                  <a:pt x="45499" y="38341"/>
                  <a:pt x="45533" y="38207"/>
                  <a:pt x="45466" y="38107"/>
                </a:cubicBezTo>
                <a:lnTo>
                  <a:pt x="44732" y="37173"/>
                </a:lnTo>
                <a:cubicBezTo>
                  <a:pt x="44689" y="37108"/>
                  <a:pt x="44618" y="37072"/>
                  <a:pt x="44555" y="37072"/>
                </a:cubicBezTo>
                <a:close/>
                <a:moveTo>
                  <a:pt x="47158" y="40687"/>
                </a:moveTo>
                <a:cubicBezTo>
                  <a:pt x="47117" y="40687"/>
                  <a:pt x="47075" y="40695"/>
                  <a:pt x="47034" y="40709"/>
                </a:cubicBezTo>
                <a:cubicBezTo>
                  <a:pt x="46967" y="40776"/>
                  <a:pt x="46967" y="40909"/>
                  <a:pt x="47000" y="41009"/>
                </a:cubicBezTo>
                <a:cubicBezTo>
                  <a:pt x="47201" y="41343"/>
                  <a:pt x="47401" y="41676"/>
                  <a:pt x="47567" y="42010"/>
                </a:cubicBezTo>
                <a:cubicBezTo>
                  <a:pt x="47634" y="42043"/>
                  <a:pt x="47668" y="42077"/>
                  <a:pt x="47734" y="42077"/>
                </a:cubicBezTo>
                <a:cubicBezTo>
                  <a:pt x="47801" y="42077"/>
                  <a:pt x="47801" y="42077"/>
                  <a:pt x="47868" y="42043"/>
                </a:cubicBezTo>
                <a:cubicBezTo>
                  <a:pt x="47968" y="42010"/>
                  <a:pt x="48001" y="41876"/>
                  <a:pt x="47968" y="41776"/>
                </a:cubicBezTo>
                <a:cubicBezTo>
                  <a:pt x="47734" y="41443"/>
                  <a:pt x="47534" y="41076"/>
                  <a:pt x="47334" y="40742"/>
                </a:cubicBezTo>
                <a:cubicBezTo>
                  <a:pt x="47275" y="40703"/>
                  <a:pt x="47217" y="40687"/>
                  <a:pt x="47158" y="40687"/>
                </a:cubicBezTo>
                <a:close/>
                <a:moveTo>
                  <a:pt x="48932" y="44570"/>
                </a:moveTo>
                <a:cubicBezTo>
                  <a:pt x="48912" y="44570"/>
                  <a:pt x="48891" y="44573"/>
                  <a:pt x="48868" y="44578"/>
                </a:cubicBezTo>
                <a:cubicBezTo>
                  <a:pt x="48735" y="44612"/>
                  <a:pt x="48668" y="44712"/>
                  <a:pt x="48702" y="44812"/>
                </a:cubicBezTo>
                <a:cubicBezTo>
                  <a:pt x="48802" y="45246"/>
                  <a:pt x="48868" y="45612"/>
                  <a:pt x="48902" y="45979"/>
                </a:cubicBezTo>
                <a:cubicBezTo>
                  <a:pt x="48968" y="46079"/>
                  <a:pt x="49035" y="46146"/>
                  <a:pt x="49135" y="46146"/>
                </a:cubicBezTo>
                <a:cubicBezTo>
                  <a:pt x="49235" y="46146"/>
                  <a:pt x="49335" y="46079"/>
                  <a:pt x="49335" y="45946"/>
                </a:cubicBezTo>
                <a:cubicBezTo>
                  <a:pt x="49302" y="45546"/>
                  <a:pt x="49202" y="45145"/>
                  <a:pt x="49135" y="44745"/>
                </a:cubicBezTo>
                <a:cubicBezTo>
                  <a:pt x="49080" y="44635"/>
                  <a:pt x="49025" y="44570"/>
                  <a:pt x="48932" y="44570"/>
                </a:cubicBezTo>
                <a:close/>
                <a:moveTo>
                  <a:pt x="48880" y="48903"/>
                </a:moveTo>
                <a:cubicBezTo>
                  <a:pt x="48792" y="48903"/>
                  <a:pt x="48727" y="48946"/>
                  <a:pt x="48702" y="49048"/>
                </a:cubicBezTo>
                <a:cubicBezTo>
                  <a:pt x="48635" y="49415"/>
                  <a:pt x="48468" y="49782"/>
                  <a:pt x="48301" y="50116"/>
                </a:cubicBezTo>
                <a:cubicBezTo>
                  <a:pt x="48235" y="50216"/>
                  <a:pt x="48301" y="50349"/>
                  <a:pt x="48368" y="50383"/>
                </a:cubicBezTo>
                <a:cubicBezTo>
                  <a:pt x="48401" y="50416"/>
                  <a:pt x="48401" y="50416"/>
                  <a:pt x="48468" y="50416"/>
                </a:cubicBezTo>
                <a:cubicBezTo>
                  <a:pt x="48535" y="50416"/>
                  <a:pt x="48635" y="50383"/>
                  <a:pt x="48635" y="50283"/>
                </a:cubicBezTo>
                <a:cubicBezTo>
                  <a:pt x="48835" y="49949"/>
                  <a:pt x="48968" y="49582"/>
                  <a:pt x="49069" y="49182"/>
                </a:cubicBezTo>
                <a:cubicBezTo>
                  <a:pt x="49135" y="49048"/>
                  <a:pt x="49069" y="48948"/>
                  <a:pt x="48968" y="48915"/>
                </a:cubicBezTo>
                <a:cubicBezTo>
                  <a:pt x="48937" y="48907"/>
                  <a:pt x="48907" y="48903"/>
                  <a:pt x="48880" y="48903"/>
                </a:cubicBezTo>
                <a:close/>
                <a:moveTo>
                  <a:pt x="46368" y="52362"/>
                </a:moveTo>
                <a:cubicBezTo>
                  <a:pt x="46322" y="52362"/>
                  <a:pt x="46275" y="52370"/>
                  <a:pt x="46233" y="52384"/>
                </a:cubicBezTo>
                <a:cubicBezTo>
                  <a:pt x="45966" y="52584"/>
                  <a:pt x="45633" y="52784"/>
                  <a:pt x="45232" y="52951"/>
                </a:cubicBezTo>
                <a:cubicBezTo>
                  <a:pt x="45166" y="53018"/>
                  <a:pt x="45132" y="53118"/>
                  <a:pt x="45166" y="53218"/>
                </a:cubicBezTo>
                <a:cubicBezTo>
                  <a:pt x="45199" y="53285"/>
                  <a:pt x="45232" y="53351"/>
                  <a:pt x="45333" y="53351"/>
                </a:cubicBezTo>
                <a:cubicBezTo>
                  <a:pt x="45333" y="53351"/>
                  <a:pt x="45366" y="53351"/>
                  <a:pt x="45466" y="53285"/>
                </a:cubicBezTo>
                <a:cubicBezTo>
                  <a:pt x="45833" y="53118"/>
                  <a:pt x="46166" y="52918"/>
                  <a:pt x="46500" y="52718"/>
                </a:cubicBezTo>
                <a:cubicBezTo>
                  <a:pt x="46567" y="52618"/>
                  <a:pt x="46567" y="52484"/>
                  <a:pt x="46533" y="52417"/>
                </a:cubicBezTo>
                <a:cubicBezTo>
                  <a:pt x="46494" y="52378"/>
                  <a:pt x="46432" y="52362"/>
                  <a:pt x="46368" y="52362"/>
                </a:cubicBezTo>
                <a:close/>
                <a:moveTo>
                  <a:pt x="42273" y="53979"/>
                </a:moveTo>
                <a:cubicBezTo>
                  <a:pt x="42258" y="53979"/>
                  <a:pt x="42244" y="53981"/>
                  <a:pt x="42230" y="53985"/>
                </a:cubicBezTo>
                <a:cubicBezTo>
                  <a:pt x="42030" y="54085"/>
                  <a:pt x="41797" y="54119"/>
                  <a:pt x="41530" y="54219"/>
                </a:cubicBezTo>
                <a:lnTo>
                  <a:pt x="41130" y="54352"/>
                </a:lnTo>
                <a:cubicBezTo>
                  <a:pt x="41029" y="54385"/>
                  <a:pt x="40963" y="54452"/>
                  <a:pt x="40996" y="54586"/>
                </a:cubicBezTo>
                <a:cubicBezTo>
                  <a:pt x="41029" y="54686"/>
                  <a:pt x="41130" y="54719"/>
                  <a:pt x="41196" y="54719"/>
                </a:cubicBezTo>
                <a:lnTo>
                  <a:pt x="41230" y="54719"/>
                </a:lnTo>
                <a:lnTo>
                  <a:pt x="41663" y="54586"/>
                </a:lnTo>
                <a:cubicBezTo>
                  <a:pt x="41863" y="54519"/>
                  <a:pt x="42130" y="54452"/>
                  <a:pt x="42364" y="54385"/>
                </a:cubicBezTo>
                <a:cubicBezTo>
                  <a:pt x="42464" y="54352"/>
                  <a:pt x="42531" y="54252"/>
                  <a:pt x="42497" y="54119"/>
                </a:cubicBezTo>
                <a:cubicBezTo>
                  <a:pt x="42468" y="54061"/>
                  <a:pt x="42365" y="53979"/>
                  <a:pt x="42273" y="53979"/>
                </a:cubicBezTo>
                <a:close/>
                <a:moveTo>
                  <a:pt x="38179" y="55373"/>
                </a:moveTo>
                <a:cubicBezTo>
                  <a:pt x="38150" y="55373"/>
                  <a:pt x="38121" y="55377"/>
                  <a:pt x="38094" y="55386"/>
                </a:cubicBezTo>
                <a:lnTo>
                  <a:pt x="38027" y="55420"/>
                </a:lnTo>
                <a:cubicBezTo>
                  <a:pt x="37694" y="55553"/>
                  <a:pt x="37360" y="55753"/>
                  <a:pt x="37027" y="55920"/>
                </a:cubicBezTo>
                <a:cubicBezTo>
                  <a:pt x="36893" y="55953"/>
                  <a:pt x="36893" y="56087"/>
                  <a:pt x="36960" y="56187"/>
                </a:cubicBezTo>
                <a:cubicBezTo>
                  <a:pt x="36993" y="56220"/>
                  <a:pt x="37027" y="56253"/>
                  <a:pt x="37127" y="56253"/>
                </a:cubicBezTo>
                <a:lnTo>
                  <a:pt x="37227" y="56253"/>
                </a:lnTo>
                <a:cubicBezTo>
                  <a:pt x="37527" y="56053"/>
                  <a:pt x="37861" y="55887"/>
                  <a:pt x="38194" y="55753"/>
                </a:cubicBezTo>
                <a:lnTo>
                  <a:pt x="38294" y="55720"/>
                </a:lnTo>
                <a:cubicBezTo>
                  <a:pt x="38361" y="55686"/>
                  <a:pt x="38394" y="55553"/>
                  <a:pt x="38361" y="55453"/>
                </a:cubicBezTo>
                <a:cubicBezTo>
                  <a:pt x="38336" y="55404"/>
                  <a:pt x="38258" y="55373"/>
                  <a:pt x="38179" y="55373"/>
                </a:cubicBezTo>
                <a:close/>
                <a:moveTo>
                  <a:pt x="34587" y="57780"/>
                </a:moveTo>
                <a:cubicBezTo>
                  <a:pt x="34533" y="57780"/>
                  <a:pt x="34475" y="57805"/>
                  <a:pt x="34425" y="57855"/>
                </a:cubicBezTo>
                <a:cubicBezTo>
                  <a:pt x="34191" y="58121"/>
                  <a:pt x="33891" y="58455"/>
                  <a:pt x="33658" y="58755"/>
                </a:cubicBezTo>
                <a:cubicBezTo>
                  <a:pt x="33624" y="58855"/>
                  <a:pt x="33624" y="58955"/>
                  <a:pt x="33691" y="59055"/>
                </a:cubicBezTo>
                <a:cubicBezTo>
                  <a:pt x="33724" y="59089"/>
                  <a:pt x="33758" y="59089"/>
                  <a:pt x="33824" y="59089"/>
                </a:cubicBezTo>
                <a:cubicBezTo>
                  <a:pt x="33891" y="59089"/>
                  <a:pt x="33958" y="59055"/>
                  <a:pt x="33924" y="59022"/>
                </a:cubicBezTo>
                <a:cubicBezTo>
                  <a:pt x="34191" y="58722"/>
                  <a:pt x="34425" y="58422"/>
                  <a:pt x="34725" y="58121"/>
                </a:cubicBezTo>
                <a:cubicBezTo>
                  <a:pt x="34825" y="58055"/>
                  <a:pt x="34825" y="57921"/>
                  <a:pt x="34725" y="57855"/>
                </a:cubicBezTo>
                <a:cubicBezTo>
                  <a:pt x="34692" y="57805"/>
                  <a:pt x="34642" y="57780"/>
                  <a:pt x="34587" y="57780"/>
                </a:cubicBezTo>
                <a:close/>
                <a:moveTo>
                  <a:pt x="32111" y="61377"/>
                </a:moveTo>
                <a:cubicBezTo>
                  <a:pt x="32041" y="61377"/>
                  <a:pt x="31981" y="61408"/>
                  <a:pt x="31956" y="61457"/>
                </a:cubicBezTo>
                <a:cubicBezTo>
                  <a:pt x="31756" y="61857"/>
                  <a:pt x="31623" y="62224"/>
                  <a:pt x="31489" y="62591"/>
                </a:cubicBezTo>
                <a:cubicBezTo>
                  <a:pt x="31456" y="62691"/>
                  <a:pt x="31523" y="62791"/>
                  <a:pt x="31623" y="62858"/>
                </a:cubicBezTo>
                <a:lnTo>
                  <a:pt x="31689" y="62858"/>
                </a:lnTo>
                <a:cubicBezTo>
                  <a:pt x="31790" y="62858"/>
                  <a:pt x="31823" y="62791"/>
                  <a:pt x="31823" y="62725"/>
                </a:cubicBezTo>
                <a:cubicBezTo>
                  <a:pt x="31956" y="62358"/>
                  <a:pt x="32123" y="61958"/>
                  <a:pt x="32290" y="61624"/>
                </a:cubicBezTo>
                <a:cubicBezTo>
                  <a:pt x="32323" y="61557"/>
                  <a:pt x="32290" y="61424"/>
                  <a:pt x="32190" y="61390"/>
                </a:cubicBezTo>
                <a:cubicBezTo>
                  <a:pt x="32163" y="61382"/>
                  <a:pt x="32136" y="61377"/>
                  <a:pt x="32111" y="61377"/>
                </a:cubicBezTo>
                <a:close/>
                <a:moveTo>
                  <a:pt x="30889" y="65527"/>
                </a:moveTo>
                <a:cubicBezTo>
                  <a:pt x="30822" y="65527"/>
                  <a:pt x="30689" y="65560"/>
                  <a:pt x="30689" y="65694"/>
                </a:cubicBezTo>
                <a:cubicBezTo>
                  <a:pt x="30655" y="66094"/>
                  <a:pt x="30622" y="66461"/>
                  <a:pt x="30622" y="66894"/>
                </a:cubicBezTo>
                <a:cubicBezTo>
                  <a:pt x="30622" y="67028"/>
                  <a:pt x="30689" y="67095"/>
                  <a:pt x="30822" y="67095"/>
                </a:cubicBezTo>
                <a:cubicBezTo>
                  <a:pt x="30889" y="67095"/>
                  <a:pt x="30989" y="67028"/>
                  <a:pt x="30989" y="66894"/>
                </a:cubicBezTo>
                <a:cubicBezTo>
                  <a:pt x="30989" y="66527"/>
                  <a:pt x="31022" y="66094"/>
                  <a:pt x="31056" y="65727"/>
                </a:cubicBezTo>
                <a:cubicBezTo>
                  <a:pt x="31056" y="65627"/>
                  <a:pt x="31022" y="65527"/>
                  <a:pt x="30889" y="65527"/>
                </a:cubicBezTo>
                <a:close/>
                <a:moveTo>
                  <a:pt x="31085" y="69888"/>
                </a:moveTo>
                <a:cubicBezTo>
                  <a:pt x="31066" y="69888"/>
                  <a:pt x="31045" y="69891"/>
                  <a:pt x="31022" y="69897"/>
                </a:cubicBezTo>
                <a:cubicBezTo>
                  <a:pt x="30889" y="69930"/>
                  <a:pt x="30822" y="69997"/>
                  <a:pt x="30856" y="70130"/>
                </a:cubicBezTo>
                <a:cubicBezTo>
                  <a:pt x="30956" y="70530"/>
                  <a:pt x="31022" y="70931"/>
                  <a:pt x="31156" y="71298"/>
                </a:cubicBezTo>
                <a:cubicBezTo>
                  <a:pt x="31189" y="71398"/>
                  <a:pt x="31289" y="71431"/>
                  <a:pt x="31356" y="71431"/>
                </a:cubicBezTo>
                <a:cubicBezTo>
                  <a:pt x="31356" y="71431"/>
                  <a:pt x="31371" y="71416"/>
                  <a:pt x="31400" y="71416"/>
                </a:cubicBezTo>
                <a:cubicBezTo>
                  <a:pt x="31415" y="71416"/>
                  <a:pt x="31434" y="71420"/>
                  <a:pt x="31456" y="71431"/>
                </a:cubicBezTo>
                <a:cubicBezTo>
                  <a:pt x="31523" y="71398"/>
                  <a:pt x="31623" y="71298"/>
                  <a:pt x="31556" y="71197"/>
                </a:cubicBezTo>
                <a:cubicBezTo>
                  <a:pt x="31456" y="70797"/>
                  <a:pt x="31356" y="70430"/>
                  <a:pt x="31289" y="70063"/>
                </a:cubicBezTo>
                <a:cubicBezTo>
                  <a:pt x="31234" y="69953"/>
                  <a:pt x="31179" y="69888"/>
                  <a:pt x="31085" y="69888"/>
                </a:cubicBezTo>
                <a:close/>
                <a:moveTo>
                  <a:pt x="43182" y="73391"/>
                </a:moveTo>
                <a:cubicBezTo>
                  <a:pt x="43165" y="73391"/>
                  <a:pt x="43148" y="73393"/>
                  <a:pt x="43131" y="73399"/>
                </a:cubicBezTo>
                <a:cubicBezTo>
                  <a:pt x="42731" y="73466"/>
                  <a:pt x="42330" y="73599"/>
                  <a:pt x="41963" y="73766"/>
                </a:cubicBezTo>
                <a:cubicBezTo>
                  <a:pt x="41830" y="73799"/>
                  <a:pt x="41797" y="73933"/>
                  <a:pt x="41830" y="74033"/>
                </a:cubicBezTo>
                <a:cubicBezTo>
                  <a:pt x="41830" y="74100"/>
                  <a:pt x="41897" y="74133"/>
                  <a:pt x="41997" y="74133"/>
                </a:cubicBezTo>
                <a:lnTo>
                  <a:pt x="42130" y="74133"/>
                </a:lnTo>
                <a:cubicBezTo>
                  <a:pt x="42464" y="74033"/>
                  <a:pt x="42831" y="73899"/>
                  <a:pt x="43198" y="73799"/>
                </a:cubicBezTo>
                <a:cubicBezTo>
                  <a:pt x="43331" y="73766"/>
                  <a:pt x="43398" y="73699"/>
                  <a:pt x="43364" y="73566"/>
                </a:cubicBezTo>
                <a:cubicBezTo>
                  <a:pt x="43337" y="73455"/>
                  <a:pt x="43263" y="73391"/>
                  <a:pt x="43182" y="73391"/>
                </a:cubicBezTo>
                <a:close/>
                <a:moveTo>
                  <a:pt x="46259" y="73753"/>
                </a:moveTo>
                <a:cubicBezTo>
                  <a:pt x="46185" y="73753"/>
                  <a:pt x="46116" y="73791"/>
                  <a:pt x="46066" y="73866"/>
                </a:cubicBezTo>
                <a:cubicBezTo>
                  <a:pt x="46033" y="73933"/>
                  <a:pt x="46066" y="74066"/>
                  <a:pt x="46166" y="74100"/>
                </a:cubicBezTo>
                <a:cubicBezTo>
                  <a:pt x="46500" y="74266"/>
                  <a:pt x="46834" y="74433"/>
                  <a:pt x="47134" y="74700"/>
                </a:cubicBezTo>
                <a:cubicBezTo>
                  <a:pt x="47167" y="74733"/>
                  <a:pt x="47201" y="74733"/>
                  <a:pt x="47234" y="74733"/>
                </a:cubicBezTo>
                <a:cubicBezTo>
                  <a:pt x="47334" y="74733"/>
                  <a:pt x="47367" y="74700"/>
                  <a:pt x="47401" y="74700"/>
                </a:cubicBezTo>
                <a:cubicBezTo>
                  <a:pt x="47467" y="74600"/>
                  <a:pt x="47467" y="74466"/>
                  <a:pt x="47367" y="74400"/>
                </a:cubicBezTo>
                <a:cubicBezTo>
                  <a:pt x="47034" y="74133"/>
                  <a:pt x="46700" y="73933"/>
                  <a:pt x="46333" y="73766"/>
                </a:cubicBezTo>
                <a:cubicBezTo>
                  <a:pt x="46308" y="73758"/>
                  <a:pt x="46283" y="73753"/>
                  <a:pt x="46259" y="73753"/>
                </a:cubicBezTo>
                <a:close/>
                <a:moveTo>
                  <a:pt x="32528" y="74005"/>
                </a:moveTo>
                <a:cubicBezTo>
                  <a:pt x="32501" y="74005"/>
                  <a:pt x="32476" y="74013"/>
                  <a:pt x="32457" y="74033"/>
                </a:cubicBezTo>
                <a:cubicBezTo>
                  <a:pt x="32357" y="74066"/>
                  <a:pt x="32323" y="74200"/>
                  <a:pt x="32357" y="74266"/>
                </a:cubicBezTo>
                <a:cubicBezTo>
                  <a:pt x="32523" y="74600"/>
                  <a:pt x="32724" y="74967"/>
                  <a:pt x="32957" y="75300"/>
                </a:cubicBezTo>
                <a:cubicBezTo>
                  <a:pt x="32990" y="75367"/>
                  <a:pt x="33024" y="75400"/>
                  <a:pt x="33124" y="75400"/>
                </a:cubicBezTo>
                <a:cubicBezTo>
                  <a:pt x="33157" y="75400"/>
                  <a:pt x="33191" y="75400"/>
                  <a:pt x="33191" y="75434"/>
                </a:cubicBezTo>
                <a:cubicBezTo>
                  <a:pt x="33324" y="75367"/>
                  <a:pt x="33324" y="75234"/>
                  <a:pt x="33291" y="75134"/>
                </a:cubicBezTo>
                <a:cubicBezTo>
                  <a:pt x="33057" y="74800"/>
                  <a:pt x="32857" y="74433"/>
                  <a:pt x="32690" y="74100"/>
                </a:cubicBezTo>
                <a:cubicBezTo>
                  <a:pt x="32667" y="74052"/>
                  <a:pt x="32593" y="74005"/>
                  <a:pt x="32528" y="74005"/>
                </a:cubicBezTo>
                <a:close/>
                <a:moveTo>
                  <a:pt x="39466" y="75584"/>
                </a:moveTo>
                <a:cubicBezTo>
                  <a:pt x="39412" y="75584"/>
                  <a:pt x="39362" y="75601"/>
                  <a:pt x="39328" y="75634"/>
                </a:cubicBezTo>
                <a:cubicBezTo>
                  <a:pt x="39028" y="75934"/>
                  <a:pt x="38795" y="76268"/>
                  <a:pt x="38561" y="76601"/>
                </a:cubicBezTo>
                <a:cubicBezTo>
                  <a:pt x="38494" y="76735"/>
                  <a:pt x="38528" y="76868"/>
                  <a:pt x="38628" y="76902"/>
                </a:cubicBezTo>
                <a:cubicBezTo>
                  <a:pt x="38661" y="76935"/>
                  <a:pt x="38694" y="76935"/>
                  <a:pt x="38728" y="76935"/>
                </a:cubicBezTo>
                <a:cubicBezTo>
                  <a:pt x="38828" y="76935"/>
                  <a:pt x="38861" y="76935"/>
                  <a:pt x="38895" y="76868"/>
                </a:cubicBezTo>
                <a:cubicBezTo>
                  <a:pt x="39128" y="76535"/>
                  <a:pt x="39362" y="76234"/>
                  <a:pt x="39628" y="75934"/>
                </a:cubicBezTo>
                <a:cubicBezTo>
                  <a:pt x="39695" y="75867"/>
                  <a:pt x="39695" y="75734"/>
                  <a:pt x="39628" y="75634"/>
                </a:cubicBezTo>
                <a:cubicBezTo>
                  <a:pt x="39578" y="75601"/>
                  <a:pt x="39520" y="75584"/>
                  <a:pt x="39466" y="75584"/>
                </a:cubicBezTo>
                <a:close/>
                <a:moveTo>
                  <a:pt x="48967" y="76893"/>
                </a:moveTo>
                <a:cubicBezTo>
                  <a:pt x="48947" y="76893"/>
                  <a:pt x="48925" y="76896"/>
                  <a:pt x="48902" y="76902"/>
                </a:cubicBezTo>
                <a:cubicBezTo>
                  <a:pt x="48802" y="76935"/>
                  <a:pt x="48702" y="77002"/>
                  <a:pt x="48735" y="77135"/>
                </a:cubicBezTo>
                <a:cubicBezTo>
                  <a:pt x="48802" y="77335"/>
                  <a:pt x="48835" y="77602"/>
                  <a:pt x="48835" y="77802"/>
                </a:cubicBezTo>
                <a:lnTo>
                  <a:pt x="48835" y="77936"/>
                </a:lnTo>
                <a:cubicBezTo>
                  <a:pt x="48835" y="78069"/>
                  <a:pt x="48802" y="78202"/>
                  <a:pt x="48802" y="78269"/>
                </a:cubicBezTo>
                <a:cubicBezTo>
                  <a:pt x="48802" y="78336"/>
                  <a:pt x="48868" y="78469"/>
                  <a:pt x="49002" y="78469"/>
                </a:cubicBezTo>
                <a:cubicBezTo>
                  <a:pt x="49135" y="78469"/>
                  <a:pt x="49202" y="78436"/>
                  <a:pt x="49202" y="78269"/>
                </a:cubicBezTo>
                <a:cubicBezTo>
                  <a:pt x="49235" y="78202"/>
                  <a:pt x="49235" y="78069"/>
                  <a:pt x="49235" y="77936"/>
                </a:cubicBezTo>
                <a:lnTo>
                  <a:pt x="49235" y="77802"/>
                </a:lnTo>
                <a:cubicBezTo>
                  <a:pt x="49235" y="77569"/>
                  <a:pt x="49202" y="77302"/>
                  <a:pt x="49169" y="77068"/>
                </a:cubicBezTo>
                <a:cubicBezTo>
                  <a:pt x="49141" y="76958"/>
                  <a:pt x="49068" y="76893"/>
                  <a:pt x="48967" y="76893"/>
                </a:cubicBezTo>
                <a:close/>
                <a:moveTo>
                  <a:pt x="35009" y="77494"/>
                </a:moveTo>
                <a:cubicBezTo>
                  <a:pt x="34958" y="77494"/>
                  <a:pt x="34908" y="77519"/>
                  <a:pt x="34858" y="77569"/>
                </a:cubicBezTo>
                <a:cubicBezTo>
                  <a:pt x="34792" y="77635"/>
                  <a:pt x="34792" y="77769"/>
                  <a:pt x="34858" y="77869"/>
                </a:cubicBezTo>
                <a:cubicBezTo>
                  <a:pt x="35125" y="78136"/>
                  <a:pt x="35392" y="78436"/>
                  <a:pt x="35692" y="78736"/>
                </a:cubicBezTo>
                <a:cubicBezTo>
                  <a:pt x="35726" y="78770"/>
                  <a:pt x="35792" y="78770"/>
                  <a:pt x="35826" y="78770"/>
                </a:cubicBezTo>
                <a:cubicBezTo>
                  <a:pt x="35892" y="78770"/>
                  <a:pt x="35959" y="78770"/>
                  <a:pt x="35993" y="78703"/>
                </a:cubicBezTo>
                <a:cubicBezTo>
                  <a:pt x="36059" y="78603"/>
                  <a:pt x="36059" y="78469"/>
                  <a:pt x="35993" y="78403"/>
                </a:cubicBezTo>
                <a:cubicBezTo>
                  <a:pt x="35692" y="78136"/>
                  <a:pt x="35392" y="77869"/>
                  <a:pt x="35159" y="77569"/>
                </a:cubicBezTo>
                <a:cubicBezTo>
                  <a:pt x="35109" y="77519"/>
                  <a:pt x="35059" y="77494"/>
                  <a:pt x="35009" y="77494"/>
                </a:cubicBezTo>
                <a:close/>
                <a:moveTo>
                  <a:pt x="37443" y="79458"/>
                </a:moveTo>
                <a:cubicBezTo>
                  <a:pt x="37364" y="79458"/>
                  <a:pt x="37319" y="79502"/>
                  <a:pt x="37293" y="79603"/>
                </a:cubicBezTo>
                <a:cubicBezTo>
                  <a:pt x="37193" y="79970"/>
                  <a:pt x="37127" y="80371"/>
                  <a:pt x="37027" y="80771"/>
                </a:cubicBezTo>
                <a:cubicBezTo>
                  <a:pt x="37027" y="80904"/>
                  <a:pt x="37127" y="80971"/>
                  <a:pt x="37227" y="81038"/>
                </a:cubicBezTo>
                <a:cubicBezTo>
                  <a:pt x="37327" y="81038"/>
                  <a:pt x="37394" y="80938"/>
                  <a:pt x="37394" y="80838"/>
                </a:cubicBezTo>
                <a:lnTo>
                  <a:pt x="37660" y="79737"/>
                </a:lnTo>
                <a:cubicBezTo>
                  <a:pt x="37694" y="79603"/>
                  <a:pt x="37660" y="79537"/>
                  <a:pt x="37527" y="79470"/>
                </a:cubicBezTo>
                <a:cubicBezTo>
                  <a:pt x="37495" y="79462"/>
                  <a:pt x="37468" y="79458"/>
                  <a:pt x="37443" y="79458"/>
                </a:cubicBezTo>
                <a:close/>
                <a:moveTo>
                  <a:pt x="38301" y="80310"/>
                </a:moveTo>
                <a:cubicBezTo>
                  <a:pt x="38233" y="80310"/>
                  <a:pt x="38180" y="80346"/>
                  <a:pt x="38161" y="80404"/>
                </a:cubicBezTo>
                <a:cubicBezTo>
                  <a:pt x="38061" y="80537"/>
                  <a:pt x="38127" y="80638"/>
                  <a:pt x="38194" y="80704"/>
                </a:cubicBezTo>
                <a:cubicBezTo>
                  <a:pt x="38528" y="80938"/>
                  <a:pt x="38895" y="81138"/>
                  <a:pt x="39228" y="81305"/>
                </a:cubicBezTo>
                <a:cubicBezTo>
                  <a:pt x="39228" y="81371"/>
                  <a:pt x="39295" y="81371"/>
                  <a:pt x="39328" y="81371"/>
                </a:cubicBezTo>
                <a:cubicBezTo>
                  <a:pt x="39395" y="81371"/>
                  <a:pt x="39462" y="81305"/>
                  <a:pt x="39528" y="81205"/>
                </a:cubicBezTo>
                <a:cubicBezTo>
                  <a:pt x="39562" y="81105"/>
                  <a:pt x="39528" y="80971"/>
                  <a:pt x="39428" y="80938"/>
                </a:cubicBezTo>
                <a:cubicBezTo>
                  <a:pt x="39128" y="80771"/>
                  <a:pt x="38795" y="80571"/>
                  <a:pt x="38461" y="80371"/>
                </a:cubicBezTo>
                <a:cubicBezTo>
                  <a:pt x="38405" y="80329"/>
                  <a:pt x="38349" y="80310"/>
                  <a:pt x="38301" y="80310"/>
                </a:cubicBezTo>
                <a:close/>
                <a:moveTo>
                  <a:pt x="47472" y="80829"/>
                </a:moveTo>
                <a:cubicBezTo>
                  <a:pt x="47417" y="80829"/>
                  <a:pt x="47367" y="80854"/>
                  <a:pt x="47334" y="80904"/>
                </a:cubicBezTo>
                <a:cubicBezTo>
                  <a:pt x="47067" y="81138"/>
                  <a:pt x="46734" y="81371"/>
                  <a:pt x="46400" y="81572"/>
                </a:cubicBezTo>
                <a:cubicBezTo>
                  <a:pt x="46333" y="81605"/>
                  <a:pt x="46300" y="81738"/>
                  <a:pt x="46333" y="81805"/>
                </a:cubicBezTo>
                <a:cubicBezTo>
                  <a:pt x="46367" y="81872"/>
                  <a:pt x="46400" y="81905"/>
                  <a:pt x="46500" y="81905"/>
                </a:cubicBezTo>
                <a:lnTo>
                  <a:pt x="46633" y="81905"/>
                </a:lnTo>
                <a:cubicBezTo>
                  <a:pt x="47000" y="81705"/>
                  <a:pt x="47334" y="81438"/>
                  <a:pt x="47634" y="81205"/>
                </a:cubicBezTo>
                <a:cubicBezTo>
                  <a:pt x="47701" y="81105"/>
                  <a:pt x="47701" y="80971"/>
                  <a:pt x="47634" y="80904"/>
                </a:cubicBezTo>
                <a:cubicBezTo>
                  <a:pt x="47584" y="80854"/>
                  <a:pt x="47526" y="80829"/>
                  <a:pt x="47472" y="80829"/>
                </a:cubicBezTo>
                <a:close/>
                <a:moveTo>
                  <a:pt x="42330" y="82072"/>
                </a:moveTo>
                <a:cubicBezTo>
                  <a:pt x="42197" y="82072"/>
                  <a:pt x="42130" y="82105"/>
                  <a:pt x="42064" y="82239"/>
                </a:cubicBezTo>
                <a:cubicBezTo>
                  <a:pt x="42064" y="82339"/>
                  <a:pt x="42130" y="82472"/>
                  <a:pt x="42230" y="82472"/>
                </a:cubicBezTo>
                <a:cubicBezTo>
                  <a:pt x="42664" y="82572"/>
                  <a:pt x="43031" y="82606"/>
                  <a:pt x="43465" y="82606"/>
                </a:cubicBezTo>
                <a:cubicBezTo>
                  <a:pt x="43565" y="82606"/>
                  <a:pt x="43665" y="82539"/>
                  <a:pt x="43698" y="82405"/>
                </a:cubicBezTo>
                <a:cubicBezTo>
                  <a:pt x="43698" y="82272"/>
                  <a:pt x="43631" y="82205"/>
                  <a:pt x="43498" y="82205"/>
                </a:cubicBezTo>
                <a:cubicBezTo>
                  <a:pt x="43131" y="82205"/>
                  <a:pt x="42697" y="82139"/>
                  <a:pt x="42330" y="82072"/>
                </a:cubicBezTo>
                <a:close/>
                <a:moveTo>
                  <a:pt x="36993" y="83740"/>
                </a:moveTo>
                <a:cubicBezTo>
                  <a:pt x="36860" y="83740"/>
                  <a:pt x="36793" y="83807"/>
                  <a:pt x="36793" y="83940"/>
                </a:cubicBezTo>
                <a:cubicBezTo>
                  <a:pt x="36793" y="84374"/>
                  <a:pt x="36826" y="84741"/>
                  <a:pt x="36826" y="85141"/>
                </a:cubicBezTo>
                <a:cubicBezTo>
                  <a:pt x="36826" y="85274"/>
                  <a:pt x="36893" y="85374"/>
                  <a:pt x="37027" y="85374"/>
                </a:cubicBezTo>
                <a:cubicBezTo>
                  <a:pt x="37160" y="85374"/>
                  <a:pt x="37227" y="85274"/>
                  <a:pt x="37227" y="85107"/>
                </a:cubicBezTo>
                <a:cubicBezTo>
                  <a:pt x="37193" y="84741"/>
                  <a:pt x="37193" y="84307"/>
                  <a:pt x="37193" y="83940"/>
                </a:cubicBezTo>
                <a:cubicBezTo>
                  <a:pt x="37193" y="83807"/>
                  <a:pt x="37127" y="83740"/>
                  <a:pt x="36993" y="83740"/>
                </a:cubicBezTo>
                <a:close/>
                <a:moveTo>
                  <a:pt x="200" y="87543"/>
                </a:moveTo>
                <a:cubicBezTo>
                  <a:pt x="100" y="87543"/>
                  <a:pt x="0" y="87609"/>
                  <a:pt x="0" y="87743"/>
                </a:cubicBezTo>
                <a:cubicBezTo>
                  <a:pt x="0" y="88143"/>
                  <a:pt x="0" y="88543"/>
                  <a:pt x="34" y="88944"/>
                </a:cubicBezTo>
                <a:cubicBezTo>
                  <a:pt x="34" y="89044"/>
                  <a:pt x="167" y="89110"/>
                  <a:pt x="267" y="89110"/>
                </a:cubicBezTo>
                <a:cubicBezTo>
                  <a:pt x="367" y="89110"/>
                  <a:pt x="467" y="88977"/>
                  <a:pt x="467" y="88910"/>
                </a:cubicBezTo>
                <a:cubicBezTo>
                  <a:pt x="434" y="88543"/>
                  <a:pt x="434" y="88110"/>
                  <a:pt x="434" y="87743"/>
                </a:cubicBezTo>
                <a:cubicBezTo>
                  <a:pt x="434" y="87609"/>
                  <a:pt x="334" y="87543"/>
                  <a:pt x="200" y="87543"/>
                </a:cubicBezTo>
                <a:close/>
                <a:moveTo>
                  <a:pt x="37227" y="88143"/>
                </a:moveTo>
                <a:cubicBezTo>
                  <a:pt x="37160" y="88143"/>
                  <a:pt x="37060" y="88243"/>
                  <a:pt x="37060" y="88376"/>
                </a:cubicBezTo>
                <a:cubicBezTo>
                  <a:pt x="37127" y="88743"/>
                  <a:pt x="37160" y="89144"/>
                  <a:pt x="37193" y="89544"/>
                </a:cubicBezTo>
                <a:cubicBezTo>
                  <a:pt x="37227" y="89611"/>
                  <a:pt x="37327" y="89711"/>
                  <a:pt x="37394" y="89711"/>
                </a:cubicBezTo>
                <a:cubicBezTo>
                  <a:pt x="37527" y="89711"/>
                  <a:pt x="37627" y="89577"/>
                  <a:pt x="37560" y="89477"/>
                </a:cubicBezTo>
                <a:cubicBezTo>
                  <a:pt x="37527" y="89110"/>
                  <a:pt x="37494" y="88710"/>
                  <a:pt x="37460" y="88310"/>
                </a:cubicBezTo>
                <a:cubicBezTo>
                  <a:pt x="37460" y="88243"/>
                  <a:pt x="37360" y="88143"/>
                  <a:pt x="37227" y="88143"/>
                </a:cubicBezTo>
                <a:close/>
                <a:moveTo>
                  <a:pt x="831" y="91806"/>
                </a:moveTo>
                <a:cubicBezTo>
                  <a:pt x="820" y="91806"/>
                  <a:pt x="810" y="91808"/>
                  <a:pt x="801" y="91812"/>
                </a:cubicBezTo>
                <a:cubicBezTo>
                  <a:pt x="701" y="91879"/>
                  <a:pt x="634" y="91946"/>
                  <a:pt x="667" y="92079"/>
                </a:cubicBezTo>
                <a:cubicBezTo>
                  <a:pt x="801" y="92446"/>
                  <a:pt x="934" y="92813"/>
                  <a:pt x="1101" y="93213"/>
                </a:cubicBezTo>
                <a:cubicBezTo>
                  <a:pt x="1101" y="93280"/>
                  <a:pt x="1168" y="93313"/>
                  <a:pt x="1268" y="93313"/>
                </a:cubicBezTo>
                <a:lnTo>
                  <a:pt x="1301" y="93313"/>
                </a:lnTo>
                <a:cubicBezTo>
                  <a:pt x="1435" y="93280"/>
                  <a:pt x="1468" y="93147"/>
                  <a:pt x="1435" y="93080"/>
                </a:cubicBezTo>
                <a:lnTo>
                  <a:pt x="1034" y="91946"/>
                </a:lnTo>
                <a:cubicBezTo>
                  <a:pt x="1005" y="91888"/>
                  <a:pt x="902" y="91806"/>
                  <a:pt x="831" y="91806"/>
                </a:cubicBezTo>
                <a:close/>
                <a:moveTo>
                  <a:pt x="37660" y="92446"/>
                </a:moveTo>
                <a:cubicBezTo>
                  <a:pt x="37560" y="92446"/>
                  <a:pt x="37494" y="92513"/>
                  <a:pt x="37494" y="92646"/>
                </a:cubicBezTo>
                <a:cubicBezTo>
                  <a:pt x="37527" y="93046"/>
                  <a:pt x="37560" y="93447"/>
                  <a:pt x="37560" y="93814"/>
                </a:cubicBezTo>
                <a:cubicBezTo>
                  <a:pt x="37560" y="93947"/>
                  <a:pt x="37660" y="94047"/>
                  <a:pt x="37794" y="94047"/>
                </a:cubicBezTo>
                <a:cubicBezTo>
                  <a:pt x="37894" y="94047"/>
                  <a:pt x="37994" y="93947"/>
                  <a:pt x="37961" y="93814"/>
                </a:cubicBezTo>
                <a:cubicBezTo>
                  <a:pt x="37894" y="93413"/>
                  <a:pt x="37894" y="93013"/>
                  <a:pt x="37861" y="92613"/>
                </a:cubicBezTo>
                <a:cubicBezTo>
                  <a:pt x="37861" y="92513"/>
                  <a:pt x="37794" y="92446"/>
                  <a:pt x="37660" y="92446"/>
                </a:cubicBezTo>
                <a:close/>
                <a:moveTo>
                  <a:pt x="2686" y="95763"/>
                </a:moveTo>
                <a:cubicBezTo>
                  <a:pt x="2654" y="95763"/>
                  <a:pt x="2624" y="95771"/>
                  <a:pt x="2602" y="95782"/>
                </a:cubicBezTo>
                <a:cubicBezTo>
                  <a:pt x="2469" y="95882"/>
                  <a:pt x="2469" y="95982"/>
                  <a:pt x="2502" y="96082"/>
                </a:cubicBezTo>
                <a:cubicBezTo>
                  <a:pt x="2702" y="96416"/>
                  <a:pt x="2936" y="96749"/>
                  <a:pt x="3169" y="97083"/>
                </a:cubicBezTo>
                <a:cubicBezTo>
                  <a:pt x="3202" y="97116"/>
                  <a:pt x="3303" y="97149"/>
                  <a:pt x="3336" y="97149"/>
                </a:cubicBezTo>
                <a:lnTo>
                  <a:pt x="3503" y="97149"/>
                </a:lnTo>
                <a:cubicBezTo>
                  <a:pt x="3569" y="97083"/>
                  <a:pt x="3636" y="96949"/>
                  <a:pt x="3536" y="96883"/>
                </a:cubicBezTo>
                <a:cubicBezTo>
                  <a:pt x="3303" y="96549"/>
                  <a:pt x="3102" y="96215"/>
                  <a:pt x="2869" y="95882"/>
                </a:cubicBezTo>
                <a:cubicBezTo>
                  <a:pt x="2824" y="95793"/>
                  <a:pt x="2750" y="95763"/>
                  <a:pt x="2686" y="95763"/>
                </a:cubicBezTo>
                <a:close/>
                <a:moveTo>
                  <a:pt x="37688" y="96774"/>
                </a:moveTo>
                <a:cubicBezTo>
                  <a:pt x="37619" y="96774"/>
                  <a:pt x="37527" y="96839"/>
                  <a:pt x="37527" y="96949"/>
                </a:cubicBezTo>
                <a:cubicBezTo>
                  <a:pt x="37494" y="97350"/>
                  <a:pt x="37460" y="97750"/>
                  <a:pt x="37360" y="98117"/>
                </a:cubicBezTo>
                <a:cubicBezTo>
                  <a:pt x="37360" y="98250"/>
                  <a:pt x="37460" y="98317"/>
                  <a:pt x="37560" y="98350"/>
                </a:cubicBezTo>
                <a:cubicBezTo>
                  <a:pt x="37660" y="98350"/>
                  <a:pt x="37727" y="98317"/>
                  <a:pt x="37727" y="98183"/>
                </a:cubicBezTo>
                <a:cubicBezTo>
                  <a:pt x="37827" y="97783"/>
                  <a:pt x="37861" y="97416"/>
                  <a:pt x="37894" y="96983"/>
                </a:cubicBezTo>
                <a:cubicBezTo>
                  <a:pt x="37961" y="96916"/>
                  <a:pt x="37861" y="96782"/>
                  <a:pt x="37727" y="96782"/>
                </a:cubicBezTo>
                <a:cubicBezTo>
                  <a:pt x="37716" y="96777"/>
                  <a:pt x="37702" y="96774"/>
                  <a:pt x="37688" y="96774"/>
                </a:cubicBezTo>
                <a:close/>
                <a:moveTo>
                  <a:pt x="5367" y="99176"/>
                </a:moveTo>
                <a:cubicBezTo>
                  <a:pt x="5312" y="99176"/>
                  <a:pt x="5254" y="99201"/>
                  <a:pt x="5204" y="99251"/>
                </a:cubicBezTo>
                <a:cubicBezTo>
                  <a:pt x="5137" y="99318"/>
                  <a:pt x="5137" y="99451"/>
                  <a:pt x="5204" y="99551"/>
                </a:cubicBezTo>
                <a:cubicBezTo>
                  <a:pt x="5337" y="99685"/>
                  <a:pt x="5504" y="99818"/>
                  <a:pt x="5638" y="99951"/>
                </a:cubicBezTo>
                <a:cubicBezTo>
                  <a:pt x="5804" y="100085"/>
                  <a:pt x="5938" y="100252"/>
                  <a:pt x="6105" y="100385"/>
                </a:cubicBezTo>
                <a:cubicBezTo>
                  <a:pt x="6138" y="100418"/>
                  <a:pt x="6171" y="100418"/>
                  <a:pt x="6205" y="100418"/>
                </a:cubicBezTo>
                <a:cubicBezTo>
                  <a:pt x="6305" y="100418"/>
                  <a:pt x="6338" y="100385"/>
                  <a:pt x="6371" y="100318"/>
                </a:cubicBezTo>
                <a:cubicBezTo>
                  <a:pt x="6471" y="100252"/>
                  <a:pt x="6471" y="100118"/>
                  <a:pt x="6371" y="100018"/>
                </a:cubicBezTo>
                <a:cubicBezTo>
                  <a:pt x="6205" y="99918"/>
                  <a:pt x="6105" y="99751"/>
                  <a:pt x="5938" y="99618"/>
                </a:cubicBezTo>
                <a:cubicBezTo>
                  <a:pt x="5771" y="99484"/>
                  <a:pt x="5638" y="99384"/>
                  <a:pt x="5504" y="99251"/>
                </a:cubicBezTo>
                <a:cubicBezTo>
                  <a:pt x="5471" y="99201"/>
                  <a:pt x="5421" y="99176"/>
                  <a:pt x="5367" y="99176"/>
                </a:cubicBezTo>
                <a:close/>
                <a:moveTo>
                  <a:pt x="36696" y="101012"/>
                </a:moveTo>
                <a:cubicBezTo>
                  <a:pt x="36625" y="101012"/>
                  <a:pt x="36522" y="101095"/>
                  <a:pt x="36493" y="101152"/>
                </a:cubicBezTo>
                <a:cubicBezTo>
                  <a:pt x="36359" y="101519"/>
                  <a:pt x="36159" y="101853"/>
                  <a:pt x="35993" y="102186"/>
                </a:cubicBezTo>
                <a:cubicBezTo>
                  <a:pt x="35959" y="102286"/>
                  <a:pt x="35993" y="102420"/>
                  <a:pt x="36059" y="102453"/>
                </a:cubicBezTo>
                <a:cubicBezTo>
                  <a:pt x="36059" y="102487"/>
                  <a:pt x="36126" y="102487"/>
                  <a:pt x="36159" y="102487"/>
                </a:cubicBezTo>
                <a:cubicBezTo>
                  <a:pt x="36226" y="102487"/>
                  <a:pt x="36326" y="102453"/>
                  <a:pt x="36326" y="102386"/>
                </a:cubicBezTo>
                <a:cubicBezTo>
                  <a:pt x="36526" y="102053"/>
                  <a:pt x="36693" y="101653"/>
                  <a:pt x="36860" y="101286"/>
                </a:cubicBezTo>
                <a:cubicBezTo>
                  <a:pt x="36893" y="101186"/>
                  <a:pt x="36826" y="101086"/>
                  <a:pt x="36726" y="101019"/>
                </a:cubicBezTo>
                <a:cubicBezTo>
                  <a:pt x="36717" y="101014"/>
                  <a:pt x="36707" y="101012"/>
                  <a:pt x="36696" y="101012"/>
                </a:cubicBezTo>
                <a:close/>
                <a:moveTo>
                  <a:pt x="8706" y="101902"/>
                </a:moveTo>
                <a:cubicBezTo>
                  <a:pt x="8637" y="101902"/>
                  <a:pt x="8582" y="101944"/>
                  <a:pt x="8540" y="101986"/>
                </a:cubicBezTo>
                <a:cubicBezTo>
                  <a:pt x="8473" y="102120"/>
                  <a:pt x="8506" y="102253"/>
                  <a:pt x="8606" y="102286"/>
                </a:cubicBezTo>
                <a:cubicBezTo>
                  <a:pt x="8907" y="102520"/>
                  <a:pt x="9240" y="102753"/>
                  <a:pt x="9574" y="102954"/>
                </a:cubicBezTo>
                <a:cubicBezTo>
                  <a:pt x="9640" y="102987"/>
                  <a:pt x="9674" y="102987"/>
                  <a:pt x="9707" y="102987"/>
                </a:cubicBezTo>
                <a:cubicBezTo>
                  <a:pt x="9807" y="102987"/>
                  <a:pt x="9841" y="102987"/>
                  <a:pt x="9907" y="102853"/>
                </a:cubicBezTo>
                <a:cubicBezTo>
                  <a:pt x="9974" y="102753"/>
                  <a:pt x="9907" y="102620"/>
                  <a:pt x="9841" y="102587"/>
                </a:cubicBezTo>
                <a:lnTo>
                  <a:pt x="8840" y="101953"/>
                </a:lnTo>
                <a:cubicBezTo>
                  <a:pt x="8791" y="101916"/>
                  <a:pt x="8746" y="101902"/>
                  <a:pt x="8706" y="101902"/>
                </a:cubicBezTo>
                <a:close/>
                <a:moveTo>
                  <a:pt x="12483" y="104175"/>
                </a:moveTo>
                <a:cubicBezTo>
                  <a:pt x="12415" y="104175"/>
                  <a:pt x="12334" y="104213"/>
                  <a:pt x="12309" y="104288"/>
                </a:cubicBezTo>
                <a:cubicBezTo>
                  <a:pt x="12242" y="104388"/>
                  <a:pt x="12309" y="104488"/>
                  <a:pt x="12376" y="104555"/>
                </a:cubicBezTo>
                <a:cubicBezTo>
                  <a:pt x="12776" y="104688"/>
                  <a:pt x="13110" y="104888"/>
                  <a:pt x="13476" y="105022"/>
                </a:cubicBezTo>
                <a:lnTo>
                  <a:pt x="13543" y="105022"/>
                </a:lnTo>
                <a:cubicBezTo>
                  <a:pt x="13643" y="105022"/>
                  <a:pt x="13710" y="104988"/>
                  <a:pt x="13710" y="104955"/>
                </a:cubicBezTo>
                <a:cubicBezTo>
                  <a:pt x="13777" y="104855"/>
                  <a:pt x="13710" y="104755"/>
                  <a:pt x="13643" y="104688"/>
                </a:cubicBezTo>
                <a:cubicBezTo>
                  <a:pt x="13276" y="104555"/>
                  <a:pt x="12909" y="104355"/>
                  <a:pt x="12542" y="104188"/>
                </a:cubicBezTo>
                <a:cubicBezTo>
                  <a:pt x="12526" y="104179"/>
                  <a:pt x="12505" y="104175"/>
                  <a:pt x="12483" y="104175"/>
                </a:cubicBezTo>
                <a:close/>
                <a:moveTo>
                  <a:pt x="34220" y="104571"/>
                </a:moveTo>
                <a:cubicBezTo>
                  <a:pt x="34166" y="104571"/>
                  <a:pt x="34108" y="104588"/>
                  <a:pt x="34058" y="104621"/>
                </a:cubicBezTo>
                <a:cubicBezTo>
                  <a:pt x="33791" y="104888"/>
                  <a:pt x="33491" y="105122"/>
                  <a:pt x="33157" y="105322"/>
                </a:cubicBezTo>
                <a:cubicBezTo>
                  <a:pt x="33057" y="105422"/>
                  <a:pt x="33024" y="105555"/>
                  <a:pt x="33124" y="105622"/>
                </a:cubicBezTo>
                <a:cubicBezTo>
                  <a:pt x="33157" y="105655"/>
                  <a:pt x="33224" y="105722"/>
                  <a:pt x="33291" y="105722"/>
                </a:cubicBezTo>
                <a:cubicBezTo>
                  <a:pt x="33324" y="105722"/>
                  <a:pt x="33357" y="105722"/>
                  <a:pt x="33391" y="105655"/>
                </a:cubicBezTo>
                <a:cubicBezTo>
                  <a:pt x="33724" y="105422"/>
                  <a:pt x="34058" y="105155"/>
                  <a:pt x="34358" y="104922"/>
                </a:cubicBezTo>
                <a:cubicBezTo>
                  <a:pt x="34458" y="104822"/>
                  <a:pt x="34458" y="104721"/>
                  <a:pt x="34358" y="104621"/>
                </a:cubicBezTo>
                <a:cubicBezTo>
                  <a:pt x="34325" y="104588"/>
                  <a:pt x="34275" y="104571"/>
                  <a:pt x="34220" y="104571"/>
                </a:cubicBezTo>
                <a:close/>
                <a:moveTo>
                  <a:pt x="16548" y="105816"/>
                </a:moveTo>
                <a:cubicBezTo>
                  <a:pt x="16477" y="105816"/>
                  <a:pt x="16374" y="105898"/>
                  <a:pt x="16345" y="105956"/>
                </a:cubicBezTo>
                <a:cubicBezTo>
                  <a:pt x="16312" y="106056"/>
                  <a:pt x="16379" y="106156"/>
                  <a:pt x="16479" y="106223"/>
                </a:cubicBezTo>
                <a:cubicBezTo>
                  <a:pt x="16846" y="106323"/>
                  <a:pt x="17179" y="106456"/>
                  <a:pt x="17546" y="106589"/>
                </a:cubicBezTo>
                <a:lnTo>
                  <a:pt x="17646" y="106589"/>
                </a:lnTo>
                <a:cubicBezTo>
                  <a:pt x="17713" y="106589"/>
                  <a:pt x="17813" y="106556"/>
                  <a:pt x="17846" y="106456"/>
                </a:cubicBezTo>
                <a:cubicBezTo>
                  <a:pt x="17880" y="106323"/>
                  <a:pt x="17846" y="106256"/>
                  <a:pt x="17713" y="106223"/>
                </a:cubicBezTo>
                <a:lnTo>
                  <a:pt x="17679" y="106223"/>
                </a:lnTo>
                <a:cubicBezTo>
                  <a:pt x="17313" y="106089"/>
                  <a:pt x="16979" y="105956"/>
                  <a:pt x="16579" y="105822"/>
                </a:cubicBezTo>
                <a:cubicBezTo>
                  <a:pt x="16570" y="105818"/>
                  <a:pt x="16559" y="105816"/>
                  <a:pt x="16548" y="105816"/>
                </a:cubicBezTo>
                <a:close/>
                <a:moveTo>
                  <a:pt x="30474" y="106730"/>
                </a:moveTo>
                <a:cubicBezTo>
                  <a:pt x="30445" y="106730"/>
                  <a:pt x="30415" y="106738"/>
                  <a:pt x="30389" y="106756"/>
                </a:cubicBezTo>
                <a:cubicBezTo>
                  <a:pt x="30022" y="106890"/>
                  <a:pt x="29655" y="106990"/>
                  <a:pt x="29288" y="107090"/>
                </a:cubicBezTo>
                <a:cubicBezTo>
                  <a:pt x="29188" y="107123"/>
                  <a:pt x="29121" y="107223"/>
                  <a:pt x="29154" y="107323"/>
                </a:cubicBezTo>
                <a:cubicBezTo>
                  <a:pt x="29188" y="107457"/>
                  <a:pt x="29288" y="107490"/>
                  <a:pt x="29354" y="107490"/>
                </a:cubicBezTo>
                <a:cubicBezTo>
                  <a:pt x="29788" y="107390"/>
                  <a:pt x="30155" y="107257"/>
                  <a:pt x="30522" y="107123"/>
                </a:cubicBezTo>
                <a:cubicBezTo>
                  <a:pt x="30655" y="107090"/>
                  <a:pt x="30689" y="106956"/>
                  <a:pt x="30655" y="106890"/>
                </a:cubicBezTo>
                <a:cubicBezTo>
                  <a:pt x="30631" y="106792"/>
                  <a:pt x="30553" y="106730"/>
                  <a:pt x="30474" y="106730"/>
                </a:cubicBezTo>
                <a:close/>
                <a:moveTo>
                  <a:pt x="20715" y="106990"/>
                </a:moveTo>
                <a:cubicBezTo>
                  <a:pt x="20615" y="106990"/>
                  <a:pt x="20515" y="107023"/>
                  <a:pt x="20481" y="107157"/>
                </a:cubicBezTo>
                <a:cubicBezTo>
                  <a:pt x="20481" y="107290"/>
                  <a:pt x="20515" y="107357"/>
                  <a:pt x="20648" y="107423"/>
                </a:cubicBezTo>
                <a:cubicBezTo>
                  <a:pt x="21015" y="107490"/>
                  <a:pt x="21449" y="107590"/>
                  <a:pt x="21849" y="107657"/>
                </a:cubicBezTo>
                <a:cubicBezTo>
                  <a:pt x="21983" y="107657"/>
                  <a:pt x="22049" y="107590"/>
                  <a:pt x="22049" y="107490"/>
                </a:cubicBezTo>
                <a:cubicBezTo>
                  <a:pt x="22049" y="107390"/>
                  <a:pt x="22016" y="107257"/>
                  <a:pt x="21882" y="107257"/>
                </a:cubicBezTo>
                <a:cubicBezTo>
                  <a:pt x="21482" y="107157"/>
                  <a:pt x="21115" y="107090"/>
                  <a:pt x="20715" y="106990"/>
                </a:cubicBezTo>
                <a:close/>
                <a:moveTo>
                  <a:pt x="24985" y="107590"/>
                </a:moveTo>
                <a:cubicBezTo>
                  <a:pt x="24851" y="107590"/>
                  <a:pt x="24785" y="107657"/>
                  <a:pt x="24785" y="107790"/>
                </a:cubicBezTo>
                <a:cubicBezTo>
                  <a:pt x="24785" y="107924"/>
                  <a:pt x="24851" y="107990"/>
                  <a:pt x="24985" y="107990"/>
                </a:cubicBezTo>
                <a:lnTo>
                  <a:pt x="26152" y="107990"/>
                </a:lnTo>
                <a:cubicBezTo>
                  <a:pt x="26286" y="107990"/>
                  <a:pt x="26352" y="107924"/>
                  <a:pt x="26352" y="107790"/>
                </a:cubicBezTo>
                <a:cubicBezTo>
                  <a:pt x="26352" y="107657"/>
                  <a:pt x="26286" y="107590"/>
                  <a:pt x="26152" y="10759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7" name="Google Shape;407;p22"/>
          <p:cNvGrpSpPr/>
          <p:nvPr/>
        </p:nvGrpSpPr>
        <p:grpSpPr>
          <a:xfrm flipH="1" rot="-1064992">
            <a:off x="-1260818" y="6836622"/>
            <a:ext cx="3332526" cy="3154415"/>
            <a:chOff x="4701875" y="525800"/>
            <a:chExt cx="2266252" cy="2145129"/>
          </a:xfrm>
        </p:grpSpPr>
        <p:sp>
          <p:nvSpPr>
            <p:cNvPr id="408" name="Google Shape;408;p22"/>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2"/>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2"/>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22"/>
          <p:cNvGrpSpPr/>
          <p:nvPr/>
        </p:nvGrpSpPr>
        <p:grpSpPr>
          <a:xfrm flipH="1" rot="-1483027">
            <a:off x="1303922" y="8086207"/>
            <a:ext cx="326895" cy="307972"/>
            <a:chOff x="2967300" y="664100"/>
            <a:chExt cx="326925" cy="308000"/>
          </a:xfrm>
        </p:grpSpPr>
        <p:sp>
          <p:nvSpPr>
            <p:cNvPr id="412" name="Google Shape;412;p22"/>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2"/>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22"/>
          <p:cNvGrpSpPr/>
          <p:nvPr/>
        </p:nvGrpSpPr>
        <p:grpSpPr>
          <a:xfrm flipH="1" rot="-2442342">
            <a:off x="5674784" y="1245026"/>
            <a:ext cx="3855490" cy="3613543"/>
            <a:chOff x="-1175526" y="6918177"/>
            <a:chExt cx="3855335" cy="3613397"/>
          </a:xfrm>
        </p:grpSpPr>
        <p:sp>
          <p:nvSpPr>
            <p:cNvPr id="417" name="Google Shape;417;p22"/>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2"/>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22"/>
          <p:cNvGrpSpPr/>
          <p:nvPr/>
        </p:nvGrpSpPr>
        <p:grpSpPr>
          <a:xfrm flipH="1" rot="-1483027">
            <a:off x="6111822" y="3254782"/>
            <a:ext cx="326895" cy="307972"/>
            <a:chOff x="2967300" y="664100"/>
            <a:chExt cx="326925" cy="308000"/>
          </a:xfrm>
        </p:grpSpPr>
        <p:sp>
          <p:nvSpPr>
            <p:cNvPr id="422" name="Google Shape;422;p22"/>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2"/>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2">
    <p:spTree>
      <p:nvGrpSpPr>
        <p:cNvPr id="426" name="Shape 426"/>
        <p:cNvGrpSpPr/>
        <p:nvPr/>
      </p:nvGrpSpPr>
      <p:grpSpPr>
        <a:xfrm>
          <a:off x="0" y="0"/>
          <a:ext cx="0" cy="0"/>
          <a:chOff x="0" y="0"/>
          <a:chExt cx="0" cy="0"/>
        </a:xfrm>
      </p:grpSpPr>
      <p:sp>
        <p:nvSpPr>
          <p:cNvPr id="427" name="Google Shape;427;p23"/>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3"/>
          <p:cNvSpPr txBox="1"/>
          <p:nvPr>
            <p:ph type="title"/>
          </p:nvPr>
        </p:nvSpPr>
        <p:spPr>
          <a:xfrm>
            <a:off x="1551450" y="838200"/>
            <a:ext cx="4457100" cy="275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grpSp>
        <p:nvGrpSpPr>
          <p:cNvPr id="429" name="Google Shape;429;p23"/>
          <p:cNvGrpSpPr/>
          <p:nvPr/>
        </p:nvGrpSpPr>
        <p:grpSpPr>
          <a:xfrm rot="7083399">
            <a:off x="3829312" y="8557478"/>
            <a:ext cx="326894" cy="307971"/>
            <a:chOff x="2967300" y="664100"/>
            <a:chExt cx="326925" cy="308000"/>
          </a:xfrm>
        </p:grpSpPr>
        <p:sp>
          <p:nvSpPr>
            <p:cNvPr id="430" name="Google Shape;430;p23"/>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3"/>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3"/>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3"/>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4" name="Google Shape;434;p23"/>
          <p:cNvSpPr/>
          <p:nvPr/>
        </p:nvSpPr>
        <p:spPr>
          <a:xfrm rot="10800000">
            <a:off x="4363939" y="8853317"/>
            <a:ext cx="2739262" cy="1573672"/>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23"/>
          <p:cNvGrpSpPr/>
          <p:nvPr/>
        </p:nvGrpSpPr>
        <p:grpSpPr>
          <a:xfrm rot="-713249">
            <a:off x="1002722" y="7833372"/>
            <a:ext cx="3855516" cy="3613567"/>
            <a:chOff x="-1175526" y="6918177"/>
            <a:chExt cx="3855335" cy="3613397"/>
          </a:xfrm>
        </p:grpSpPr>
        <p:sp>
          <p:nvSpPr>
            <p:cNvPr id="436" name="Google Shape;436;p23"/>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3"/>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3"/>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3"/>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23"/>
          <p:cNvGrpSpPr/>
          <p:nvPr/>
        </p:nvGrpSpPr>
        <p:grpSpPr>
          <a:xfrm rot="-5214210">
            <a:off x="6049858" y="2266265"/>
            <a:ext cx="2327316" cy="3631769"/>
            <a:chOff x="2865550" y="2087675"/>
            <a:chExt cx="1409375" cy="2199325"/>
          </a:xfrm>
        </p:grpSpPr>
        <p:sp>
          <p:nvSpPr>
            <p:cNvPr id="441" name="Google Shape;441;p23"/>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3"/>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3"/>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3"/>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3"/>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23"/>
          <p:cNvGrpSpPr/>
          <p:nvPr/>
        </p:nvGrpSpPr>
        <p:grpSpPr>
          <a:xfrm rot="1571762">
            <a:off x="6646582" y="2755719"/>
            <a:ext cx="326893" cy="307969"/>
            <a:chOff x="2967300" y="664100"/>
            <a:chExt cx="326925" cy="308000"/>
          </a:xfrm>
        </p:grpSpPr>
        <p:sp>
          <p:nvSpPr>
            <p:cNvPr id="447" name="Google Shape;447;p23"/>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3"/>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3"/>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3"/>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
  <p:cSld name="CUSTOM_13">
    <p:spTree>
      <p:nvGrpSpPr>
        <p:cNvPr id="451" name="Shape 451"/>
        <p:cNvGrpSpPr/>
        <p:nvPr/>
      </p:nvGrpSpPr>
      <p:grpSpPr>
        <a:xfrm>
          <a:off x="0" y="0"/>
          <a:ext cx="0" cy="0"/>
          <a:chOff x="0" y="0"/>
          <a:chExt cx="0" cy="0"/>
        </a:xfrm>
      </p:grpSpPr>
      <p:sp>
        <p:nvSpPr>
          <p:cNvPr id="452" name="Google Shape;452;p24"/>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4"/>
          <p:cNvSpPr txBox="1"/>
          <p:nvPr>
            <p:ph type="title"/>
          </p:nvPr>
        </p:nvSpPr>
        <p:spPr>
          <a:xfrm>
            <a:off x="1551450" y="838200"/>
            <a:ext cx="4457100" cy="275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grpSp>
        <p:nvGrpSpPr>
          <p:cNvPr id="454" name="Google Shape;454;p24"/>
          <p:cNvGrpSpPr/>
          <p:nvPr/>
        </p:nvGrpSpPr>
        <p:grpSpPr>
          <a:xfrm flipH="1" rot="-5046361">
            <a:off x="-1602084" y="3576587"/>
            <a:ext cx="3332464" cy="3154356"/>
            <a:chOff x="4701875" y="525800"/>
            <a:chExt cx="2266252" cy="2145129"/>
          </a:xfrm>
        </p:grpSpPr>
        <p:sp>
          <p:nvSpPr>
            <p:cNvPr id="455" name="Google Shape;455;p24"/>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4"/>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4"/>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24"/>
          <p:cNvGrpSpPr/>
          <p:nvPr/>
        </p:nvGrpSpPr>
        <p:grpSpPr>
          <a:xfrm flipH="1" rot="9114761">
            <a:off x="1069499" y="4653925"/>
            <a:ext cx="326913" cy="307989"/>
            <a:chOff x="2967300" y="664100"/>
            <a:chExt cx="326925" cy="308000"/>
          </a:xfrm>
        </p:grpSpPr>
        <p:sp>
          <p:nvSpPr>
            <p:cNvPr id="459" name="Google Shape;459;p24"/>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4"/>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24"/>
          <p:cNvGrpSpPr/>
          <p:nvPr/>
        </p:nvGrpSpPr>
        <p:grpSpPr>
          <a:xfrm flipH="1" rot="7565232">
            <a:off x="5637677" y="1935002"/>
            <a:ext cx="3855232" cy="3613301"/>
            <a:chOff x="-1175526" y="6918177"/>
            <a:chExt cx="3855335" cy="3613397"/>
          </a:xfrm>
        </p:grpSpPr>
        <p:sp>
          <p:nvSpPr>
            <p:cNvPr id="464" name="Google Shape;464;p24"/>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4"/>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4"/>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24"/>
          <p:cNvGrpSpPr/>
          <p:nvPr/>
        </p:nvGrpSpPr>
        <p:grpSpPr>
          <a:xfrm flipH="1" rot="-1684005">
            <a:off x="6516992" y="1960435"/>
            <a:ext cx="326925" cy="308000"/>
            <a:chOff x="2967300" y="664100"/>
            <a:chExt cx="326925" cy="308000"/>
          </a:xfrm>
        </p:grpSpPr>
        <p:sp>
          <p:nvSpPr>
            <p:cNvPr id="469" name="Google Shape;469;p24"/>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4"/>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4"/>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473" name="Shape 473"/>
        <p:cNvGrpSpPr/>
        <p:nvPr/>
      </p:nvGrpSpPr>
      <p:grpSpPr>
        <a:xfrm>
          <a:off x="0" y="0"/>
          <a:ext cx="0" cy="0"/>
          <a:chOff x="0" y="0"/>
          <a:chExt cx="0" cy="0"/>
        </a:xfrm>
      </p:grpSpPr>
      <p:sp>
        <p:nvSpPr>
          <p:cNvPr id="474" name="Google Shape;474;p25"/>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5"/>
          <p:cNvSpPr txBox="1"/>
          <p:nvPr>
            <p:ph type="title"/>
          </p:nvPr>
        </p:nvSpPr>
        <p:spPr>
          <a:xfrm>
            <a:off x="1178550" y="838200"/>
            <a:ext cx="5202900" cy="150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89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476" name="Google Shape;476;p25"/>
          <p:cNvSpPr txBox="1"/>
          <p:nvPr>
            <p:ph idx="1" type="subTitle"/>
          </p:nvPr>
        </p:nvSpPr>
        <p:spPr>
          <a:xfrm>
            <a:off x="1178550" y="2340600"/>
            <a:ext cx="5202900" cy="1424400"/>
          </a:xfrm>
          <a:prstGeom prst="rect">
            <a:avLst/>
          </a:prstGeom>
        </p:spPr>
        <p:txBody>
          <a:bodyPr anchorCtr="0" anchor="t" bIns="91425" lIns="91425" spcFirstLastPara="1" rIns="91425" wrap="square" tIns="91425">
            <a:noAutofit/>
          </a:bodyPr>
          <a:lstStyle>
            <a:lvl1pPr lvl="0" algn="ctr">
              <a:spcBef>
                <a:spcPts val="0"/>
              </a:spcBef>
              <a:spcAft>
                <a:spcPts val="0"/>
              </a:spcAft>
              <a:buSzPts val="2000"/>
              <a:buNone/>
              <a:defRPr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7" name="Google Shape;477;p25"/>
          <p:cNvSpPr txBox="1"/>
          <p:nvPr/>
        </p:nvSpPr>
        <p:spPr>
          <a:xfrm flipH="1">
            <a:off x="1501925" y="3944575"/>
            <a:ext cx="4558200" cy="9849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a:solidFill>
                  <a:schemeClr val="dk1"/>
                </a:solidFill>
                <a:latin typeface="Chivo"/>
                <a:ea typeface="Chivo"/>
                <a:cs typeface="Chivo"/>
                <a:sym typeface="Chivo"/>
              </a:rPr>
              <a:t>CREDITS:</a:t>
            </a:r>
            <a:r>
              <a:rPr lang="en">
                <a:solidFill>
                  <a:schemeClr val="dk1"/>
                </a:solidFill>
                <a:latin typeface="Chivo"/>
                <a:ea typeface="Chivo"/>
                <a:cs typeface="Chivo"/>
                <a:sym typeface="Chivo"/>
              </a:rPr>
              <a:t> This presentation template was created by </a:t>
            </a:r>
            <a:r>
              <a:rPr b="1" lang="en">
                <a:solidFill>
                  <a:schemeClr val="dk1"/>
                </a:solidFill>
                <a:uFill>
                  <a:noFill/>
                </a:uFill>
                <a:latin typeface="Chivo"/>
                <a:ea typeface="Chivo"/>
                <a:cs typeface="Chivo"/>
                <a:sym typeface="Chivo"/>
                <a:hlinkClick r:id="rId2">
                  <a:extLst>
                    <a:ext uri="{A12FA001-AC4F-418D-AE19-62706E023703}">
                      <ahyp:hlinkClr val="tx"/>
                    </a:ext>
                  </a:extLst>
                </a:hlinkClick>
              </a:rPr>
              <a:t>Slidesgo</a:t>
            </a:r>
            <a:r>
              <a:rPr lang="en">
                <a:solidFill>
                  <a:schemeClr val="dk1"/>
                </a:solidFill>
                <a:latin typeface="Chivo"/>
                <a:ea typeface="Chivo"/>
                <a:cs typeface="Chivo"/>
                <a:sym typeface="Chivo"/>
              </a:rPr>
              <a:t>, including icons by </a:t>
            </a:r>
            <a:r>
              <a:rPr b="1" lang="en">
                <a:solidFill>
                  <a:schemeClr val="dk1"/>
                </a:solidFill>
                <a:uFill>
                  <a:noFill/>
                </a:uFill>
                <a:latin typeface="Chivo"/>
                <a:ea typeface="Chivo"/>
                <a:cs typeface="Chivo"/>
                <a:sym typeface="Chivo"/>
                <a:hlinkClick r:id="rId3">
                  <a:extLst>
                    <a:ext uri="{A12FA001-AC4F-418D-AE19-62706E023703}">
                      <ahyp:hlinkClr val="tx"/>
                    </a:ext>
                  </a:extLst>
                </a:hlinkClick>
              </a:rPr>
              <a:t>Flaticon</a:t>
            </a:r>
            <a:r>
              <a:rPr lang="en">
                <a:solidFill>
                  <a:schemeClr val="dk1"/>
                </a:solidFill>
                <a:latin typeface="Chivo"/>
                <a:ea typeface="Chivo"/>
                <a:cs typeface="Chivo"/>
                <a:sym typeface="Chivo"/>
              </a:rPr>
              <a:t>, infographics &amp; images by </a:t>
            </a:r>
            <a:r>
              <a:rPr b="1" lang="en">
                <a:solidFill>
                  <a:schemeClr val="dk1"/>
                </a:solidFill>
                <a:uFill>
                  <a:noFill/>
                </a:uFill>
                <a:latin typeface="Chivo"/>
                <a:ea typeface="Chivo"/>
                <a:cs typeface="Chivo"/>
                <a:sym typeface="Chivo"/>
                <a:hlinkClick r:id="rId4">
                  <a:extLst>
                    <a:ext uri="{A12FA001-AC4F-418D-AE19-62706E023703}">
                      <ahyp:hlinkClr val="tx"/>
                    </a:ext>
                  </a:extLst>
                </a:hlinkClick>
              </a:rPr>
              <a:t>Freepik</a:t>
            </a:r>
            <a:r>
              <a:rPr lang="en">
                <a:solidFill>
                  <a:schemeClr val="dk1"/>
                </a:solidFill>
                <a:latin typeface="Chivo"/>
                <a:ea typeface="Chivo"/>
                <a:cs typeface="Chivo"/>
                <a:sym typeface="Chivo"/>
              </a:rPr>
              <a:t> </a:t>
            </a:r>
            <a:endParaRPr>
              <a:solidFill>
                <a:schemeClr val="dk1"/>
              </a:solidFill>
              <a:latin typeface="Chivo"/>
              <a:ea typeface="Chivo"/>
              <a:cs typeface="Chivo"/>
              <a:sym typeface="Chivo"/>
            </a:endParaRPr>
          </a:p>
        </p:txBody>
      </p:sp>
      <p:grpSp>
        <p:nvGrpSpPr>
          <p:cNvPr id="478" name="Google Shape;478;p25"/>
          <p:cNvGrpSpPr/>
          <p:nvPr/>
        </p:nvGrpSpPr>
        <p:grpSpPr>
          <a:xfrm rot="-703069">
            <a:off x="-1779924" y="3309160"/>
            <a:ext cx="3855494" cy="3613546"/>
            <a:chOff x="-1175526" y="6918177"/>
            <a:chExt cx="3855335" cy="3613397"/>
          </a:xfrm>
        </p:grpSpPr>
        <p:sp>
          <p:nvSpPr>
            <p:cNvPr id="479" name="Google Shape;479;p25"/>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5"/>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5"/>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3" name="Google Shape;483;p25"/>
          <p:cNvSpPr/>
          <p:nvPr/>
        </p:nvSpPr>
        <p:spPr>
          <a:xfrm rot="964331">
            <a:off x="6062157" y="3720737"/>
            <a:ext cx="2739211" cy="1573643"/>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4" name="Google Shape;484;p25"/>
          <p:cNvGrpSpPr/>
          <p:nvPr/>
        </p:nvGrpSpPr>
        <p:grpSpPr>
          <a:xfrm rot="3602317">
            <a:off x="6018265" y="1968623"/>
            <a:ext cx="3332562" cy="3154449"/>
            <a:chOff x="4701875" y="525800"/>
            <a:chExt cx="2266252" cy="2145129"/>
          </a:xfrm>
        </p:grpSpPr>
        <p:sp>
          <p:nvSpPr>
            <p:cNvPr id="485" name="Google Shape;485;p25"/>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5"/>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5"/>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25"/>
          <p:cNvGrpSpPr/>
          <p:nvPr/>
        </p:nvGrpSpPr>
        <p:grpSpPr>
          <a:xfrm rot="-1534555">
            <a:off x="1038356" y="4192340"/>
            <a:ext cx="326920" cy="307995"/>
            <a:chOff x="2967300" y="664100"/>
            <a:chExt cx="326925" cy="308000"/>
          </a:xfrm>
        </p:grpSpPr>
        <p:sp>
          <p:nvSpPr>
            <p:cNvPr id="489" name="Google Shape;489;p25"/>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5"/>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5"/>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5"/>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25"/>
          <p:cNvGrpSpPr/>
          <p:nvPr/>
        </p:nvGrpSpPr>
        <p:grpSpPr>
          <a:xfrm rot="849512">
            <a:off x="6290091" y="2260790"/>
            <a:ext cx="326917" cy="307993"/>
            <a:chOff x="2967300" y="664100"/>
            <a:chExt cx="326925" cy="308000"/>
          </a:xfrm>
        </p:grpSpPr>
        <p:sp>
          <p:nvSpPr>
            <p:cNvPr id="494" name="Google Shape;494;p25"/>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5"/>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5"/>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5"/>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
    <p:spTree>
      <p:nvGrpSpPr>
        <p:cNvPr id="498" name="Shape 498"/>
        <p:cNvGrpSpPr/>
        <p:nvPr/>
      </p:nvGrpSpPr>
      <p:grpSpPr>
        <a:xfrm>
          <a:off x="0" y="0"/>
          <a:ext cx="0" cy="0"/>
          <a:chOff x="0" y="0"/>
          <a:chExt cx="0" cy="0"/>
        </a:xfrm>
      </p:grpSpPr>
      <p:sp>
        <p:nvSpPr>
          <p:cNvPr id="499" name="Google Shape;499;p26"/>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0" name="Google Shape;500;p26"/>
          <p:cNvGrpSpPr/>
          <p:nvPr/>
        </p:nvGrpSpPr>
        <p:grpSpPr>
          <a:xfrm flipH="1" rot="5214210">
            <a:off x="-973592" y="5151215"/>
            <a:ext cx="2327316" cy="3631769"/>
            <a:chOff x="2865550" y="2087675"/>
            <a:chExt cx="1409375" cy="2199325"/>
          </a:xfrm>
        </p:grpSpPr>
        <p:sp>
          <p:nvSpPr>
            <p:cNvPr id="501" name="Google Shape;501;p26"/>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6"/>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6"/>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6"/>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26"/>
          <p:cNvGrpSpPr/>
          <p:nvPr/>
        </p:nvGrpSpPr>
        <p:grpSpPr>
          <a:xfrm flipH="1" rot="570509">
            <a:off x="5290932" y="1720368"/>
            <a:ext cx="3855487" cy="3613540"/>
            <a:chOff x="-1175526" y="6918177"/>
            <a:chExt cx="3855335" cy="3613397"/>
          </a:xfrm>
        </p:grpSpPr>
        <p:sp>
          <p:nvSpPr>
            <p:cNvPr id="507" name="Google Shape;507;p26"/>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6"/>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6"/>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6"/>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26"/>
          <p:cNvSpPr/>
          <p:nvPr/>
        </p:nvSpPr>
        <p:spPr>
          <a:xfrm flipH="1" rot="-2700000">
            <a:off x="-881743" y="6827174"/>
            <a:ext cx="4580637" cy="2448861"/>
          </a:xfrm>
          <a:custGeom>
            <a:rect b="b" l="l" r="r" t="t"/>
            <a:pathLst>
              <a:path extrusionOk="0" h="56942" w="106511">
                <a:moveTo>
                  <a:pt x="105543" y="1"/>
                </a:moveTo>
                <a:cubicBezTo>
                  <a:pt x="105409" y="34"/>
                  <a:pt x="105376" y="101"/>
                  <a:pt x="105376" y="234"/>
                </a:cubicBezTo>
                <a:cubicBezTo>
                  <a:pt x="105443" y="601"/>
                  <a:pt x="105509" y="1035"/>
                  <a:pt x="105576" y="1402"/>
                </a:cubicBezTo>
                <a:cubicBezTo>
                  <a:pt x="105610" y="1502"/>
                  <a:pt x="105710" y="1569"/>
                  <a:pt x="105776" y="1569"/>
                </a:cubicBezTo>
                <a:cubicBezTo>
                  <a:pt x="105910" y="1569"/>
                  <a:pt x="106010" y="1435"/>
                  <a:pt x="106010" y="1302"/>
                </a:cubicBezTo>
                <a:cubicBezTo>
                  <a:pt x="105910" y="935"/>
                  <a:pt x="105876" y="534"/>
                  <a:pt x="105776" y="134"/>
                </a:cubicBezTo>
                <a:cubicBezTo>
                  <a:pt x="105743" y="34"/>
                  <a:pt x="105676" y="1"/>
                  <a:pt x="105543" y="1"/>
                </a:cubicBezTo>
                <a:close/>
                <a:moveTo>
                  <a:pt x="26600" y="2814"/>
                </a:moveTo>
                <a:cubicBezTo>
                  <a:pt x="26576" y="2814"/>
                  <a:pt x="26550" y="2821"/>
                  <a:pt x="26520" y="2836"/>
                </a:cubicBezTo>
                <a:cubicBezTo>
                  <a:pt x="26386" y="2869"/>
                  <a:pt x="26320" y="2936"/>
                  <a:pt x="26353" y="3070"/>
                </a:cubicBezTo>
                <a:cubicBezTo>
                  <a:pt x="26453" y="3437"/>
                  <a:pt x="26520" y="3870"/>
                  <a:pt x="26620" y="4237"/>
                </a:cubicBezTo>
                <a:cubicBezTo>
                  <a:pt x="26653" y="4337"/>
                  <a:pt x="26720" y="4404"/>
                  <a:pt x="26820" y="4404"/>
                </a:cubicBezTo>
                <a:cubicBezTo>
                  <a:pt x="26828" y="4404"/>
                  <a:pt x="26833" y="4402"/>
                  <a:pt x="26838" y="4400"/>
                </a:cubicBezTo>
                <a:lnTo>
                  <a:pt x="26838" y="4400"/>
                </a:lnTo>
                <a:cubicBezTo>
                  <a:pt x="26989" y="4361"/>
                  <a:pt x="27020" y="4235"/>
                  <a:pt x="27020" y="4170"/>
                </a:cubicBezTo>
                <a:cubicBezTo>
                  <a:pt x="26920" y="3770"/>
                  <a:pt x="26853" y="3370"/>
                  <a:pt x="26753" y="2970"/>
                </a:cubicBezTo>
                <a:cubicBezTo>
                  <a:pt x="26727" y="2892"/>
                  <a:pt x="26682" y="2814"/>
                  <a:pt x="26600" y="2814"/>
                </a:cubicBezTo>
                <a:close/>
                <a:moveTo>
                  <a:pt x="106177" y="4371"/>
                </a:moveTo>
                <a:cubicBezTo>
                  <a:pt x="106077" y="4371"/>
                  <a:pt x="106010" y="4437"/>
                  <a:pt x="106010" y="4571"/>
                </a:cubicBezTo>
                <a:cubicBezTo>
                  <a:pt x="106043" y="4938"/>
                  <a:pt x="106043" y="5371"/>
                  <a:pt x="106077" y="5738"/>
                </a:cubicBezTo>
                <a:cubicBezTo>
                  <a:pt x="106077" y="5838"/>
                  <a:pt x="106210" y="5905"/>
                  <a:pt x="106277" y="5905"/>
                </a:cubicBezTo>
                <a:cubicBezTo>
                  <a:pt x="106410" y="5905"/>
                  <a:pt x="106510" y="5838"/>
                  <a:pt x="106443" y="5738"/>
                </a:cubicBezTo>
                <a:cubicBezTo>
                  <a:pt x="106443" y="5338"/>
                  <a:pt x="106410" y="4938"/>
                  <a:pt x="106377" y="4537"/>
                </a:cubicBezTo>
                <a:cubicBezTo>
                  <a:pt x="106377" y="4437"/>
                  <a:pt x="106277" y="4371"/>
                  <a:pt x="106177" y="4371"/>
                </a:cubicBezTo>
                <a:close/>
                <a:moveTo>
                  <a:pt x="27220" y="7173"/>
                </a:moveTo>
                <a:cubicBezTo>
                  <a:pt x="27153" y="7173"/>
                  <a:pt x="27053" y="7239"/>
                  <a:pt x="27053" y="7373"/>
                </a:cubicBezTo>
                <a:cubicBezTo>
                  <a:pt x="27087" y="7740"/>
                  <a:pt x="27087" y="8173"/>
                  <a:pt x="27153" y="8540"/>
                </a:cubicBezTo>
                <a:cubicBezTo>
                  <a:pt x="27153" y="8607"/>
                  <a:pt x="27287" y="8707"/>
                  <a:pt x="27354" y="8707"/>
                </a:cubicBezTo>
                <a:cubicBezTo>
                  <a:pt x="27487" y="8707"/>
                  <a:pt x="27554" y="8607"/>
                  <a:pt x="27520" y="8540"/>
                </a:cubicBezTo>
                <a:cubicBezTo>
                  <a:pt x="27520" y="8107"/>
                  <a:pt x="27487" y="7706"/>
                  <a:pt x="27454" y="7339"/>
                </a:cubicBezTo>
                <a:cubicBezTo>
                  <a:pt x="27454" y="7239"/>
                  <a:pt x="27354" y="7173"/>
                  <a:pt x="27220" y="7173"/>
                </a:cubicBezTo>
                <a:close/>
                <a:moveTo>
                  <a:pt x="106226" y="8732"/>
                </a:moveTo>
                <a:cubicBezTo>
                  <a:pt x="106145" y="8732"/>
                  <a:pt x="106077" y="8797"/>
                  <a:pt x="106077" y="8907"/>
                </a:cubicBezTo>
                <a:cubicBezTo>
                  <a:pt x="106077" y="9341"/>
                  <a:pt x="106043" y="9708"/>
                  <a:pt x="106010" y="10075"/>
                </a:cubicBezTo>
                <a:cubicBezTo>
                  <a:pt x="106010" y="10175"/>
                  <a:pt x="106077" y="10275"/>
                  <a:pt x="106210" y="10275"/>
                </a:cubicBezTo>
                <a:cubicBezTo>
                  <a:pt x="106277" y="10275"/>
                  <a:pt x="106377" y="10208"/>
                  <a:pt x="106343" y="10175"/>
                </a:cubicBezTo>
                <a:cubicBezTo>
                  <a:pt x="106410" y="9741"/>
                  <a:pt x="106410" y="9374"/>
                  <a:pt x="106443" y="8940"/>
                </a:cubicBezTo>
                <a:cubicBezTo>
                  <a:pt x="106510" y="8840"/>
                  <a:pt x="106410" y="8740"/>
                  <a:pt x="106277" y="8740"/>
                </a:cubicBezTo>
                <a:cubicBezTo>
                  <a:pt x="106259" y="8735"/>
                  <a:pt x="106242" y="8732"/>
                  <a:pt x="106226" y="8732"/>
                </a:cubicBezTo>
                <a:close/>
                <a:moveTo>
                  <a:pt x="27454" y="11509"/>
                </a:moveTo>
                <a:cubicBezTo>
                  <a:pt x="27320" y="11509"/>
                  <a:pt x="27220" y="11576"/>
                  <a:pt x="27220" y="11709"/>
                </a:cubicBezTo>
                <a:cubicBezTo>
                  <a:pt x="27220" y="12076"/>
                  <a:pt x="27187" y="12510"/>
                  <a:pt x="27187" y="12877"/>
                </a:cubicBezTo>
                <a:cubicBezTo>
                  <a:pt x="27187" y="13010"/>
                  <a:pt x="27287" y="13077"/>
                  <a:pt x="27387" y="13077"/>
                </a:cubicBezTo>
                <a:cubicBezTo>
                  <a:pt x="27487" y="13077"/>
                  <a:pt x="27554" y="13010"/>
                  <a:pt x="27620" y="12910"/>
                </a:cubicBezTo>
                <a:cubicBezTo>
                  <a:pt x="27620" y="12510"/>
                  <a:pt x="27654" y="12109"/>
                  <a:pt x="27654" y="11709"/>
                </a:cubicBezTo>
                <a:cubicBezTo>
                  <a:pt x="27654" y="11576"/>
                  <a:pt x="27554" y="11509"/>
                  <a:pt x="27454" y="11509"/>
                </a:cubicBezTo>
                <a:close/>
                <a:moveTo>
                  <a:pt x="105494" y="13021"/>
                </a:moveTo>
                <a:cubicBezTo>
                  <a:pt x="105414" y="13021"/>
                  <a:pt x="105368" y="13092"/>
                  <a:pt x="105343" y="13143"/>
                </a:cubicBezTo>
                <a:cubicBezTo>
                  <a:pt x="105209" y="13544"/>
                  <a:pt x="105076" y="13877"/>
                  <a:pt x="104909" y="14244"/>
                </a:cubicBezTo>
                <a:cubicBezTo>
                  <a:pt x="104876" y="14344"/>
                  <a:pt x="104942" y="14444"/>
                  <a:pt x="105042" y="14511"/>
                </a:cubicBezTo>
                <a:lnTo>
                  <a:pt x="105109" y="14511"/>
                </a:lnTo>
                <a:cubicBezTo>
                  <a:pt x="105209" y="14511"/>
                  <a:pt x="105276" y="14444"/>
                  <a:pt x="105276" y="14411"/>
                </a:cubicBezTo>
                <a:cubicBezTo>
                  <a:pt x="105443" y="14044"/>
                  <a:pt x="105576" y="13644"/>
                  <a:pt x="105710" y="13277"/>
                </a:cubicBezTo>
                <a:cubicBezTo>
                  <a:pt x="105743" y="13143"/>
                  <a:pt x="105710" y="13077"/>
                  <a:pt x="105576" y="13043"/>
                </a:cubicBezTo>
                <a:cubicBezTo>
                  <a:pt x="105545" y="13028"/>
                  <a:pt x="105518" y="13021"/>
                  <a:pt x="105494" y="13021"/>
                </a:cubicBezTo>
                <a:close/>
                <a:moveTo>
                  <a:pt x="27087" y="15845"/>
                </a:moveTo>
                <a:cubicBezTo>
                  <a:pt x="27020" y="15845"/>
                  <a:pt x="26887" y="15879"/>
                  <a:pt x="26887" y="15979"/>
                </a:cubicBezTo>
                <a:cubicBezTo>
                  <a:pt x="26853" y="16379"/>
                  <a:pt x="26820" y="16779"/>
                  <a:pt x="26720" y="17146"/>
                </a:cubicBezTo>
                <a:cubicBezTo>
                  <a:pt x="26720" y="17280"/>
                  <a:pt x="26820" y="17413"/>
                  <a:pt x="26953" y="17413"/>
                </a:cubicBezTo>
                <a:cubicBezTo>
                  <a:pt x="27020" y="17413"/>
                  <a:pt x="27087" y="17346"/>
                  <a:pt x="27087" y="17213"/>
                </a:cubicBezTo>
                <a:cubicBezTo>
                  <a:pt x="27153" y="16813"/>
                  <a:pt x="27220" y="16446"/>
                  <a:pt x="27254" y="16046"/>
                </a:cubicBezTo>
                <a:cubicBezTo>
                  <a:pt x="27254" y="15945"/>
                  <a:pt x="27220" y="15845"/>
                  <a:pt x="27087" y="15845"/>
                </a:cubicBezTo>
                <a:close/>
                <a:moveTo>
                  <a:pt x="103573" y="16800"/>
                </a:moveTo>
                <a:cubicBezTo>
                  <a:pt x="103518" y="16800"/>
                  <a:pt x="103463" y="16824"/>
                  <a:pt x="103408" y="16879"/>
                </a:cubicBezTo>
                <a:lnTo>
                  <a:pt x="103275" y="17046"/>
                </a:lnTo>
                <a:cubicBezTo>
                  <a:pt x="103108" y="17280"/>
                  <a:pt x="102874" y="17547"/>
                  <a:pt x="102674" y="17780"/>
                </a:cubicBezTo>
                <a:cubicBezTo>
                  <a:pt x="102574" y="17880"/>
                  <a:pt x="102574" y="18014"/>
                  <a:pt x="102674" y="18080"/>
                </a:cubicBezTo>
                <a:cubicBezTo>
                  <a:pt x="102707" y="18114"/>
                  <a:pt x="102741" y="18114"/>
                  <a:pt x="102774" y="18114"/>
                </a:cubicBezTo>
                <a:cubicBezTo>
                  <a:pt x="102841" y="18114"/>
                  <a:pt x="102874" y="18114"/>
                  <a:pt x="102941" y="18080"/>
                </a:cubicBezTo>
                <a:cubicBezTo>
                  <a:pt x="103208" y="17847"/>
                  <a:pt x="103408" y="17547"/>
                  <a:pt x="103608" y="17280"/>
                </a:cubicBezTo>
                <a:lnTo>
                  <a:pt x="103742" y="17113"/>
                </a:lnTo>
                <a:cubicBezTo>
                  <a:pt x="103775" y="17046"/>
                  <a:pt x="103775" y="16913"/>
                  <a:pt x="103708" y="16846"/>
                </a:cubicBezTo>
                <a:cubicBezTo>
                  <a:pt x="103663" y="16816"/>
                  <a:pt x="103618" y="16800"/>
                  <a:pt x="103573" y="16800"/>
                </a:cubicBezTo>
                <a:close/>
                <a:moveTo>
                  <a:pt x="100374" y="19802"/>
                </a:moveTo>
                <a:cubicBezTo>
                  <a:pt x="100329" y="19802"/>
                  <a:pt x="100284" y="19818"/>
                  <a:pt x="100239" y="19848"/>
                </a:cubicBezTo>
                <a:cubicBezTo>
                  <a:pt x="99939" y="20048"/>
                  <a:pt x="99572" y="20215"/>
                  <a:pt x="99238" y="20415"/>
                </a:cubicBezTo>
                <a:cubicBezTo>
                  <a:pt x="99172" y="20449"/>
                  <a:pt x="99105" y="20582"/>
                  <a:pt x="99172" y="20682"/>
                </a:cubicBezTo>
                <a:cubicBezTo>
                  <a:pt x="99205" y="20716"/>
                  <a:pt x="99238" y="20749"/>
                  <a:pt x="99338" y="20749"/>
                </a:cubicBezTo>
                <a:cubicBezTo>
                  <a:pt x="99372" y="20749"/>
                  <a:pt x="99405" y="20749"/>
                  <a:pt x="99438" y="20782"/>
                </a:cubicBezTo>
                <a:cubicBezTo>
                  <a:pt x="99805" y="20582"/>
                  <a:pt x="100172" y="20382"/>
                  <a:pt x="100506" y="20182"/>
                </a:cubicBezTo>
                <a:cubicBezTo>
                  <a:pt x="100573" y="20082"/>
                  <a:pt x="100573" y="19948"/>
                  <a:pt x="100539" y="19882"/>
                </a:cubicBezTo>
                <a:cubicBezTo>
                  <a:pt x="100484" y="19827"/>
                  <a:pt x="100429" y="19802"/>
                  <a:pt x="100374" y="19802"/>
                </a:cubicBezTo>
                <a:close/>
                <a:moveTo>
                  <a:pt x="26255" y="20155"/>
                </a:moveTo>
                <a:cubicBezTo>
                  <a:pt x="26182" y="20155"/>
                  <a:pt x="26134" y="20210"/>
                  <a:pt x="26086" y="20282"/>
                </a:cubicBezTo>
                <a:cubicBezTo>
                  <a:pt x="26019" y="20682"/>
                  <a:pt x="25919" y="21049"/>
                  <a:pt x="25819" y="21416"/>
                </a:cubicBezTo>
                <a:cubicBezTo>
                  <a:pt x="25786" y="21549"/>
                  <a:pt x="25819" y="21616"/>
                  <a:pt x="25919" y="21683"/>
                </a:cubicBezTo>
                <a:lnTo>
                  <a:pt x="25986" y="21683"/>
                </a:lnTo>
                <a:cubicBezTo>
                  <a:pt x="26053" y="21683"/>
                  <a:pt x="26153" y="21583"/>
                  <a:pt x="26153" y="21583"/>
                </a:cubicBezTo>
                <a:cubicBezTo>
                  <a:pt x="26253" y="21216"/>
                  <a:pt x="26386" y="20782"/>
                  <a:pt x="26486" y="20415"/>
                </a:cubicBezTo>
                <a:cubicBezTo>
                  <a:pt x="26520" y="20282"/>
                  <a:pt x="26486" y="20215"/>
                  <a:pt x="26353" y="20182"/>
                </a:cubicBezTo>
                <a:cubicBezTo>
                  <a:pt x="26316" y="20163"/>
                  <a:pt x="26284" y="20155"/>
                  <a:pt x="26255" y="20155"/>
                </a:cubicBezTo>
                <a:close/>
                <a:moveTo>
                  <a:pt x="15679" y="21583"/>
                </a:moveTo>
                <a:cubicBezTo>
                  <a:pt x="15545" y="21583"/>
                  <a:pt x="15478" y="21683"/>
                  <a:pt x="15478" y="21783"/>
                </a:cubicBezTo>
                <a:cubicBezTo>
                  <a:pt x="15478" y="21916"/>
                  <a:pt x="15545" y="22016"/>
                  <a:pt x="15679" y="22016"/>
                </a:cubicBezTo>
                <a:cubicBezTo>
                  <a:pt x="16112" y="22016"/>
                  <a:pt x="16479" y="22050"/>
                  <a:pt x="16879" y="22050"/>
                </a:cubicBezTo>
                <a:cubicBezTo>
                  <a:pt x="16980" y="22050"/>
                  <a:pt x="17046" y="21950"/>
                  <a:pt x="17080" y="21850"/>
                </a:cubicBezTo>
                <a:cubicBezTo>
                  <a:pt x="17080" y="21716"/>
                  <a:pt x="17013" y="21616"/>
                  <a:pt x="16879" y="21616"/>
                </a:cubicBezTo>
                <a:cubicBezTo>
                  <a:pt x="16479" y="21616"/>
                  <a:pt x="16112" y="21583"/>
                  <a:pt x="15679" y="21583"/>
                </a:cubicBezTo>
                <a:close/>
                <a:moveTo>
                  <a:pt x="12510" y="21716"/>
                </a:moveTo>
                <a:cubicBezTo>
                  <a:pt x="12109" y="21750"/>
                  <a:pt x="11676" y="21783"/>
                  <a:pt x="11309" y="21850"/>
                </a:cubicBezTo>
                <a:cubicBezTo>
                  <a:pt x="11209" y="21850"/>
                  <a:pt x="11142" y="21916"/>
                  <a:pt x="11142" y="22050"/>
                </a:cubicBezTo>
                <a:cubicBezTo>
                  <a:pt x="11175" y="22117"/>
                  <a:pt x="11275" y="22217"/>
                  <a:pt x="11342" y="22217"/>
                </a:cubicBezTo>
                <a:cubicBezTo>
                  <a:pt x="11776" y="22117"/>
                  <a:pt x="12143" y="22117"/>
                  <a:pt x="12543" y="22083"/>
                </a:cubicBezTo>
                <a:cubicBezTo>
                  <a:pt x="12643" y="22083"/>
                  <a:pt x="12710" y="22016"/>
                  <a:pt x="12710" y="21883"/>
                </a:cubicBezTo>
                <a:cubicBezTo>
                  <a:pt x="12710" y="21783"/>
                  <a:pt x="12576" y="21716"/>
                  <a:pt x="12510" y="21716"/>
                </a:cubicBezTo>
                <a:close/>
                <a:moveTo>
                  <a:pt x="96367" y="21610"/>
                </a:moveTo>
                <a:cubicBezTo>
                  <a:pt x="96356" y="21610"/>
                  <a:pt x="96345" y="21612"/>
                  <a:pt x="96336" y="21616"/>
                </a:cubicBezTo>
                <a:cubicBezTo>
                  <a:pt x="95936" y="21750"/>
                  <a:pt x="95569" y="21816"/>
                  <a:pt x="95202" y="21950"/>
                </a:cubicBezTo>
                <a:cubicBezTo>
                  <a:pt x="95102" y="22016"/>
                  <a:pt x="95035" y="22083"/>
                  <a:pt x="95069" y="22217"/>
                </a:cubicBezTo>
                <a:cubicBezTo>
                  <a:pt x="95102" y="22283"/>
                  <a:pt x="95202" y="22350"/>
                  <a:pt x="95269" y="22350"/>
                </a:cubicBezTo>
                <a:lnTo>
                  <a:pt x="95336" y="22350"/>
                </a:lnTo>
                <a:cubicBezTo>
                  <a:pt x="95702" y="22250"/>
                  <a:pt x="96069" y="22117"/>
                  <a:pt x="96436" y="22016"/>
                </a:cubicBezTo>
                <a:cubicBezTo>
                  <a:pt x="96536" y="21950"/>
                  <a:pt x="96603" y="21816"/>
                  <a:pt x="96570" y="21750"/>
                </a:cubicBezTo>
                <a:cubicBezTo>
                  <a:pt x="96541" y="21692"/>
                  <a:pt x="96438" y="21610"/>
                  <a:pt x="96367" y="21610"/>
                </a:cubicBezTo>
                <a:close/>
                <a:moveTo>
                  <a:pt x="20048" y="21916"/>
                </a:moveTo>
                <a:cubicBezTo>
                  <a:pt x="19982" y="21916"/>
                  <a:pt x="19848" y="21950"/>
                  <a:pt x="19848" y="22083"/>
                </a:cubicBezTo>
                <a:cubicBezTo>
                  <a:pt x="19848" y="22183"/>
                  <a:pt x="19882" y="22283"/>
                  <a:pt x="20015" y="22283"/>
                </a:cubicBezTo>
                <a:cubicBezTo>
                  <a:pt x="20449" y="22383"/>
                  <a:pt x="20816" y="22417"/>
                  <a:pt x="21216" y="22450"/>
                </a:cubicBezTo>
                <a:cubicBezTo>
                  <a:pt x="21316" y="22450"/>
                  <a:pt x="21383" y="22383"/>
                  <a:pt x="21383" y="22283"/>
                </a:cubicBezTo>
                <a:cubicBezTo>
                  <a:pt x="21383" y="22217"/>
                  <a:pt x="21349" y="22083"/>
                  <a:pt x="21216" y="22083"/>
                </a:cubicBezTo>
                <a:cubicBezTo>
                  <a:pt x="20849" y="22016"/>
                  <a:pt x="20449" y="21950"/>
                  <a:pt x="20048" y="21916"/>
                </a:cubicBezTo>
                <a:close/>
                <a:moveTo>
                  <a:pt x="8238" y="22408"/>
                </a:moveTo>
                <a:cubicBezTo>
                  <a:pt x="8218" y="22408"/>
                  <a:pt x="8197" y="22411"/>
                  <a:pt x="8173" y="22417"/>
                </a:cubicBezTo>
                <a:cubicBezTo>
                  <a:pt x="7773" y="22517"/>
                  <a:pt x="7373" y="22617"/>
                  <a:pt x="7006" y="22750"/>
                </a:cubicBezTo>
                <a:cubicBezTo>
                  <a:pt x="6872" y="22784"/>
                  <a:pt x="6839" y="22917"/>
                  <a:pt x="6872" y="23017"/>
                </a:cubicBezTo>
                <a:cubicBezTo>
                  <a:pt x="6939" y="23084"/>
                  <a:pt x="7006" y="23117"/>
                  <a:pt x="7106" y="23117"/>
                </a:cubicBezTo>
                <a:lnTo>
                  <a:pt x="7173" y="23117"/>
                </a:lnTo>
                <a:cubicBezTo>
                  <a:pt x="7539" y="23017"/>
                  <a:pt x="7940" y="22884"/>
                  <a:pt x="8307" y="22784"/>
                </a:cubicBezTo>
                <a:cubicBezTo>
                  <a:pt x="8373" y="22750"/>
                  <a:pt x="8473" y="22684"/>
                  <a:pt x="8440" y="22550"/>
                </a:cubicBezTo>
                <a:cubicBezTo>
                  <a:pt x="8385" y="22468"/>
                  <a:pt x="8330" y="22408"/>
                  <a:pt x="8238" y="22408"/>
                </a:cubicBezTo>
                <a:close/>
                <a:moveTo>
                  <a:pt x="24385" y="22550"/>
                </a:moveTo>
                <a:cubicBezTo>
                  <a:pt x="24285" y="22550"/>
                  <a:pt x="24185" y="22584"/>
                  <a:pt x="24151" y="22717"/>
                </a:cubicBezTo>
                <a:cubicBezTo>
                  <a:pt x="24151" y="22850"/>
                  <a:pt x="24185" y="22917"/>
                  <a:pt x="24318" y="22950"/>
                </a:cubicBezTo>
                <a:cubicBezTo>
                  <a:pt x="24718" y="23051"/>
                  <a:pt x="25119" y="23117"/>
                  <a:pt x="25486" y="23217"/>
                </a:cubicBezTo>
                <a:lnTo>
                  <a:pt x="25519" y="23217"/>
                </a:lnTo>
                <a:cubicBezTo>
                  <a:pt x="25619" y="23217"/>
                  <a:pt x="25686" y="23184"/>
                  <a:pt x="25719" y="23051"/>
                </a:cubicBezTo>
                <a:cubicBezTo>
                  <a:pt x="25719" y="22917"/>
                  <a:pt x="25686" y="22850"/>
                  <a:pt x="25552" y="22784"/>
                </a:cubicBezTo>
                <a:cubicBezTo>
                  <a:pt x="25185" y="22717"/>
                  <a:pt x="24785" y="22617"/>
                  <a:pt x="24385" y="22550"/>
                </a:cubicBezTo>
                <a:close/>
                <a:moveTo>
                  <a:pt x="92167" y="22684"/>
                </a:moveTo>
                <a:cubicBezTo>
                  <a:pt x="91766" y="22717"/>
                  <a:pt x="91366" y="22784"/>
                  <a:pt x="90999" y="22850"/>
                </a:cubicBezTo>
                <a:cubicBezTo>
                  <a:pt x="90866" y="22850"/>
                  <a:pt x="90832" y="22917"/>
                  <a:pt x="90832" y="23051"/>
                </a:cubicBezTo>
                <a:cubicBezTo>
                  <a:pt x="90866" y="23117"/>
                  <a:pt x="90932" y="23217"/>
                  <a:pt x="91032" y="23217"/>
                </a:cubicBezTo>
                <a:cubicBezTo>
                  <a:pt x="91433" y="23184"/>
                  <a:pt x="91833" y="23084"/>
                  <a:pt x="92200" y="23051"/>
                </a:cubicBezTo>
                <a:cubicBezTo>
                  <a:pt x="92300" y="23051"/>
                  <a:pt x="92367" y="22950"/>
                  <a:pt x="92367" y="22850"/>
                </a:cubicBezTo>
                <a:cubicBezTo>
                  <a:pt x="92367" y="22717"/>
                  <a:pt x="92267" y="22684"/>
                  <a:pt x="92167" y="22684"/>
                </a:cubicBezTo>
                <a:close/>
                <a:moveTo>
                  <a:pt x="87830" y="23217"/>
                </a:moveTo>
                <a:cubicBezTo>
                  <a:pt x="87430" y="23217"/>
                  <a:pt x="87030" y="23251"/>
                  <a:pt x="86663" y="23284"/>
                </a:cubicBezTo>
                <a:cubicBezTo>
                  <a:pt x="86563" y="23284"/>
                  <a:pt x="86496" y="23384"/>
                  <a:pt x="86496" y="23518"/>
                </a:cubicBezTo>
                <a:cubicBezTo>
                  <a:pt x="86496" y="23584"/>
                  <a:pt x="86596" y="23684"/>
                  <a:pt x="86696" y="23684"/>
                </a:cubicBezTo>
                <a:cubicBezTo>
                  <a:pt x="87063" y="23684"/>
                  <a:pt x="87497" y="23618"/>
                  <a:pt x="87863" y="23584"/>
                </a:cubicBezTo>
                <a:cubicBezTo>
                  <a:pt x="87930" y="23584"/>
                  <a:pt x="88030" y="23518"/>
                  <a:pt x="88030" y="23384"/>
                </a:cubicBezTo>
                <a:cubicBezTo>
                  <a:pt x="88030" y="23284"/>
                  <a:pt x="87930" y="23217"/>
                  <a:pt x="87830" y="23217"/>
                </a:cubicBezTo>
                <a:close/>
                <a:moveTo>
                  <a:pt x="83427" y="23551"/>
                </a:moveTo>
                <a:lnTo>
                  <a:pt x="82259" y="23618"/>
                </a:lnTo>
                <a:cubicBezTo>
                  <a:pt x="82193" y="23618"/>
                  <a:pt x="82093" y="23718"/>
                  <a:pt x="82093" y="23851"/>
                </a:cubicBezTo>
                <a:cubicBezTo>
                  <a:pt x="82093" y="23918"/>
                  <a:pt x="82226" y="24018"/>
                  <a:pt x="82326" y="24018"/>
                </a:cubicBezTo>
                <a:lnTo>
                  <a:pt x="83494" y="23918"/>
                </a:lnTo>
                <a:cubicBezTo>
                  <a:pt x="83560" y="23918"/>
                  <a:pt x="83660" y="23851"/>
                  <a:pt x="83660" y="23718"/>
                </a:cubicBezTo>
                <a:cubicBezTo>
                  <a:pt x="83660" y="23618"/>
                  <a:pt x="83527" y="23551"/>
                  <a:pt x="83427" y="23551"/>
                </a:cubicBezTo>
                <a:close/>
                <a:moveTo>
                  <a:pt x="79091" y="23918"/>
                </a:moveTo>
                <a:cubicBezTo>
                  <a:pt x="78724" y="23918"/>
                  <a:pt x="78290" y="23951"/>
                  <a:pt x="77923" y="24018"/>
                </a:cubicBezTo>
                <a:cubicBezTo>
                  <a:pt x="77856" y="24018"/>
                  <a:pt x="77756" y="24085"/>
                  <a:pt x="77756" y="24218"/>
                </a:cubicBezTo>
                <a:cubicBezTo>
                  <a:pt x="77756" y="24285"/>
                  <a:pt x="77890" y="24385"/>
                  <a:pt x="77990" y="24385"/>
                </a:cubicBezTo>
                <a:cubicBezTo>
                  <a:pt x="78390" y="24351"/>
                  <a:pt x="78757" y="24285"/>
                  <a:pt x="79157" y="24285"/>
                </a:cubicBezTo>
                <a:cubicBezTo>
                  <a:pt x="79224" y="24285"/>
                  <a:pt x="79324" y="24218"/>
                  <a:pt x="79324" y="24085"/>
                </a:cubicBezTo>
                <a:cubicBezTo>
                  <a:pt x="79324" y="24018"/>
                  <a:pt x="79224" y="23918"/>
                  <a:pt x="79091" y="23918"/>
                </a:cubicBezTo>
                <a:close/>
                <a:moveTo>
                  <a:pt x="28518" y="23657"/>
                </a:moveTo>
                <a:cubicBezTo>
                  <a:pt x="28437" y="23657"/>
                  <a:pt x="28378" y="23712"/>
                  <a:pt x="28354" y="23784"/>
                </a:cubicBezTo>
                <a:cubicBezTo>
                  <a:pt x="28321" y="23918"/>
                  <a:pt x="28354" y="24018"/>
                  <a:pt x="28488" y="24051"/>
                </a:cubicBezTo>
                <a:lnTo>
                  <a:pt x="29622" y="24418"/>
                </a:lnTo>
                <a:lnTo>
                  <a:pt x="29689" y="24418"/>
                </a:lnTo>
                <a:cubicBezTo>
                  <a:pt x="29789" y="24418"/>
                  <a:pt x="29855" y="24351"/>
                  <a:pt x="29855" y="24285"/>
                </a:cubicBezTo>
                <a:cubicBezTo>
                  <a:pt x="29889" y="24218"/>
                  <a:pt x="29822" y="24085"/>
                  <a:pt x="29722" y="24051"/>
                </a:cubicBezTo>
                <a:lnTo>
                  <a:pt x="28621" y="23684"/>
                </a:lnTo>
                <a:cubicBezTo>
                  <a:pt x="28584" y="23666"/>
                  <a:pt x="28549" y="23657"/>
                  <a:pt x="28518" y="23657"/>
                </a:cubicBezTo>
                <a:close/>
                <a:moveTo>
                  <a:pt x="74754" y="24285"/>
                </a:moveTo>
                <a:cubicBezTo>
                  <a:pt x="74387" y="24351"/>
                  <a:pt x="73954" y="24385"/>
                  <a:pt x="73587" y="24418"/>
                </a:cubicBezTo>
                <a:cubicBezTo>
                  <a:pt x="73520" y="24418"/>
                  <a:pt x="73420" y="24518"/>
                  <a:pt x="73420" y="24618"/>
                </a:cubicBezTo>
                <a:cubicBezTo>
                  <a:pt x="73487" y="24718"/>
                  <a:pt x="73553" y="24785"/>
                  <a:pt x="73653" y="24785"/>
                </a:cubicBezTo>
                <a:cubicBezTo>
                  <a:pt x="74054" y="24752"/>
                  <a:pt x="74421" y="24718"/>
                  <a:pt x="74821" y="24685"/>
                </a:cubicBezTo>
                <a:cubicBezTo>
                  <a:pt x="74888" y="24685"/>
                  <a:pt x="74988" y="24585"/>
                  <a:pt x="74988" y="24452"/>
                </a:cubicBezTo>
                <a:cubicBezTo>
                  <a:pt x="74988" y="24385"/>
                  <a:pt x="74888" y="24285"/>
                  <a:pt x="74754" y="24285"/>
                </a:cubicBezTo>
                <a:close/>
                <a:moveTo>
                  <a:pt x="4242" y="23974"/>
                </a:moveTo>
                <a:cubicBezTo>
                  <a:pt x="4204" y="23974"/>
                  <a:pt x="4165" y="23990"/>
                  <a:pt x="4137" y="24018"/>
                </a:cubicBezTo>
                <a:lnTo>
                  <a:pt x="4037" y="24051"/>
                </a:lnTo>
                <a:cubicBezTo>
                  <a:pt x="3703" y="24251"/>
                  <a:pt x="3370" y="24452"/>
                  <a:pt x="3103" y="24685"/>
                </a:cubicBezTo>
                <a:cubicBezTo>
                  <a:pt x="3003" y="24752"/>
                  <a:pt x="2970" y="24885"/>
                  <a:pt x="3036" y="24952"/>
                </a:cubicBezTo>
                <a:cubicBezTo>
                  <a:pt x="3103" y="25019"/>
                  <a:pt x="3170" y="25052"/>
                  <a:pt x="3203" y="25052"/>
                </a:cubicBezTo>
                <a:cubicBezTo>
                  <a:pt x="3270" y="25052"/>
                  <a:pt x="3303" y="25052"/>
                  <a:pt x="3303" y="24952"/>
                </a:cubicBezTo>
                <a:cubicBezTo>
                  <a:pt x="3603" y="24752"/>
                  <a:pt x="3870" y="24552"/>
                  <a:pt x="4204" y="24385"/>
                </a:cubicBezTo>
                <a:lnTo>
                  <a:pt x="4304" y="24351"/>
                </a:lnTo>
                <a:cubicBezTo>
                  <a:pt x="4404" y="24285"/>
                  <a:pt x="4404" y="24185"/>
                  <a:pt x="4371" y="24085"/>
                </a:cubicBezTo>
                <a:cubicBezTo>
                  <a:pt x="4351" y="24006"/>
                  <a:pt x="4297" y="23974"/>
                  <a:pt x="4242" y="23974"/>
                </a:cubicBezTo>
                <a:close/>
                <a:moveTo>
                  <a:pt x="70418" y="24752"/>
                </a:moveTo>
                <a:cubicBezTo>
                  <a:pt x="70051" y="24852"/>
                  <a:pt x="69650" y="24885"/>
                  <a:pt x="69250" y="24919"/>
                </a:cubicBezTo>
                <a:cubicBezTo>
                  <a:pt x="69150" y="24919"/>
                  <a:pt x="69083" y="25019"/>
                  <a:pt x="69083" y="25119"/>
                </a:cubicBezTo>
                <a:cubicBezTo>
                  <a:pt x="69150" y="25219"/>
                  <a:pt x="69217" y="25285"/>
                  <a:pt x="69317" y="25285"/>
                </a:cubicBezTo>
                <a:cubicBezTo>
                  <a:pt x="69717" y="25252"/>
                  <a:pt x="70151" y="25219"/>
                  <a:pt x="70484" y="25119"/>
                </a:cubicBezTo>
                <a:cubicBezTo>
                  <a:pt x="70551" y="25119"/>
                  <a:pt x="70651" y="25052"/>
                  <a:pt x="70651" y="24919"/>
                </a:cubicBezTo>
                <a:cubicBezTo>
                  <a:pt x="70651" y="24852"/>
                  <a:pt x="70551" y="24752"/>
                  <a:pt x="70418" y="24752"/>
                </a:cubicBezTo>
                <a:close/>
                <a:moveTo>
                  <a:pt x="24978" y="24243"/>
                </a:moveTo>
                <a:cubicBezTo>
                  <a:pt x="24908" y="24243"/>
                  <a:pt x="24813" y="24303"/>
                  <a:pt x="24785" y="24385"/>
                </a:cubicBezTo>
                <a:cubicBezTo>
                  <a:pt x="24618" y="24752"/>
                  <a:pt x="24452" y="25119"/>
                  <a:pt x="24285" y="25452"/>
                </a:cubicBezTo>
                <a:cubicBezTo>
                  <a:pt x="24218" y="25552"/>
                  <a:pt x="24285" y="25686"/>
                  <a:pt x="24351" y="25719"/>
                </a:cubicBezTo>
                <a:lnTo>
                  <a:pt x="24452" y="25719"/>
                </a:lnTo>
                <a:cubicBezTo>
                  <a:pt x="24518" y="25719"/>
                  <a:pt x="24585" y="25686"/>
                  <a:pt x="24652" y="25586"/>
                </a:cubicBezTo>
                <a:cubicBezTo>
                  <a:pt x="24818" y="25252"/>
                  <a:pt x="24985" y="24885"/>
                  <a:pt x="25152" y="24518"/>
                </a:cubicBezTo>
                <a:cubicBezTo>
                  <a:pt x="25185" y="24418"/>
                  <a:pt x="25119" y="24285"/>
                  <a:pt x="25019" y="24251"/>
                </a:cubicBezTo>
                <a:cubicBezTo>
                  <a:pt x="25007" y="24246"/>
                  <a:pt x="24993" y="24243"/>
                  <a:pt x="24978" y="24243"/>
                </a:cubicBezTo>
                <a:close/>
                <a:moveTo>
                  <a:pt x="66148" y="25386"/>
                </a:moveTo>
                <a:cubicBezTo>
                  <a:pt x="65748" y="25452"/>
                  <a:pt x="65347" y="25519"/>
                  <a:pt x="64980" y="25586"/>
                </a:cubicBezTo>
                <a:cubicBezTo>
                  <a:pt x="64847" y="25586"/>
                  <a:pt x="64814" y="25686"/>
                  <a:pt x="64814" y="25786"/>
                </a:cubicBezTo>
                <a:cubicBezTo>
                  <a:pt x="64847" y="25886"/>
                  <a:pt x="64914" y="25953"/>
                  <a:pt x="65014" y="25953"/>
                </a:cubicBezTo>
                <a:cubicBezTo>
                  <a:pt x="65414" y="25886"/>
                  <a:pt x="65814" y="25853"/>
                  <a:pt x="66181" y="25753"/>
                </a:cubicBezTo>
                <a:cubicBezTo>
                  <a:pt x="66315" y="25753"/>
                  <a:pt x="66348" y="25686"/>
                  <a:pt x="66348" y="25552"/>
                </a:cubicBezTo>
                <a:cubicBezTo>
                  <a:pt x="66348" y="25419"/>
                  <a:pt x="66248" y="25386"/>
                  <a:pt x="66148" y="25386"/>
                </a:cubicBezTo>
                <a:close/>
                <a:moveTo>
                  <a:pt x="32650" y="25176"/>
                </a:moveTo>
                <a:cubicBezTo>
                  <a:pt x="32586" y="25176"/>
                  <a:pt x="32514" y="25239"/>
                  <a:pt x="32491" y="25285"/>
                </a:cubicBezTo>
                <a:cubicBezTo>
                  <a:pt x="32391" y="25386"/>
                  <a:pt x="32491" y="25519"/>
                  <a:pt x="32557" y="25552"/>
                </a:cubicBezTo>
                <a:cubicBezTo>
                  <a:pt x="32958" y="25719"/>
                  <a:pt x="33291" y="25886"/>
                  <a:pt x="33658" y="26053"/>
                </a:cubicBezTo>
                <a:lnTo>
                  <a:pt x="33725" y="26053"/>
                </a:lnTo>
                <a:cubicBezTo>
                  <a:pt x="33825" y="26053"/>
                  <a:pt x="33892" y="25953"/>
                  <a:pt x="33892" y="25953"/>
                </a:cubicBezTo>
                <a:cubicBezTo>
                  <a:pt x="33958" y="25886"/>
                  <a:pt x="33892" y="25753"/>
                  <a:pt x="33825" y="25719"/>
                </a:cubicBezTo>
                <a:cubicBezTo>
                  <a:pt x="33458" y="25552"/>
                  <a:pt x="33124" y="25386"/>
                  <a:pt x="32724" y="25219"/>
                </a:cubicBezTo>
                <a:cubicBezTo>
                  <a:pt x="32704" y="25188"/>
                  <a:pt x="32677" y="25176"/>
                  <a:pt x="32650" y="25176"/>
                </a:cubicBezTo>
                <a:close/>
                <a:moveTo>
                  <a:pt x="61908" y="26078"/>
                </a:moveTo>
                <a:cubicBezTo>
                  <a:pt x="61889" y="26078"/>
                  <a:pt x="61868" y="26080"/>
                  <a:pt x="61845" y="26086"/>
                </a:cubicBezTo>
                <a:cubicBezTo>
                  <a:pt x="61445" y="26186"/>
                  <a:pt x="61044" y="26253"/>
                  <a:pt x="60677" y="26353"/>
                </a:cubicBezTo>
                <a:cubicBezTo>
                  <a:pt x="60544" y="26386"/>
                  <a:pt x="60477" y="26453"/>
                  <a:pt x="60511" y="26586"/>
                </a:cubicBezTo>
                <a:cubicBezTo>
                  <a:pt x="60544" y="26687"/>
                  <a:pt x="60644" y="26753"/>
                  <a:pt x="60711" y="26753"/>
                </a:cubicBezTo>
                <a:cubicBezTo>
                  <a:pt x="61144" y="26687"/>
                  <a:pt x="61545" y="26586"/>
                  <a:pt x="61912" y="26520"/>
                </a:cubicBezTo>
                <a:cubicBezTo>
                  <a:pt x="62045" y="26453"/>
                  <a:pt x="62145" y="26386"/>
                  <a:pt x="62078" y="26253"/>
                </a:cubicBezTo>
                <a:cubicBezTo>
                  <a:pt x="62051" y="26142"/>
                  <a:pt x="62000" y="26078"/>
                  <a:pt x="61908" y="26078"/>
                </a:cubicBezTo>
                <a:close/>
                <a:moveTo>
                  <a:pt x="57643" y="27078"/>
                </a:moveTo>
                <a:cubicBezTo>
                  <a:pt x="57621" y="27078"/>
                  <a:pt x="57599" y="27081"/>
                  <a:pt x="57575" y="27087"/>
                </a:cubicBezTo>
                <a:cubicBezTo>
                  <a:pt x="57175" y="27187"/>
                  <a:pt x="56808" y="27287"/>
                  <a:pt x="56408" y="27387"/>
                </a:cubicBezTo>
                <a:cubicBezTo>
                  <a:pt x="56341" y="27420"/>
                  <a:pt x="56241" y="27520"/>
                  <a:pt x="56308" y="27621"/>
                </a:cubicBezTo>
                <a:cubicBezTo>
                  <a:pt x="56341" y="27754"/>
                  <a:pt x="56408" y="27787"/>
                  <a:pt x="56508" y="27787"/>
                </a:cubicBezTo>
                <a:lnTo>
                  <a:pt x="56574" y="27754"/>
                </a:lnTo>
                <a:cubicBezTo>
                  <a:pt x="56975" y="27687"/>
                  <a:pt x="57342" y="27554"/>
                  <a:pt x="57709" y="27454"/>
                </a:cubicBezTo>
                <a:cubicBezTo>
                  <a:pt x="57809" y="27420"/>
                  <a:pt x="57875" y="27354"/>
                  <a:pt x="57842" y="27220"/>
                </a:cubicBezTo>
                <a:cubicBezTo>
                  <a:pt x="57815" y="27138"/>
                  <a:pt x="57742" y="27078"/>
                  <a:pt x="57643" y="27078"/>
                </a:cubicBezTo>
                <a:close/>
                <a:moveTo>
                  <a:pt x="36542" y="27074"/>
                </a:moveTo>
                <a:cubicBezTo>
                  <a:pt x="36463" y="27074"/>
                  <a:pt x="36384" y="27105"/>
                  <a:pt x="36360" y="27154"/>
                </a:cubicBezTo>
                <a:cubicBezTo>
                  <a:pt x="36327" y="27254"/>
                  <a:pt x="36360" y="27387"/>
                  <a:pt x="36460" y="27420"/>
                </a:cubicBezTo>
                <a:lnTo>
                  <a:pt x="37461" y="28054"/>
                </a:lnTo>
                <a:cubicBezTo>
                  <a:pt x="37494" y="28088"/>
                  <a:pt x="37528" y="28088"/>
                  <a:pt x="37561" y="28088"/>
                </a:cubicBezTo>
                <a:cubicBezTo>
                  <a:pt x="37661" y="28088"/>
                  <a:pt x="37694" y="28054"/>
                  <a:pt x="37728" y="27987"/>
                </a:cubicBezTo>
                <a:cubicBezTo>
                  <a:pt x="37794" y="27887"/>
                  <a:pt x="37728" y="27754"/>
                  <a:pt x="37661" y="27721"/>
                </a:cubicBezTo>
                <a:cubicBezTo>
                  <a:pt x="37294" y="27520"/>
                  <a:pt x="36960" y="27287"/>
                  <a:pt x="36627" y="27087"/>
                </a:cubicBezTo>
                <a:cubicBezTo>
                  <a:pt x="36600" y="27078"/>
                  <a:pt x="36571" y="27074"/>
                  <a:pt x="36542" y="27074"/>
                </a:cubicBezTo>
                <a:close/>
                <a:moveTo>
                  <a:pt x="964" y="26919"/>
                </a:moveTo>
                <a:cubicBezTo>
                  <a:pt x="886" y="26919"/>
                  <a:pt x="823" y="26955"/>
                  <a:pt x="801" y="27020"/>
                </a:cubicBezTo>
                <a:cubicBezTo>
                  <a:pt x="534" y="27354"/>
                  <a:pt x="368" y="27721"/>
                  <a:pt x="201" y="28088"/>
                </a:cubicBezTo>
                <a:cubicBezTo>
                  <a:pt x="168" y="28188"/>
                  <a:pt x="268" y="28288"/>
                  <a:pt x="334" y="28354"/>
                </a:cubicBezTo>
                <a:lnTo>
                  <a:pt x="434" y="28354"/>
                </a:lnTo>
                <a:cubicBezTo>
                  <a:pt x="501" y="28354"/>
                  <a:pt x="601" y="28288"/>
                  <a:pt x="601" y="28254"/>
                </a:cubicBezTo>
                <a:cubicBezTo>
                  <a:pt x="701" y="27921"/>
                  <a:pt x="935" y="27587"/>
                  <a:pt x="1135" y="27254"/>
                </a:cubicBezTo>
                <a:cubicBezTo>
                  <a:pt x="1202" y="27120"/>
                  <a:pt x="1168" y="27020"/>
                  <a:pt x="1102" y="26953"/>
                </a:cubicBezTo>
                <a:cubicBezTo>
                  <a:pt x="1054" y="26930"/>
                  <a:pt x="1007" y="26919"/>
                  <a:pt x="964" y="26919"/>
                </a:cubicBezTo>
                <a:close/>
                <a:moveTo>
                  <a:pt x="53404" y="28246"/>
                </a:moveTo>
                <a:cubicBezTo>
                  <a:pt x="53384" y="28246"/>
                  <a:pt x="53362" y="28248"/>
                  <a:pt x="53339" y="28254"/>
                </a:cubicBezTo>
                <a:lnTo>
                  <a:pt x="52205" y="28621"/>
                </a:lnTo>
                <a:cubicBezTo>
                  <a:pt x="52138" y="28688"/>
                  <a:pt x="52038" y="28788"/>
                  <a:pt x="52071" y="28888"/>
                </a:cubicBezTo>
                <a:cubicBezTo>
                  <a:pt x="52138" y="28955"/>
                  <a:pt x="52205" y="29022"/>
                  <a:pt x="52305" y="29022"/>
                </a:cubicBezTo>
                <a:lnTo>
                  <a:pt x="52338" y="29022"/>
                </a:lnTo>
                <a:lnTo>
                  <a:pt x="53472" y="28621"/>
                </a:lnTo>
                <a:cubicBezTo>
                  <a:pt x="53539" y="28588"/>
                  <a:pt x="53639" y="28521"/>
                  <a:pt x="53572" y="28388"/>
                </a:cubicBezTo>
                <a:cubicBezTo>
                  <a:pt x="53545" y="28305"/>
                  <a:pt x="53495" y="28246"/>
                  <a:pt x="53404" y="28246"/>
                </a:cubicBezTo>
                <a:close/>
                <a:moveTo>
                  <a:pt x="22855" y="28086"/>
                </a:moveTo>
                <a:cubicBezTo>
                  <a:pt x="22784" y="28086"/>
                  <a:pt x="22727" y="28123"/>
                  <a:pt x="22684" y="28188"/>
                </a:cubicBezTo>
                <a:cubicBezTo>
                  <a:pt x="22483" y="28454"/>
                  <a:pt x="22217" y="28788"/>
                  <a:pt x="21983" y="29088"/>
                </a:cubicBezTo>
                <a:cubicBezTo>
                  <a:pt x="21950" y="29188"/>
                  <a:pt x="21950" y="29288"/>
                  <a:pt x="22016" y="29388"/>
                </a:cubicBezTo>
                <a:cubicBezTo>
                  <a:pt x="22050" y="29422"/>
                  <a:pt x="22083" y="29422"/>
                  <a:pt x="22150" y="29422"/>
                </a:cubicBezTo>
                <a:cubicBezTo>
                  <a:pt x="22183" y="29422"/>
                  <a:pt x="22217" y="29388"/>
                  <a:pt x="22250" y="29388"/>
                </a:cubicBezTo>
                <a:cubicBezTo>
                  <a:pt x="22550" y="29055"/>
                  <a:pt x="22817" y="28755"/>
                  <a:pt x="23017" y="28421"/>
                </a:cubicBezTo>
                <a:cubicBezTo>
                  <a:pt x="23084" y="28354"/>
                  <a:pt x="23051" y="28221"/>
                  <a:pt x="22984" y="28121"/>
                </a:cubicBezTo>
                <a:cubicBezTo>
                  <a:pt x="22937" y="28097"/>
                  <a:pt x="22893" y="28086"/>
                  <a:pt x="22855" y="28086"/>
                </a:cubicBezTo>
                <a:close/>
                <a:moveTo>
                  <a:pt x="49370" y="29695"/>
                </a:moveTo>
                <a:cubicBezTo>
                  <a:pt x="49345" y="29695"/>
                  <a:pt x="49321" y="29703"/>
                  <a:pt x="49303" y="29722"/>
                </a:cubicBezTo>
                <a:cubicBezTo>
                  <a:pt x="48902" y="29889"/>
                  <a:pt x="48535" y="30022"/>
                  <a:pt x="48168" y="30156"/>
                </a:cubicBezTo>
                <a:cubicBezTo>
                  <a:pt x="48035" y="30222"/>
                  <a:pt x="48002" y="30356"/>
                  <a:pt x="48035" y="30423"/>
                </a:cubicBezTo>
                <a:cubicBezTo>
                  <a:pt x="48035" y="30489"/>
                  <a:pt x="48135" y="30556"/>
                  <a:pt x="48202" y="30556"/>
                </a:cubicBezTo>
                <a:lnTo>
                  <a:pt x="48335" y="30556"/>
                </a:lnTo>
                <a:cubicBezTo>
                  <a:pt x="48669" y="30389"/>
                  <a:pt x="49036" y="30222"/>
                  <a:pt x="49403" y="30089"/>
                </a:cubicBezTo>
                <a:cubicBezTo>
                  <a:pt x="49536" y="30056"/>
                  <a:pt x="49569" y="29922"/>
                  <a:pt x="49536" y="29822"/>
                </a:cubicBezTo>
                <a:cubicBezTo>
                  <a:pt x="49512" y="29750"/>
                  <a:pt x="49436" y="29695"/>
                  <a:pt x="49370" y="29695"/>
                </a:cubicBezTo>
                <a:close/>
                <a:moveTo>
                  <a:pt x="40183" y="29475"/>
                </a:moveTo>
                <a:cubicBezTo>
                  <a:pt x="40123" y="29475"/>
                  <a:pt x="40066" y="29500"/>
                  <a:pt x="40029" y="29555"/>
                </a:cubicBezTo>
                <a:cubicBezTo>
                  <a:pt x="39996" y="29622"/>
                  <a:pt x="39996" y="29755"/>
                  <a:pt x="40063" y="29855"/>
                </a:cubicBezTo>
                <a:cubicBezTo>
                  <a:pt x="40363" y="30089"/>
                  <a:pt x="40696" y="30356"/>
                  <a:pt x="40997" y="30589"/>
                </a:cubicBezTo>
                <a:cubicBezTo>
                  <a:pt x="41030" y="30623"/>
                  <a:pt x="41063" y="30623"/>
                  <a:pt x="41130" y="30623"/>
                </a:cubicBezTo>
                <a:cubicBezTo>
                  <a:pt x="41163" y="30623"/>
                  <a:pt x="41230" y="30623"/>
                  <a:pt x="41264" y="30556"/>
                </a:cubicBezTo>
                <a:cubicBezTo>
                  <a:pt x="41330" y="30456"/>
                  <a:pt x="41330" y="30356"/>
                  <a:pt x="41230" y="30256"/>
                </a:cubicBezTo>
                <a:cubicBezTo>
                  <a:pt x="40930" y="30022"/>
                  <a:pt x="40663" y="29755"/>
                  <a:pt x="40330" y="29522"/>
                </a:cubicBezTo>
                <a:cubicBezTo>
                  <a:pt x="40285" y="29492"/>
                  <a:pt x="40233" y="29475"/>
                  <a:pt x="40183" y="29475"/>
                </a:cubicBezTo>
                <a:close/>
                <a:moveTo>
                  <a:pt x="45360" y="31444"/>
                </a:moveTo>
                <a:cubicBezTo>
                  <a:pt x="45337" y="31444"/>
                  <a:pt x="45316" y="31448"/>
                  <a:pt x="45300" y="31457"/>
                </a:cubicBezTo>
                <a:cubicBezTo>
                  <a:pt x="44899" y="31623"/>
                  <a:pt x="44566" y="31857"/>
                  <a:pt x="44199" y="32024"/>
                </a:cubicBezTo>
                <a:cubicBezTo>
                  <a:pt x="44132" y="32057"/>
                  <a:pt x="44066" y="32190"/>
                  <a:pt x="44132" y="32257"/>
                </a:cubicBezTo>
                <a:cubicBezTo>
                  <a:pt x="44166" y="32357"/>
                  <a:pt x="44199" y="32391"/>
                  <a:pt x="44299" y="32391"/>
                </a:cubicBezTo>
                <a:cubicBezTo>
                  <a:pt x="44299" y="32391"/>
                  <a:pt x="44332" y="32357"/>
                  <a:pt x="44399" y="32357"/>
                </a:cubicBezTo>
                <a:cubicBezTo>
                  <a:pt x="44733" y="32124"/>
                  <a:pt x="45066" y="31957"/>
                  <a:pt x="45467" y="31790"/>
                </a:cubicBezTo>
                <a:cubicBezTo>
                  <a:pt x="45533" y="31757"/>
                  <a:pt x="45567" y="31623"/>
                  <a:pt x="45533" y="31557"/>
                </a:cubicBezTo>
                <a:cubicBezTo>
                  <a:pt x="45508" y="31482"/>
                  <a:pt x="45427" y="31444"/>
                  <a:pt x="45360" y="31444"/>
                </a:cubicBezTo>
                <a:close/>
                <a:moveTo>
                  <a:pt x="19953" y="31281"/>
                </a:moveTo>
                <a:cubicBezTo>
                  <a:pt x="19898" y="31281"/>
                  <a:pt x="19848" y="31306"/>
                  <a:pt x="19815" y="31357"/>
                </a:cubicBezTo>
                <a:cubicBezTo>
                  <a:pt x="19515" y="31590"/>
                  <a:pt x="19181" y="31857"/>
                  <a:pt x="18881" y="32090"/>
                </a:cubicBezTo>
                <a:cubicBezTo>
                  <a:pt x="18814" y="32190"/>
                  <a:pt x="18781" y="32291"/>
                  <a:pt x="18848" y="32391"/>
                </a:cubicBezTo>
                <a:cubicBezTo>
                  <a:pt x="18881" y="32424"/>
                  <a:pt x="18981" y="32457"/>
                  <a:pt x="19014" y="32457"/>
                </a:cubicBezTo>
                <a:cubicBezTo>
                  <a:pt x="19048" y="32457"/>
                  <a:pt x="19114" y="32424"/>
                  <a:pt x="19181" y="32424"/>
                </a:cubicBezTo>
                <a:cubicBezTo>
                  <a:pt x="19481" y="32190"/>
                  <a:pt x="19815" y="31890"/>
                  <a:pt x="20115" y="31623"/>
                </a:cubicBezTo>
                <a:cubicBezTo>
                  <a:pt x="20182" y="31557"/>
                  <a:pt x="20182" y="31423"/>
                  <a:pt x="20115" y="31357"/>
                </a:cubicBezTo>
                <a:cubicBezTo>
                  <a:pt x="20065" y="31306"/>
                  <a:pt x="20007" y="31281"/>
                  <a:pt x="19953" y="31281"/>
                </a:cubicBezTo>
                <a:close/>
                <a:moveTo>
                  <a:pt x="233" y="31081"/>
                </a:moveTo>
                <a:cubicBezTo>
                  <a:pt x="213" y="31081"/>
                  <a:pt x="191" y="31084"/>
                  <a:pt x="168" y="31090"/>
                </a:cubicBezTo>
                <a:cubicBezTo>
                  <a:pt x="101" y="31123"/>
                  <a:pt x="1" y="31223"/>
                  <a:pt x="34" y="31357"/>
                </a:cubicBezTo>
                <a:cubicBezTo>
                  <a:pt x="168" y="31723"/>
                  <a:pt x="334" y="32090"/>
                  <a:pt x="534" y="32457"/>
                </a:cubicBezTo>
                <a:cubicBezTo>
                  <a:pt x="601" y="32524"/>
                  <a:pt x="635" y="32557"/>
                  <a:pt x="701" y="32557"/>
                </a:cubicBezTo>
                <a:cubicBezTo>
                  <a:pt x="768" y="32557"/>
                  <a:pt x="801" y="32557"/>
                  <a:pt x="801" y="32524"/>
                </a:cubicBezTo>
                <a:cubicBezTo>
                  <a:pt x="868" y="32457"/>
                  <a:pt x="935" y="32357"/>
                  <a:pt x="868" y="32257"/>
                </a:cubicBezTo>
                <a:cubicBezTo>
                  <a:pt x="668" y="31924"/>
                  <a:pt x="501" y="31590"/>
                  <a:pt x="434" y="31223"/>
                </a:cubicBezTo>
                <a:cubicBezTo>
                  <a:pt x="379" y="31141"/>
                  <a:pt x="325" y="31081"/>
                  <a:pt x="233" y="31081"/>
                </a:cubicBezTo>
                <a:close/>
                <a:moveTo>
                  <a:pt x="43469" y="32316"/>
                </a:moveTo>
                <a:cubicBezTo>
                  <a:pt x="43415" y="32316"/>
                  <a:pt x="43365" y="32341"/>
                  <a:pt x="43332" y="32391"/>
                </a:cubicBezTo>
                <a:cubicBezTo>
                  <a:pt x="43232" y="32457"/>
                  <a:pt x="43232" y="32591"/>
                  <a:pt x="43332" y="32691"/>
                </a:cubicBezTo>
                <a:cubicBezTo>
                  <a:pt x="43632" y="32958"/>
                  <a:pt x="43899" y="33258"/>
                  <a:pt x="44166" y="33558"/>
                </a:cubicBezTo>
                <a:cubicBezTo>
                  <a:pt x="44166" y="33591"/>
                  <a:pt x="44232" y="33625"/>
                  <a:pt x="44299" y="33625"/>
                </a:cubicBezTo>
                <a:cubicBezTo>
                  <a:pt x="44332" y="33625"/>
                  <a:pt x="44366" y="33625"/>
                  <a:pt x="44466" y="33558"/>
                </a:cubicBezTo>
                <a:cubicBezTo>
                  <a:pt x="44533" y="33458"/>
                  <a:pt x="44533" y="33358"/>
                  <a:pt x="44466" y="33258"/>
                </a:cubicBezTo>
                <a:cubicBezTo>
                  <a:pt x="44166" y="32958"/>
                  <a:pt x="43899" y="32691"/>
                  <a:pt x="43632" y="32391"/>
                </a:cubicBezTo>
                <a:cubicBezTo>
                  <a:pt x="43582" y="32341"/>
                  <a:pt x="43524" y="32316"/>
                  <a:pt x="43469" y="32316"/>
                </a:cubicBezTo>
                <a:close/>
                <a:moveTo>
                  <a:pt x="41531" y="33481"/>
                </a:moveTo>
                <a:cubicBezTo>
                  <a:pt x="41486" y="33481"/>
                  <a:pt x="41438" y="33497"/>
                  <a:pt x="41397" y="33525"/>
                </a:cubicBezTo>
                <a:lnTo>
                  <a:pt x="40396" y="34125"/>
                </a:lnTo>
                <a:cubicBezTo>
                  <a:pt x="40296" y="34225"/>
                  <a:pt x="40296" y="34359"/>
                  <a:pt x="40330" y="34425"/>
                </a:cubicBezTo>
                <a:cubicBezTo>
                  <a:pt x="40363" y="34459"/>
                  <a:pt x="40396" y="34525"/>
                  <a:pt x="40496" y="34525"/>
                </a:cubicBezTo>
                <a:lnTo>
                  <a:pt x="40630" y="34525"/>
                </a:lnTo>
                <a:lnTo>
                  <a:pt x="41630" y="33892"/>
                </a:lnTo>
                <a:cubicBezTo>
                  <a:pt x="41731" y="33792"/>
                  <a:pt x="41731" y="33692"/>
                  <a:pt x="41697" y="33591"/>
                </a:cubicBezTo>
                <a:cubicBezTo>
                  <a:pt x="41658" y="33513"/>
                  <a:pt x="41596" y="33481"/>
                  <a:pt x="41531" y="33481"/>
                </a:cubicBezTo>
                <a:close/>
                <a:moveTo>
                  <a:pt x="16418" y="33848"/>
                </a:moveTo>
                <a:cubicBezTo>
                  <a:pt x="16379" y="33848"/>
                  <a:pt x="16340" y="33864"/>
                  <a:pt x="16312" y="33892"/>
                </a:cubicBezTo>
                <a:cubicBezTo>
                  <a:pt x="15979" y="34092"/>
                  <a:pt x="15612" y="34259"/>
                  <a:pt x="15278" y="34425"/>
                </a:cubicBezTo>
                <a:cubicBezTo>
                  <a:pt x="15178" y="34459"/>
                  <a:pt x="15145" y="34592"/>
                  <a:pt x="15178" y="34692"/>
                </a:cubicBezTo>
                <a:cubicBezTo>
                  <a:pt x="15212" y="34759"/>
                  <a:pt x="15278" y="34792"/>
                  <a:pt x="15345" y="34792"/>
                </a:cubicBezTo>
                <a:cubicBezTo>
                  <a:pt x="15378" y="34792"/>
                  <a:pt x="15378" y="34759"/>
                  <a:pt x="15445" y="34759"/>
                </a:cubicBezTo>
                <a:cubicBezTo>
                  <a:pt x="15779" y="34592"/>
                  <a:pt x="16146" y="34425"/>
                  <a:pt x="16479" y="34225"/>
                </a:cubicBezTo>
                <a:cubicBezTo>
                  <a:pt x="16613" y="34192"/>
                  <a:pt x="16613" y="34058"/>
                  <a:pt x="16546" y="33958"/>
                </a:cubicBezTo>
                <a:cubicBezTo>
                  <a:pt x="16526" y="33880"/>
                  <a:pt x="16472" y="33848"/>
                  <a:pt x="16418" y="33848"/>
                </a:cubicBezTo>
                <a:close/>
                <a:moveTo>
                  <a:pt x="2865" y="34389"/>
                </a:moveTo>
                <a:cubicBezTo>
                  <a:pt x="2798" y="34389"/>
                  <a:pt x="2744" y="34418"/>
                  <a:pt x="2703" y="34459"/>
                </a:cubicBezTo>
                <a:cubicBezTo>
                  <a:pt x="2636" y="34592"/>
                  <a:pt x="2669" y="34726"/>
                  <a:pt x="2769" y="34759"/>
                </a:cubicBezTo>
                <a:cubicBezTo>
                  <a:pt x="3103" y="35026"/>
                  <a:pt x="3437" y="35226"/>
                  <a:pt x="3803" y="35393"/>
                </a:cubicBezTo>
                <a:cubicBezTo>
                  <a:pt x="3837" y="35426"/>
                  <a:pt x="3837" y="35426"/>
                  <a:pt x="3870" y="35426"/>
                </a:cubicBezTo>
                <a:cubicBezTo>
                  <a:pt x="3970" y="35426"/>
                  <a:pt x="4037" y="35393"/>
                  <a:pt x="4104" y="35259"/>
                </a:cubicBezTo>
                <a:cubicBezTo>
                  <a:pt x="4137" y="35159"/>
                  <a:pt x="4104" y="35059"/>
                  <a:pt x="4004" y="35026"/>
                </a:cubicBezTo>
                <a:cubicBezTo>
                  <a:pt x="3670" y="34859"/>
                  <a:pt x="3336" y="34626"/>
                  <a:pt x="3003" y="34425"/>
                </a:cubicBezTo>
                <a:cubicBezTo>
                  <a:pt x="2952" y="34400"/>
                  <a:pt x="2906" y="34389"/>
                  <a:pt x="2865" y="34389"/>
                </a:cubicBezTo>
                <a:close/>
                <a:moveTo>
                  <a:pt x="12392" y="35504"/>
                </a:moveTo>
                <a:cubicBezTo>
                  <a:pt x="12368" y="35504"/>
                  <a:pt x="12341" y="35511"/>
                  <a:pt x="12310" y="35526"/>
                </a:cubicBezTo>
                <a:cubicBezTo>
                  <a:pt x="11943" y="35626"/>
                  <a:pt x="11542" y="35726"/>
                  <a:pt x="11175" y="35793"/>
                </a:cubicBezTo>
                <a:cubicBezTo>
                  <a:pt x="11042" y="35860"/>
                  <a:pt x="10975" y="35926"/>
                  <a:pt x="11009" y="36060"/>
                </a:cubicBezTo>
                <a:cubicBezTo>
                  <a:pt x="11042" y="36127"/>
                  <a:pt x="11142" y="36227"/>
                  <a:pt x="11209" y="36227"/>
                </a:cubicBezTo>
                <a:cubicBezTo>
                  <a:pt x="11676" y="36127"/>
                  <a:pt x="12043" y="36027"/>
                  <a:pt x="12443" y="35893"/>
                </a:cubicBezTo>
                <a:cubicBezTo>
                  <a:pt x="12510" y="35860"/>
                  <a:pt x="12610" y="35760"/>
                  <a:pt x="12543" y="35626"/>
                </a:cubicBezTo>
                <a:cubicBezTo>
                  <a:pt x="12517" y="35575"/>
                  <a:pt x="12472" y="35504"/>
                  <a:pt x="12392" y="35504"/>
                </a:cubicBezTo>
                <a:close/>
                <a:moveTo>
                  <a:pt x="6939" y="35960"/>
                </a:moveTo>
                <a:cubicBezTo>
                  <a:pt x="6839" y="35960"/>
                  <a:pt x="6706" y="36027"/>
                  <a:pt x="6706" y="36127"/>
                </a:cubicBezTo>
                <a:cubicBezTo>
                  <a:pt x="6706" y="36227"/>
                  <a:pt x="6772" y="36360"/>
                  <a:pt x="6872" y="36360"/>
                </a:cubicBezTo>
                <a:cubicBezTo>
                  <a:pt x="7273" y="36427"/>
                  <a:pt x="7673" y="36460"/>
                  <a:pt x="8107" y="36460"/>
                </a:cubicBezTo>
                <a:cubicBezTo>
                  <a:pt x="8173" y="36460"/>
                  <a:pt x="8307" y="36393"/>
                  <a:pt x="8307" y="36260"/>
                </a:cubicBezTo>
                <a:cubicBezTo>
                  <a:pt x="8307" y="36127"/>
                  <a:pt x="8207" y="36060"/>
                  <a:pt x="8107" y="36060"/>
                </a:cubicBezTo>
                <a:cubicBezTo>
                  <a:pt x="7673" y="36060"/>
                  <a:pt x="7306" y="36027"/>
                  <a:pt x="6939" y="35960"/>
                </a:cubicBezTo>
                <a:close/>
                <a:moveTo>
                  <a:pt x="37851" y="35890"/>
                </a:moveTo>
                <a:cubicBezTo>
                  <a:pt x="37809" y="35890"/>
                  <a:pt x="37766" y="35901"/>
                  <a:pt x="37728" y="35926"/>
                </a:cubicBezTo>
                <a:cubicBezTo>
                  <a:pt x="37394" y="36127"/>
                  <a:pt x="37061" y="36393"/>
                  <a:pt x="36794" y="36627"/>
                </a:cubicBezTo>
                <a:cubicBezTo>
                  <a:pt x="36694" y="36727"/>
                  <a:pt x="36660" y="36860"/>
                  <a:pt x="36727" y="36927"/>
                </a:cubicBezTo>
                <a:cubicBezTo>
                  <a:pt x="36760" y="36961"/>
                  <a:pt x="36860" y="37027"/>
                  <a:pt x="36894" y="37027"/>
                </a:cubicBezTo>
                <a:cubicBezTo>
                  <a:pt x="36960" y="37027"/>
                  <a:pt x="36994" y="37027"/>
                  <a:pt x="37061" y="36961"/>
                </a:cubicBezTo>
                <a:cubicBezTo>
                  <a:pt x="37361" y="36727"/>
                  <a:pt x="37661" y="36527"/>
                  <a:pt x="37995" y="36260"/>
                </a:cubicBezTo>
                <a:cubicBezTo>
                  <a:pt x="38061" y="36193"/>
                  <a:pt x="38128" y="36060"/>
                  <a:pt x="38028" y="35960"/>
                </a:cubicBezTo>
                <a:cubicBezTo>
                  <a:pt x="37987" y="35919"/>
                  <a:pt x="37920" y="35890"/>
                  <a:pt x="37851" y="35890"/>
                </a:cubicBezTo>
                <a:close/>
                <a:moveTo>
                  <a:pt x="46263" y="35675"/>
                </a:moveTo>
                <a:cubicBezTo>
                  <a:pt x="46225" y="35675"/>
                  <a:pt x="46192" y="35690"/>
                  <a:pt x="46167" y="35726"/>
                </a:cubicBezTo>
                <a:cubicBezTo>
                  <a:pt x="46067" y="35793"/>
                  <a:pt x="46034" y="35926"/>
                  <a:pt x="46134" y="36027"/>
                </a:cubicBezTo>
                <a:cubicBezTo>
                  <a:pt x="46334" y="36293"/>
                  <a:pt x="46567" y="36627"/>
                  <a:pt x="46801" y="36961"/>
                </a:cubicBezTo>
                <a:cubicBezTo>
                  <a:pt x="46834" y="37027"/>
                  <a:pt x="46868" y="37061"/>
                  <a:pt x="46968" y="37061"/>
                </a:cubicBezTo>
                <a:cubicBezTo>
                  <a:pt x="47001" y="37061"/>
                  <a:pt x="47034" y="37061"/>
                  <a:pt x="47134" y="37027"/>
                </a:cubicBezTo>
                <a:cubicBezTo>
                  <a:pt x="47201" y="36927"/>
                  <a:pt x="47201" y="36794"/>
                  <a:pt x="47168" y="36727"/>
                </a:cubicBezTo>
                <a:cubicBezTo>
                  <a:pt x="46901" y="36427"/>
                  <a:pt x="46701" y="36093"/>
                  <a:pt x="46467" y="35760"/>
                </a:cubicBezTo>
                <a:cubicBezTo>
                  <a:pt x="46404" y="35717"/>
                  <a:pt x="46327" y="35675"/>
                  <a:pt x="46263" y="35675"/>
                </a:cubicBezTo>
                <a:close/>
                <a:moveTo>
                  <a:pt x="34542" y="38745"/>
                </a:moveTo>
                <a:cubicBezTo>
                  <a:pt x="34492" y="38745"/>
                  <a:pt x="34442" y="38762"/>
                  <a:pt x="34392" y="38795"/>
                </a:cubicBezTo>
                <a:cubicBezTo>
                  <a:pt x="34092" y="39095"/>
                  <a:pt x="33858" y="39429"/>
                  <a:pt x="33591" y="39729"/>
                </a:cubicBezTo>
                <a:cubicBezTo>
                  <a:pt x="33558" y="39796"/>
                  <a:pt x="33558" y="39929"/>
                  <a:pt x="33658" y="40029"/>
                </a:cubicBezTo>
                <a:cubicBezTo>
                  <a:pt x="33691" y="40063"/>
                  <a:pt x="33725" y="40063"/>
                  <a:pt x="33758" y="40063"/>
                </a:cubicBezTo>
                <a:cubicBezTo>
                  <a:pt x="33858" y="40063"/>
                  <a:pt x="33892" y="40029"/>
                  <a:pt x="33892" y="39963"/>
                </a:cubicBezTo>
                <a:cubicBezTo>
                  <a:pt x="34158" y="39662"/>
                  <a:pt x="34392" y="39396"/>
                  <a:pt x="34692" y="39095"/>
                </a:cubicBezTo>
                <a:cubicBezTo>
                  <a:pt x="34759" y="39029"/>
                  <a:pt x="34759" y="38895"/>
                  <a:pt x="34692" y="38795"/>
                </a:cubicBezTo>
                <a:cubicBezTo>
                  <a:pt x="34642" y="38762"/>
                  <a:pt x="34592" y="38745"/>
                  <a:pt x="34542" y="38745"/>
                </a:cubicBezTo>
                <a:close/>
                <a:moveTo>
                  <a:pt x="48562" y="39416"/>
                </a:moveTo>
                <a:cubicBezTo>
                  <a:pt x="48540" y="39416"/>
                  <a:pt x="48519" y="39421"/>
                  <a:pt x="48502" y="39429"/>
                </a:cubicBezTo>
                <a:cubicBezTo>
                  <a:pt x="48402" y="39462"/>
                  <a:pt x="48369" y="39596"/>
                  <a:pt x="48402" y="39696"/>
                </a:cubicBezTo>
                <a:cubicBezTo>
                  <a:pt x="48635" y="40029"/>
                  <a:pt x="48802" y="40396"/>
                  <a:pt x="48969" y="40730"/>
                </a:cubicBezTo>
                <a:cubicBezTo>
                  <a:pt x="48969" y="40797"/>
                  <a:pt x="49036" y="40863"/>
                  <a:pt x="49136" y="40863"/>
                </a:cubicBezTo>
                <a:lnTo>
                  <a:pt x="49203" y="40863"/>
                </a:lnTo>
                <a:cubicBezTo>
                  <a:pt x="49303" y="40797"/>
                  <a:pt x="49336" y="40697"/>
                  <a:pt x="49303" y="40596"/>
                </a:cubicBezTo>
                <a:cubicBezTo>
                  <a:pt x="49136" y="40230"/>
                  <a:pt x="48902" y="39896"/>
                  <a:pt x="48736" y="39529"/>
                </a:cubicBezTo>
                <a:cubicBezTo>
                  <a:pt x="48711" y="39454"/>
                  <a:pt x="48629" y="39416"/>
                  <a:pt x="48562" y="39416"/>
                </a:cubicBezTo>
                <a:close/>
                <a:moveTo>
                  <a:pt x="32044" y="42285"/>
                </a:moveTo>
                <a:cubicBezTo>
                  <a:pt x="31963" y="42285"/>
                  <a:pt x="31882" y="42323"/>
                  <a:pt x="31857" y="42398"/>
                </a:cubicBezTo>
                <a:cubicBezTo>
                  <a:pt x="31657" y="42765"/>
                  <a:pt x="31490" y="43132"/>
                  <a:pt x="31356" y="43532"/>
                </a:cubicBezTo>
                <a:cubicBezTo>
                  <a:pt x="31323" y="43599"/>
                  <a:pt x="31390" y="43732"/>
                  <a:pt x="31490" y="43765"/>
                </a:cubicBezTo>
                <a:lnTo>
                  <a:pt x="31557" y="43765"/>
                </a:lnTo>
                <a:cubicBezTo>
                  <a:pt x="31657" y="43765"/>
                  <a:pt x="31723" y="43732"/>
                  <a:pt x="31723" y="43632"/>
                </a:cubicBezTo>
                <a:cubicBezTo>
                  <a:pt x="31857" y="43265"/>
                  <a:pt x="32024" y="42898"/>
                  <a:pt x="32190" y="42565"/>
                </a:cubicBezTo>
                <a:cubicBezTo>
                  <a:pt x="32224" y="42464"/>
                  <a:pt x="32190" y="42364"/>
                  <a:pt x="32124" y="42298"/>
                </a:cubicBezTo>
                <a:cubicBezTo>
                  <a:pt x="32099" y="42289"/>
                  <a:pt x="32072" y="42285"/>
                  <a:pt x="32044" y="42285"/>
                </a:cubicBezTo>
                <a:close/>
                <a:moveTo>
                  <a:pt x="50268" y="43390"/>
                </a:moveTo>
                <a:cubicBezTo>
                  <a:pt x="50248" y="43390"/>
                  <a:pt x="50227" y="43393"/>
                  <a:pt x="50203" y="43398"/>
                </a:cubicBezTo>
                <a:cubicBezTo>
                  <a:pt x="50137" y="43432"/>
                  <a:pt x="50036" y="43565"/>
                  <a:pt x="50070" y="43632"/>
                </a:cubicBezTo>
                <a:cubicBezTo>
                  <a:pt x="50170" y="43932"/>
                  <a:pt x="50303" y="44266"/>
                  <a:pt x="50370" y="44599"/>
                </a:cubicBezTo>
                <a:lnTo>
                  <a:pt x="50403" y="44766"/>
                </a:lnTo>
                <a:cubicBezTo>
                  <a:pt x="50470" y="44900"/>
                  <a:pt x="50537" y="44933"/>
                  <a:pt x="50637" y="44933"/>
                </a:cubicBezTo>
                <a:lnTo>
                  <a:pt x="50670" y="44933"/>
                </a:lnTo>
                <a:cubicBezTo>
                  <a:pt x="50737" y="44900"/>
                  <a:pt x="50837" y="44799"/>
                  <a:pt x="50804" y="44666"/>
                </a:cubicBezTo>
                <a:lnTo>
                  <a:pt x="50737" y="44533"/>
                </a:lnTo>
                <a:cubicBezTo>
                  <a:pt x="50670" y="44199"/>
                  <a:pt x="50570" y="43865"/>
                  <a:pt x="50470" y="43532"/>
                </a:cubicBezTo>
                <a:cubicBezTo>
                  <a:pt x="50415" y="43450"/>
                  <a:pt x="50360" y="43390"/>
                  <a:pt x="50268" y="43390"/>
                </a:cubicBezTo>
                <a:close/>
                <a:moveTo>
                  <a:pt x="30856" y="46467"/>
                </a:moveTo>
                <a:cubicBezTo>
                  <a:pt x="30789" y="46467"/>
                  <a:pt x="30656" y="46501"/>
                  <a:pt x="30656" y="46634"/>
                </a:cubicBezTo>
                <a:cubicBezTo>
                  <a:pt x="30623" y="46934"/>
                  <a:pt x="30623" y="47235"/>
                  <a:pt x="30623" y="47535"/>
                </a:cubicBezTo>
                <a:lnTo>
                  <a:pt x="30623" y="47868"/>
                </a:lnTo>
                <a:cubicBezTo>
                  <a:pt x="30623" y="47968"/>
                  <a:pt x="30689" y="48068"/>
                  <a:pt x="30823" y="48068"/>
                </a:cubicBezTo>
                <a:cubicBezTo>
                  <a:pt x="30956" y="48068"/>
                  <a:pt x="31023" y="47935"/>
                  <a:pt x="30990" y="47802"/>
                </a:cubicBezTo>
                <a:lnTo>
                  <a:pt x="30990" y="47535"/>
                </a:lnTo>
                <a:cubicBezTo>
                  <a:pt x="30990" y="47268"/>
                  <a:pt x="30990" y="46968"/>
                  <a:pt x="31023" y="46701"/>
                </a:cubicBezTo>
                <a:cubicBezTo>
                  <a:pt x="31056" y="46601"/>
                  <a:pt x="30990" y="46467"/>
                  <a:pt x="30856" y="46467"/>
                </a:cubicBezTo>
                <a:close/>
                <a:moveTo>
                  <a:pt x="51071" y="47635"/>
                </a:moveTo>
                <a:cubicBezTo>
                  <a:pt x="51004" y="47635"/>
                  <a:pt x="50904" y="47735"/>
                  <a:pt x="50904" y="47868"/>
                </a:cubicBezTo>
                <a:cubicBezTo>
                  <a:pt x="50970" y="48102"/>
                  <a:pt x="50970" y="48369"/>
                  <a:pt x="50970" y="48602"/>
                </a:cubicBezTo>
                <a:lnTo>
                  <a:pt x="50970" y="49036"/>
                </a:lnTo>
                <a:cubicBezTo>
                  <a:pt x="50970" y="49136"/>
                  <a:pt x="51037" y="49236"/>
                  <a:pt x="51171" y="49236"/>
                </a:cubicBezTo>
                <a:cubicBezTo>
                  <a:pt x="51237" y="49236"/>
                  <a:pt x="51371" y="49136"/>
                  <a:pt x="51337" y="49036"/>
                </a:cubicBezTo>
                <a:lnTo>
                  <a:pt x="51337" y="48569"/>
                </a:lnTo>
                <a:cubicBezTo>
                  <a:pt x="51337" y="48302"/>
                  <a:pt x="51304" y="48068"/>
                  <a:pt x="51304" y="47802"/>
                </a:cubicBezTo>
                <a:cubicBezTo>
                  <a:pt x="51304" y="47735"/>
                  <a:pt x="51204" y="47635"/>
                  <a:pt x="51071" y="47635"/>
                </a:cubicBezTo>
                <a:close/>
                <a:moveTo>
                  <a:pt x="31513" y="50758"/>
                </a:moveTo>
                <a:cubicBezTo>
                  <a:pt x="31492" y="50758"/>
                  <a:pt x="31472" y="50763"/>
                  <a:pt x="31457" y="50770"/>
                </a:cubicBezTo>
                <a:cubicBezTo>
                  <a:pt x="31323" y="50804"/>
                  <a:pt x="31256" y="50937"/>
                  <a:pt x="31323" y="51037"/>
                </a:cubicBezTo>
                <a:cubicBezTo>
                  <a:pt x="31457" y="51404"/>
                  <a:pt x="31657" y="51771"/>
                  <a:pt x="31857" y="52105"/>
                </a:cubicBezTo>
                <a:cubicBezTo>
                  <a:pt x="31890" y="52138"/>
                  <a:pt x="31957" y="52205"/>
                  <a:pt x="32024" y="52205"/>
                </a:cubicBezTo>
                <a:cubicBezTo>
                  <a:pt x="32057" y="52205"/>
                  <a:pt x="32090" y="52205"/>
                  <a:pt x="32157" y="52238"/>
                </a:cubicBezTo>
                <a:cubicBezTo>
                  <a:pt x="32290" y="52138"/>
                  <a:pt x="32290" y="52038"/>
                  <a:pt x="32224" y="51938"/>
                </a:cubicBezTo>
                <a:cubicBezTo>
                  <a:pt x="32024" y="51604"/>
                  <a:pt x="31857" y="51237"/>
                  <a:pt x="31690" y="50904"/>
                </a:cubicBezTo>
                <a:cubicBezTo>
                  <a:pt x="31665" y="50802"/>
                  <a:pt x="31581" y="50758"/>
                  <a:pt x="31513" y="50758"/>
                </a:cubicBezTo>
                <a:close/>
                <a:moveTo>
                  <a:pt x="50529" y="51929"/>
                </a:moveTo>
                <a:cubicBezTo>
                  <a:pt x="50459" y="51929"/>
                  <a:pt x="50364" y="51989"/>
                  <a:pt x="50337" y="52071"/>
                </a:cubicBezTo>
                <a:cubicBezTo>
                  <a:pt x="50170" y="52405"/>
                  <a:pt x="50003" y="52738"/>
                  <a:pt x="49770" y="53072"/>
                </a:cubicBezTo>
                <a:cubicBezTo>
                  <a:pt x="49703" y="53205"/>
                  <a:pt x="49736" y="53306"/>
                  <a:pt x="49836" y="53372"/>
                </a:cubicBezTo>
                <a:cubicBezTo>
                  <a:pt x="49870" y="53406"/>
                  <a:pt x="49903" y="53406"/>
                  <a:pt x="49970" y="53406"/>
                </a:cubicBezTo>
                <a:cubicBezTo>
                  <a:pt x="50036" y="53406"/>
                  <a:pt x="50070" y="53372"/>
                  <a:pt x="50137" y="53272"/>
                </a:cubicBezTo>
                <a:cubicBezTo>
                  <a:pt x="50370" y="52939"/>
                  <a:pt x="50537" y="52572"/>
                  <a:pt x="50704" y="52205"/>
                </a:cubicBezTo>
                <a:cubicBezTo>
                  <a:pt x="50737" y="52105"/>
                  <a:pt x="50670" y="51971"/>
                  <a:pt x="50570" y="51938"/>
                </a:cubicBezTo>
                <a:cubicBezTo>
                  <a:pt x="50558" y="51932"/>
                  <a:pt x="50544" y="51929"/>
                  <a:pt x="50529" y="51929"/>
                </a:cubicBezTo>
                <a:close/>
                <a:moveTo>
                  <a:pt x="34174" y="54120"/>
                </a:moveTo>
                <a:cubicBezTo>
                  <a:pt x="34103" y="54120"/>
                  <a:pt x="34034" y="54143"/>
                  <a:pt x="33992" y="54206"/>
                </a:cubicBezTo>
                <a:cubicBezTo>
                  <a:pt x="33958" y="54273"/>
                  <a:pt x="33958" y="54406"/>
                  <a:pt x="34025" y="54473"/>
                </a:cubicBezTo>
                <a:cubicBezTo>
                  <a:pt x="34359" y="54673"/>
                  <a:pt x="34692" y="54940"/>
                  <a:pt x="35026" y="55140"/>
                </a:cubicBezTo>
                <a:cubicBezTo>
                  <a:pt x="35026" y="55207"/>
                  <a:pt x="35059" y="55207"/>
                  <a:pt x="35126" y="55207"/>
                </a:cubicBezTo>
                <a:cubicBezTo>
                  <a:pt x="35193" y="55207"/>
                  <a:pt x="35226" y="55140"/>
                  <a:pt x="35326" y="55107"/>
                </a:cubicBezTo>
                <a:cubicBezTo>
                  <a:pt x="35359" y="54973"/>
                  <a:pt x="35326" y="54873"/>
                  <a:pt x="35226" y="54807"/>
                </a:cubicBezTo>
                <a:cubicBezTo>
                  <a:pt x="34892" y="54606"/>
                  <a:pt x="34559" y="54406"/>
                  <a:pt x="34292" y="54139"/>
                </a:cubicBezTo>
                <a:cubicBezTo>
                  <a:pt x="34255" y="54127"/>
                  <a:pt x="34214" y="54120"/>
                  <a:pt x="34174" y="54120"/>
                </a:cubicBezTo>
                <a:close/>
                <a:moveTo>
                  <a:pt x="47674" y="55122"/>
                </a:moveTo>
                <a:cubicBezTo>
                  <a:pt x="47638" y="55122"/>
                  <a:pt x="47601" y="55129"/>
                  <a:pt x="47568" y="55140"/>
                </a:cubicBezTo>
                <a:cubicBezTo>
                  <a:pt x="47234" y="55307"/>
                  <a:pt x="46901" y="55474"/>
                  <a:pt x="46534" y="55641"/>
                </a:cubicBezTo>
                <a:cubicBezTo>
                  <a:pt x="46401" y="55707"/>
                  <a:pt x="46367" y="55807"/>
                  <a:pt x="46401" y="55907"/>
                </a:cubicBezTo>
                <a:cubicBezTo>
                  <a:pt x="46401" y="55974"/>
                  <a:pt x="46501" y="56041"/>
                  <a:pt x="46567" y="56041"/>
                </a:cubicBezTo>
                <a:lnTo>
                  <a:pt x="46667" y="56041"/>
                </a:lnTo>
                <a:cubicBezTo>
                  <a:pt x="47034" y="55874"/>
                  <a:pt x="47401" y="55707"/>
                  <a:pt x="47735" y="55474"/>
                </a:cubicBezTo>
                <a:cubicBezTo>
                  <a:pt x="47868" y="55440"/>
                  <a:pt x="47868" y="55374"/>
                  <a:pt x="47835" y="55240"/>
                </a:cubicBezTo>
                <a:cubicBezTo>
                  <a:pt x="47813" y="55151"/>
                  <a:pt x="47746" y="55122"/>
                  <a:pt x="47674" y="55122"/>
                </a:cubicBezTo>
                <a:close/>
                <a:moveTo>
                  <a:pt x="38025" y="56014"/>
                </a:moveTo>
                <a:cubicBezTo>
                  <a:pt x="37944" y="56014"/>
                  <a:pt x="37885" y="56069"/>
                  <a:pt x="37861" y="56141"/>
                </a:cubicBezTo>
                <a:cubicBezTo>
                  <a:pt x="37828" y="56274"/>
                  <a:pt x="37861" y="56374"/>
                  <a:pt x="37995" y="56408"/>
                </a:cubicBezTo>
                <a:cubicBezTo>
                  <a:pt x="38361" y="56541"/>
                  <a:pt x="38762" y="56608"/>
                  <a:pt x="39195" y="56708"/>
                </a:cubicBezTo>
                <a:cubicBezTo>
                  <a:pt x="39295" y="56708"/>
                  <a:pt x="39362" y="56641"/>
                  <a:pt x="39396" y="56541"/>
                </a:cubicBezTo>
                <a:cubicBezTo>
                  <a:pt x="39396" y="56408"/>
                  <a:pt x="39362" y="56274"/>
                  <a:pt x="39229" y="56274"/>
                </a:cubicBezTo>
                <a:cubicBezTo>
                  <a:pt x="38862" y="56241"/>
                  <a:pt x="38495" y="56141"/>
                  <a:pt x="38128" y="56041"/>
                </a:cubicBezTo>
                <a:cubicBezTo>
                  <a:pt x="38091" y="56022"/>
                  <a:pt x="38056" y="56014"/>
                  <a:pt x="38025" y="56014"/>
                </a:cubicBezTo>
                <a:close/>
                <a:moveTo>
                  <a:pt x="43498" y="56441"/>
                </a:moveTo>
                <a:cubicBezTo>
                  <a:pt x="43098" y="56474"/>
                  <a:pt x="42698" y="56541"/>
                  <a:pt x="42331" y="56541"/>
                </a:cubicBezTo>
                <a:cubicBezTo>
                  <a:pt x="42198" y="56541"/>
                  <a:pt x="42097" y="56608"/>
                  <a:pt x="42097" y="56741"/>
                </a:cubicBezTo>
                <a:cubicBezTo>
                  <a:pt x="42097" y="56875"/>
                  <a:pt x="42198" y="56941"/>
                  <a:pt x="42331" y="56941"/>
                </a:cubicBezTo>
                <a:cubicBezTo>
                  <a:pt x="42731" y="56908"/>
                  <a:pt x="43165" y="56875"/>
                  <a:pt x="43532" y="56808"/>
                </a:cubicBezTo>
                <a:cubicBezTo>
                  <a:pt x="43665" y="56808"/>
                  <a:pt x="43699" y="56741"/>
                  <a:pt x="43699" y="56608"/>
                </a:cubicBezTo>
                <a:cubicBezTo>
                  <a:pt x="43699" y="56474"/>
                  <a:pt x="43632" y="56441"/>
                  <a:pt x="43498" y="5644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_1">
    <p:spTree>
      <p:nvGrpSpPr>
        <p:cNvPr id="512" name="Shape 512"/>
        <p:cNvGrpSpPr/>
        <p:nvPr/>
      </p:nvGrpSpPr>
      <p:grpSpPr>
        <a:xfrm>
          <a:off x="0" y="0"/>
          <a:ext cx="0" cy="0"/>
          <a:chOff x="0" y="0"/>
          <a:chExt cx="0" cy="0"/>
        </a:xfrm>
      </p:grpSpPr>
      <p:sp>
        <p:nvSpPr>
          <p:cNvPr id="513" name="Google Shape;513;p27"/>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4" name="Google Shape;514;p27"/>
          <p:cNvGrpSpPr/>
          <p:nvPr/>
        </p:nvGrpSpPr>
        <p:grpSpPr>
          <a:xfrm rot="-570509">
            <a:off x="201157" y="8164143"/>
            <a:ext cx="3855487" cy="3613540"/>
            <a:chOff x="-1175526" y="6918177"/>
            <a:chExt cx="3855335" cy="3613397"/>
          </a:xfrm>
        </p:grpSpPr>
        <p:sp>
          <p:nvSpPr>
            <p:cNvPr id="515" name="Google Shape;515;p27"/>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27"/>
          <p:cNvGrpSpPr/>
          <p:nvPr/>
        </p:nvGrpSpPr>
        <p:grpSpPr>
          <a:xfrm rot="603214">
            <a:off x="4886661" y="1866001"/>
            <a:ext cx="3332477" cy="3154368"/>
            <a:chOff x="4701875" y="525800"/>
            <a:chExt cx="2266252" cy="2145129"/>
          </a:xfrm>
        </p:grpSpPr>
        <p:sp>
          <p:nvSpPr>
            <p:cNvPr id="520" name="Google Shape;520;p27"/>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7"/>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3" name="Google Shape;523;p27"/>
          <p:cNvSpPr/>
          <p:nvPr/>
        </p:nvSpPr>
        <p:spPr>
          <a:xfrm rot="-5532079">
            <a:off x="4893655" y="4926216"/>
            <a:ext cx="3175442" cy="1482636"/>
          </a:xfrm>
          <a:custGeom>
            <a:rect b="b" l="l" r="r" t="t"/>
            <a:pathLst>
              <a:path extrusionOk="0" h="38221" w="81860">
                <a:moveTo>
                  <a:pt x="24452" y="593"/>
                </a:moveTo>
                <a:cubicBezTo>
                  <a:pt x="24352" y="593"/>
                  <a:pt x="24251" y="693"/>
                  <a:pt x="24251" y="827"/>
                </a:cubicBezTo>
                <a:cubicBezTo>
                  <a:pt x="24251" y="927"/>
                  <a:pt x="24352" y="1027"/>
                  <a:pt x="24452" y="1027"/>
                </a:cubicBezTo>
                <a:lnTo>
                  <a:pt x="25652" y="1027"/>
                </a:lnTo>
                <a:cubicBezTo>
                  <a:pt x="25753" y="1027"/>
                  <a:pt x="25853" y="927"/>
                  <a:pt x="25853" y="827"/>
                </a:cubicBezTo>
                <a:cubicBezTo>
                  <a:pt x="25853" y="693"/>
                  <a:pt x="25753" y="593"/>
                  <a:pt x="25619" y="593"/>
                </a:cubicBezTo>
                <a:close/>
                <a:moveTo>
                  <a:pt x="21249" y="827"/>
                </a:moveTo>
                <a:cubicBezTo>
                  <a:pt x="20882" y="894"/>
                  <a:pt x="20482" y="927"/>
                  <a:pt x="20082" y="1027"/>
                </a:cubicBezTo>
                <a:cubicBezTo>
                  <a:pt x="19948" y="1060"/>
                  <a:pt x="19915" y="1160"/>
                  <a:pt x="19915" y="1261"/>
                </a:cubicBezTo>
                <a:cubicBezTo>
                  <a:pt x="19948" y="1361"/>
                  <a:pt x="20048" y="1427"/>
                  <a:pt x="20115" y="1427"/>
                </a:cubicBezTo>
                <a:cubicBezTo>
                  <a:pt x="20549" y="1361"/>
                  <a:pt x="20916" y="1327"/>
                  <a:pt x="21283" y="1194"/>
                </a:cubicBezTo>
                <a:cubicBezTo>
                  <a:pt x="21416" y="1194"/>
                  <a:pt x="21483" y="1094"/>
                  <a:pt x="21483" y="994"/>
                </a:cubicBezTo>
                <a:cubicBezTo>
                  <a:pt x="21483" y="860"/>
                  <a:pt x="21383" y="827"/>
                  <a:pt x="21249" y="827"/>
                </a:cubicBezTo>
                <a:close/>
                <a:moveTo>
                  <a:pt x="28821" y="927"/>
                </a:moveTo>
                <a:cubicBezTo>
                  <a:pt x="28721" y="927"/>
                  <a:pt x="28588" y="994"/>
                  <a:pt x="28588" y="1094"/>
                </a:cubicBezTo>
                <a:cubicBezTo>
                  <a:pt x="28588" y="1194"/>
                  <a:pt x="28655" y="1327"/>
                  <a:pt x="28755" y="1327"/>
                </a:cubicBezTo>
                <a:cubicBezTo>
                  <a:pt x="29188" y="1361"/>
                  <a:pt x="29555" y="1427"/>
                  <a:pt x="29922" y="1527"/>
                </a:cubicBezTo>
                <a:lnTo>
                  <a:pt x="29989" y="1527"/>
                </a:lnTo>
                <a:cubicBezTo>
                  <a:pt x="30056" y="1527"/>
                  <a:pt x="30156" y="1461"/>
                  <a:pt x="30156" y="1394"/>
                </a:cubicBezTo>
                <a:cubicBezTo>
                  <a:pt x="30156" y="1261"/>
                  <a:pt x="30089" y="1194"/>
                  <a:pt x="29989" y="1160"/>
                </a:cubicBezTo>
                <a:cubicBezTo>
                  <a:pt x="29589" y="1060"/>
                  <a:pt x="29188" y="1027"/>
                  <a:pt x="28821" y="927"/>
                </a:cubicBezTo>
                <a:close/>
                <a:moveTo>
                  <a:pt x="77454" y="0"/>
                </a:moveTo>
                <a:cubicBezTo>
                  <a:pt x="77430" y="0"/>
                  <a:pt x="77407" y="8"/>
                  <a:pt x="77389" y="26"/>
                </a:cubicBezTo>
                <a:cubicBezTo>
                  <a:pt x="77256" y="60"/>
                  <a:pt x="77223" y="193"/>
                  <a:pt x="77256" y="260"/>
                </a:cubicBezTo>
                <a:lnTo>
                  <a:pt x="77623" y="1394"/>
                </a:lnTo>
                <a:cubicBezTo>
                  <a:pt x="77690" y="1461"/>
                  <a:pt x="77756" y="1527"/>
                  <a:pt x="77856" y="1527"/>
                </a:cubicBezTo>
                <a:lnTo>
                  <a:pt x="77890" y="1527"/>
                </a:lnTo>
                <a:cubicBezTo>
                  <a:pt x="77956" y="1461"/>
                  <a:pt x="78057" y="1394"/>
                  <a:pt x="78023" y="1261"/>
                </a:cubicBezTo>
                <a:lnTo>
                  <a:pt x="77623" y="160"/>
                </a:lnTo>
                <a:cubicBezTo>
                  <a:pt x="77598" y="62"/>
                  <a:pt x="77520" y="0"/>
                  <a:pt x="77454" y="0"/>
                </a:cubicBezTo>
                <a:close/>
                <a:moveTo>
                  <a:pt x="17078" y="1852"/>
                </a:moveTo>
                <a:cubicBezTo>
                  <a:pt x="17058" y="1852"/>
                  <a:pt x="17037" y="1855"/>
                  <a:pt x="17013" y="1861"/>
                </a:cubicBezTo>
                <a:lnTo>
                  <a:pt x="15879" y="2228"/>
                </a:lnTo>
                <a:cubicBezTo>
                  <a:pt x="15745" y="2261"/>
                  <a:pt x="15712" y="2395"/>
                  <a:pt x="15745" y="2495"/>
                </a:cubicBezTo>
                <a:cubicBezTo>
                  <a:pt x="15745" y="2561"/>
                  <a:pt x="15845" y="2595"/>
                  <a:pt x="15912" y="2595"/>
                </a:cubicBezTo>
                <a:lnTo>
                  <a:pt x="16012" y="2595"/>
                </a:lnTo>
                <a:lnTo>
                  <a:pt x="17146" y="2228"/>
                </a:lnTo>
                <a:cubicBezTo>
                  <a:pt x="17213" y="2195"/>
                  <a:pt x="17313" y="2061"/>
                  <a:pt x="17246" y="1994"/>
                </a:cubicBezTo>
                <a:cubicBezTo>
                  <a:pt x="17219" y="1912"/>
                  <a:pt x="17169" y="1852"/>
                  <a:pt x="17078" y="1852"/>
                </a:cubicBezTo>
                <a:close/>
                <a:moveTo>
                  <a:pt x="33017" y="2052"/>
                </a:moveTo>
                <a:cubicBezTo>
                  <a:pt x="32947" y="2052"/>
                  <a:pt x="32852" y="2112"/>
                  <a:pt x="32824" y="2195"/>
                </a:cubicBezTo>
                <a:cubicBezTo>
                  <a:pt x="32758" y="2261"/>
                  <a:pt x="32858" y="2395"/>
                  <a:pt x="32924" y="2428"/>
                </a:cubicBezTo>
                <a:cubicBezTo>
                  <a:pt x="33291" y="2595"/>
                  <a:pt x="33625" y="2728"/>
                  <a:pt x="34025" y="2895"/>
                </a:cubicBezTo>
                <a:lnTo>
                  <a:pt x="34092" y="2895"/>
                </a:lnTo>
                <a:cubicBezTo>
                  <a:pt x="34192" y="2895"/>
                  <a:pt x="34259" y="2862"/>
                  <a:pt x="34259" y="2762"/>
                </a:cubicBezTo>
                <a:cubicBezTo>
                  <a:pt x="34325" y="2695"/>
                  <a:pt x="34259" y="2561"/>
                  <a:pt x="34192" y="2528"/>
                </a:cubicBezTo>
                <a:cubicBezTo>
                  <a:pt x="33825" y="2361"/>
                  <a:pt x="33425" y="2195"/>
                  <a:pt x="33058" y="2061"/>
                </a:cubicBezTo>
                <a:cubicBezTo>
                  <a:pt x="33046" y="2055"/>
                  <a:pt x="33032" y="2052"/>
                  <a:pt x="33017" y="2052"/>
                </a:cubicBezTo>
                <a:close/>
                <a:moveTo>
                  <a:pt x="13003" y="3501"/>
                </a:moveTo>
                <a:cubicBezTo>
                  <a:pt x="12971" y="3501"/>
                  <a:pt x="12939" y="3509"/>
                  <a:pt x="12910" y="3529"/>
                </a:cubicBezTo>
                <a:cubicBezTo>
                  <a:pt x="12576" y="3696"/>
                  <a:pt x="12210" y="3862"/>
                  <a:pt x="11876" y="4063"/>
                </a:cubicBezTo>
                <a:cubicBezTo>
                  <a:pt x="11809" y="4096"/>
                  <a:pt x="11743" y="4229"/>
                  <a:pt x="11809" y="4329"/>
                </a:cubicBezTo>
                <a:cubicBezTo>
                  <a:pt x="11843" y="4363"/>
                  <a:pt x="11876" y="4396"/>
                  <a:pt x="11976" y="4396"/>
                </a:cubicBezTo>
                <a:lnTo>
                  <a:pt x="12043" y="4396"/>
                </a:lnTo>
                <a:cubicBezTo>
                  <a:pt x="12376" y="4229"/>
                  <a:pt x="12743" y="4029"/>
                  <a:pt x="13077" y="3862"/>
                </a:cubicBezTo>
                <a:cubicBezTo>
                  <a:pt x="13177" y="3796"/>
                  <a:pt x="13210" y="3696"/>
                  <a:pt x="13177" y="3596"/>
                </a:cubicBezTo>
                <a:cubicBezTo>
                  <a:pt x="13153" y="3548"/>
                  <a:pt x="13080" y="3501"/>
                  <a:pt x="13003" y="3501"/>
                </a:cubicBezTo>
                <a:close/>
                <a:moveTo>
                  <a:pt x="36931" y="3928"/>
                </a:moveTo>
                <a:cubicBezTo>
                  <a:pt x="36860" y="3928"/>
                  <a:pt x="36803" y="3965"/>
                  <a:pt x="36760" y="4029"/>
                </a:cubicBezTo>
                <a:cubicBezTo>
                  <a:pt x="36694" y="4129"/>
                  <a:pt x="36727" y="4263"/>
                  <a:pt x="36827" y="4296"/>
                </a:cubicBezTo>
                <a:cubicBezTo>
                  <a:pt x="37094" y="4530"/>
                  <a:pt x="37428" y="4763"/>
                  <a:pt x="37761" y="4963"/>
                </a:cubicBezTo>
                <a:cubicBezTo>
                  <a:pt x="37828" y="5030"/>
                  <a:pt x="37861" y="5030"/>
                  <a:pt x="37895" y="5030"/>
                </a:cubicBezTo>
                <a:cubicBezTo>
                  <a:pt x="37928" y="5030"/>
                  <a:pt x="38028" y="5030"/>
                  <a:pt x="38095" y="4930"/>
                </a:cubicBezTo>
                <a:cubicBezTo>
                  <a:pt x="38195" y="4796"/>
                  <a:pt x="38161" y="4730"/>
                  <a:pt x="38061" y="4630"/>
                </a:cubicBezTo>
                <a:cubicBezTo>
                  <a:pt x="37728" y="4396"/>
                  <a:pt x="37394" y="4196"/>
                  <a:pt x="37061" y="3962"/>
                </a:cubicBezTo>
                <a:cubicBezTo>
                  <a:pt x="37013" y="3939"/>
                  <a:pt x="36970" y="3928"/>
                  <a:pt x="36931" y="3928"/>
                </a:cubicBezTo>
                <a:close/>
                <a:moveTo>
                  <a:pt x="78706" y="4141"/>
                </a:moveTo>
                <a:cubicBezTo>
                  <a:pt x="78681" y="4141"/>
                  <a:pt x="78653" y="4148"/>
                  <a:pt x="78624" y="4163"/>
                </a:cubicBezTo>
                <a:cubicBezTo>
                  <a:pt x="78524" y="4196"/>
                  <a:pt x="78423" y="4263"/>
                  <a:pt x="78457" y="4396"/>
                </a:cubicBezTo>
                <a:cubicBezTo>
                  <a:pt x="78557" y="4763"/>
                  <a:pt x="78624" y="5197"/>
                  <a:pt x="78724" y="5564"/>
                </a:cubicBezTo>
                <a:cubicBezTo>
                  <a:pt x="78757" y="5664"/>
                  <a:pt x="78857" y="5730"/>
                  <a:pt x="78924" y="5730"/>
                </a:cubicBezTo>
                <a:cubicBezTo>
                  <a:pt x="79057" y="5730"/>
                  <a:pt x="79124" y="5597"/>
                  <a:pt x="79124" y="5497"/>
                </a:cubicBezTo>
                <a:cubicBezTo>
                  <a:pt x="79057" y="5097"/>
                  <a:pt x="78957" y="4696"/>
                  <a:pt x="78890" y="4329"/>
                </a:cubicBezTo>
                <a:cubicBezTo>
                  <a:pt x="78864" y="4225"/>
                  <a:pt x="78798" y="4141"/>
                  <a:pt x="78706" y="4141"/>
                </a:cubicBezTo>
                <a:close/>
                <a:moveTo>
                  <a:pt x="9274" y="5694"/>
                </a:moveTo>
                <a:cubicBezTo>
                  <a:pt x="9235" y="5694"/>
                  <a:pt x="9199" y="5705"/>
                  <a:pt x="9174" y="5730"/>
                </a:cubicBezTo>
                <a:cubicBezTo>
                  <a:pt x="8840" y="5931"/>
                  <a:pt x="8540" y="6197"/>
                  <a:pt x="8207" y="6431"/>
                </a:cubicBezTo>
                <a:cubicBezTo>
                  <a:pt x="8107" y="6531"/>
                  <a:pt x="8073" y="6664"/>
                  <a:pt x="8173" y="6731"/>
                </a:cubicBezTo>
                <a:cubicBezTo>
                  <a:pt x="8207" y="6764"/>
                  <a:pt x="8273" y="6831"/>
                  <a:pt x="8340" y="6831"/>
                </a:cubicBezTo>
                <a:cubicBezTo>
                  <a:pt x="8373" y="6831"/>
                  <a:pt x="8407" y="6831"/>
                  <a:pt x="8474" y="6764"/>
                </a:cubicBezTo>
                <a:cubicBezTo>
                  <a:pt x="8807" y="6531"/>
                  <a:pt x="9074" y="6264"/>
                  <a:pt x="9408" y="6064"/>
                </a:cubicBezTo>
                <a:cubicBezTo>
                  <a:pt x="9508" y="5997"/>
                  <a:pt x="9541" y="5864"/>
                  <a:pt x="9474" y="5764"/>
                </a:cubicBezTo>
                <a:cubicBezTo>
                  <a:pt x="9412" y="5723"/>
                  <a:pt x="9338" y="5694"/>
                  <a:pt x="9274" y="5694"/>
                </a:cubicBezTo>
                <a:close/>
                <a:moveTo>
                  <a:pt x="40334" y="6623"/>
                </a:moveTo>
                <a:cubicBezTo>
                  <a:pt x="40280" y="6623"/>
                  <a:pt x="40230" y="6648"/>
                  <a:pt x="40196" y="6698"/>
                </a:cubicBezTo>
                <a:cubicBezTo>
                  <a:pt x="40096" y="6764"/>
                  <a:pt x="40096" y="6898"/>
                  <a:pt x="40196" y="6998"/>
                </a:cubicBezTo>
                <a:cubicBezTo>
                  <a:pt x="40496" y="7231"/>
                  <a:pt x="40763" y="7532"/>
                  <a:pt x="41030" y="7832"/>
                </a:cubicBezTo>
                <a:cubicBezTo>
                  <a:pt x="41030" y="7865"/>
                  <a:pt x="41097" y="7899"/>
                  <a:pt x="41164" y="7899"/>
                </a:cubicBezTo>
                <a:cubicBezTo>
                  <a:pt x="41197" y="7899"/>
                  <a:pt x="41230" y="7899"/>
                  <a:pt x="41330" y="7865"/>
                </a:cubicBezTo>
                <a:cubicBezTo>
                  <a:pt x="41397" y="7765"/>
                  <a:pt x="41397" y="7665"/>
                  <a:pt x="41330" y="7565"/>
                </a:cubicBezTo>
                <a:cubicBezTo>
                  <a:pt x="41063" y="7265"/>
                  <a:pt x="40763" y="6998"/>
                  <a:pt x="40496" y="6698"/>
                </a:cubicBezTo>
                <a:cubicBezTo>
                  <a:pt x="40446" y="6648"/>
                  <a:pt x="40388" y="6623"/>
                  <a:pt x="40334" y="6623"/>
                </a:cubicBezTo>
                <a:close/>
                <a:moveTo>
                  <a:pt x="5938" y="8457"/>
                </a:moveTo>
                <a:cubicBezTo>
                  <a:pt x="5888" y="8457"/>
                  <a:pt x="5838" y="8482"/>
                  <a:pt x="5805" y="8532"/>
                </a:cubicBezTo>
                <a:lnTo>
                  <a:pt x="4971" y="9366"/>
                </a:lnTo>
                <a:cubicBezTo>
                  <a:pt x="4871" y="9433"/>
                  <a:pt x="4871" y="9566"/>
                  <a:pt x="4971" y="9667"/>
                </a:cubicBezTo>
                <a:cubicBezTo>
                  <a:pt x="5004" y="9700"/>
                  <a:pt x="5038" y="9700"/>
                  <a:pt x="5071" y="9700"/>
                </a:cubicBezTo>
                <a:cubicBezTo>
                  <a:pt x="5138" y="9700"/>
                  <a:pt x="5171" y="9700"/>
                  <a:pt x="5238" y="9667"/>
                </a:cubicBezTo>
                <a:cubicBezTo>
                  <a:pt x="5505" y="9366"/>
                  <a:pt x="5805" y="9066"/>
                  <a:pt x="6072" y="8833"/>
                </a:cubicBezTo>
                <a:cubicBezTo>
                  <a:pt x="6172" y="8733"/>
                  <a:pt x="6172" y="8599"/>
                  <a:pt x="6072" y="8532"/>
                </a:cubicBezTo>
                <a:cubicBezTo>
                  <a:pt x="6038" y="8482"/>
                  <a:pt x="5988" y="8457"/>
                  <a:pt x="5938" y="8457"/>
                </a:cubicBezTo>
                <a:close/>
                <a:moveTo>
                  <a:pt x="79291" y="8532"/>
                </a:moveTo>
                <a:cubicBezTo>
                  <a:pt x="79224" y="8532"/>
                  <a:pt x="79124" y="8599"/>
                  <a:pt x="79124" y="8733"/>
                </a:cubicBezTo>
                <a:cubicBezTo>
                  <a:pt x="79191" y="9099"/>
                  <a:pt x="79191" y="9533"/>
                  <a:pt x="79224" y="9900"/>
                </a:cubicBezTo>
                <a:cubicBezTo>
                  <a:pt x="79224" y="10000"/>
                  <a:pt x="79291" y="10067"/>
                  <a:pt x="79424" y="10067"/>
                </a:cubicBezTo>
                <a:cubicBezTo>
                  <a:pt x="79558" y="10067"/>
                  <a:pt x="79624" y="10000"/>
                  <a:pt x="79591" y="9900"/>
                </a:cubicBezTo>
                <a:cubicBezTo>
                  <a:pt x="79591" y="9466"/>
                  <a:pt x="79558" y="9099"/>
                  <a:pt x="79524" y="8699"/>
                </a:cubicBezTo>
                <a:cubicBezTo>
                  <a:pt x="79524" y="8599"/>
                  <a:pt x="79424" y="8532"/>
                  <a:pt x="79291" y="8532"/>
                </a:cubicBezTo>
                <a:close/>
                <a:moveTo>
                  <a:pt x="43139" y="10012"/>
                </a:moveTo>
                <a:cubicBezTo>
                  <a:pt x="43098" y="10012"/>
                  <a:pt x="43059" y="10020"/>
                  <a:pt x="43032" y="10033"/>
                </a:cubicBezTo>
                <a:cubicBezTo>
                  <a:pt x="42931" y="10100"/>
                  <a:pt x="42931" y="10234"/>
                  <a:pt x="42998" y="10334"/>
                </a:cubicBezTo>
                <a:lnTo>
                  <a:pt x="43599" y="11334"/>
                </a:lnTo>
                <a:cubicBezTo>
                  <a:pt x="43665" y="11368"/>
                  <a:pt x="43699" y="11401"/>
                  <a:pt x="43765" y="11401"/>
                </a:cubicBezTo>
                <a:cubicBezTo>
                  <a:pt x="43765" y="11401"/>
                  <a:pt x="43832" y="11401"/>
                  <a:pt x="43865" y="11368"/>
                </a:cubicBezTo>
                <a:cubicBezTo>
                  <a:pt x="43966" y="11268"/>
                  <a:pt x="43966" y="11168"/>
                  <a:pt x="43932" y="11068"/>
                </a:cubicBezTo>
                <a:cubicBezTo>
                  <a:pt x="43765" y="10734"/>
                  <a:pt x="43532" y="10400"/>
                  <a:pt x="43298" y="10067"/>
                </a:cubicBezTo>
                <a:cubicBezTo>
                  <a:pt x="43259" y="10028"/>
                  <a:pt x="43197" y="10012"/>
                  <a:pt x="43139" y="10012"/>
                </a:cubicBezTo>
                <a:close/>
                <a:moveTo>
                  <a:pt x="3009" y="11615"/>
                </a:moveTo>
                <a:cubicBezTo>
                  <a:pt x="2948" y="11615"/>
                  <a:pt x="2878" y="11638"/>
                  <a:pt x="2836" y="11701"/>
                </a:cubicBezTo>
                <a:cubicBezTo>
                  <a:pt x="2569" y="12035"/>
                  <a:pt x="2336" y="12302"/>
                  <a:pt x="2069" y="12669"/>
                </a:cubicBezTo>
                <a:cubicBezTo>
                  <a:pt x="2002" y="12735"/>
                  <a:pt x="2036" y="12869"/>
                  <a:pt x="2136" y="12936"/>
                </a:cubicBezTo>
                <a:cubicBezTo>
                  <a:pt x="2169" y="13002"/>
                  <a:pt x="2202" y="13002"/>
                  <a:pt x="2236" y="13002"/>
                </a:cubicBezTo>
                <a:cubicBezTo>
                  <a:pt x="2302" y="13002"/>
                  <a:pt x="2369" y="13002"/>
                  <a:pt x="2403" y="12869"/>
                </a:cubicBezTo>
                <a:cubicBezTo>
                  <a:pt x="2669" y="12569"/>
                  <a:pt x="2903" y="12235"/>
                  <a:pt x="3170" y="11935"/>
                </a:cubicBezTo>
                <a:cubicBezTo>
                  <a:pt x="3203" y="11868"/>
                  <a:pt x="3203" y="11735"/>
                  <a:pt x="3103" y="11635"/>
                </a:cubicBezTo>
                <a:cubicBezTo>
                  <a:pt x="3079" y="11622"/>
                  <a:pt x="3045" y="11615"/>
                  <a:pt x="3009" y="11615"/>
                </a:cubicBezTo>
                <a:close/>
                <a:moveTo>
                  <a:pt x="74387" y="12535"/>
                </a:moveTo>
                <a:cubicBezTo>
                  <a:pt x="73954" y="12569"/>
                  <a:pt x="73587" y="12635"/>
                  <a:pt x="73186" y="12769"/>
                </a:cubicBezTo>
                <a:cubicBezTo>
                  <a:pt x="73053" y="12802"/>
                  <a:pt x="73020" y="12936"/>
                  <a:pt x="73053" y="13036"/>
                </a:cubicBezTo>
                <a:cubicBezTo>
                  <a:pt x="73053" y="13102"/>
                  <a:pt x="73120" y="13136"/>
                  <a:pt x="73220" y="13136"/>
                </a:cubicBezTo>
                <a:lnTo>
                  <a:pt x="73286" y="13136"/>
                </a:lnTo>
                <a:cubicBezTo>
                  <a:pt x="73687" y="13036"/>
                  <a:pt x="74054" y="12936"/>
                  <a:pt x="74421" y="12902"/>
                </a:cubicBezTo>
                <a:cubicBezTo>
                  <a:pt x="74521" y="12902"/>
                  <a:pt x="74587" y="12802"/>
                  <a:pt x="74587" y="12702"/>
                </a:cubicBezTo>
                <a:cubicBezTo>
                  <a:pt x="74587" y="12602"/>
                  <a:pt x="74521" y="12535"/>
                  <a:pt x="74387" y="12535"/>
                </a:cubicBezTo>
                <a:close/>
                <a:moveTo>
                  <a:pt x="77469" y="13175"/>
                </a:moveTo>
                <a:cubicBezTo>
                  <a:pt x="77400" y="13175"/>
                  <a:pt x="77336" y="13222"/>
                  <a:pt x="77289" y="13269"/>
                </a:cubicBezTo>
                <a:cubicBezTo>
                  <a:pt x="77256" y="13369"/>
                  <a:pt x="77289" y="13469"/>
                  <a:pt x="77389" y="13536"/>
                </a:cubicBezTo>
                <a:cubicBezTo>
                  <a:pt x="77723" y="13703"/>
                  <a:pt x="78057" y="13903"/>
                  <a:pt x="78357" y="14136"/>
                </a:cubicBezTo>
                <a:cubicBezTo>
                  <a:pt x="78390" y="14203"/>
                  <a:pt x="78423" y="14203"/>
                  <a:pt x="78457" y="14203"/>
                </a:cubicBezTo>
                <a:cubicBezTo>
                  <a:pt x="78524" y="14203"/>
                  <a:pt x="78590" y="14170"/>
                  <a:pt x="78624" y="14136"/>
                </a:cubicBezTo>
                <a:cubicBezTo>
                  <a:pt x="78724" y="14070"/>
                  <a:pt x="78657" y="13936"/>
                  <a:pt x="78590" y="13870"/>
                </a:cubicBezTo>
                <a:cubicBezTo>
                  <a:pt x="78257" y="13603"/>
                  <a:pt x="77923" y="13369"/>
                  <a:pt x="77556" y="13202"/>
                </a:cubicBezTo>
                <a:cubicBezTo>
                  <a:pt x="77527" y="13183"/>
                  <a:pt x="77498" y="13175"/>
                  <a:pt x="77469" y="13175"/>
                </a:cubicBezTo>
                <a:close/>
                <a:moveTo>
                  <a:pt x="79361" y="12894"/>
                </a:moveTo>
                <a:cubicBezTo>
                  <a:pt x="79270" y="12894"/>
                  <a:pt x="79224" y="12958"/>
                  <a:pt x="79224" y="13069"/>
                </a:cubicBezTo>
                <a:cubicBezTo>
                  <a:pt x="79191" y="13503"/>
                  <a:pt x="79124" y="13870"/>
                  <a:pt x="79091" y="14236"/>
                </a:cubicBezTo>
                <a:cubicBezTo>
                  <a:pt x="79091" y="14337"/>
                  <a:pt x="79191" y="14437"/>
                  <a:pt x="79291" y="14437"/>
                </a:cubicBezTo>
                <a:cubicBezTo>
                  <a:pt x="79391" y="14437"/>
                  <a:pt x="79458" y="14370"/>
                  <a:pt x="79458" y="14337"/>
                </a:cubicBezTo>
                <a:cubicBezTo>
                  <a:pt x="79524" y="13936"/>
                  <a:pt x="79558" y="13536"/>
                  <a:pt x="79591" y="13102"/>
                </a:cubicBezTo>
                <a:cubicBezTo>
                  <a:pt x="79624" y="13002"/>
                  <a:pt x="79558" y="12902"/>
                  <a:pt x="79424" y="12902"/>
                </a:cubicBezTo>
                <a:cubicBezTo>
                  <a:pt x="79401" y="12896"/>
                  <a:pt x="79380" y="12894"/>
                  <a:pt x="79361" y="12894"/>
                </a:cubicBezTo>
                <a:close/>
                <a:moveTo>
                  <a:pt x="45149" y="13843"/>
                </a:moveTo>
                <a:cubicBezTo>
                  <a:pt x="45122" y="13843"/>
                  <a:pt x="45094" y="13851"/>
                  <a:pt x="45066" y="13870"/>
                </a:cubicBezTo>
                <a:cubicBezTo>
                  <a:pt x="44933" y="13903"/>
                  <a:pt x="44900" y="14036"/>
                  <a:pt x="44933" y="14103"/>
                </a:cubicBezTo>
                <a:lnTo>
                  <a:pt x="45333" y="15237"/>
                </a:lnTo>
                <a:lnTo>
                  <a:pt x="45533" y="15204"/>
                </a:lnTo>
                <a:lnTo>
                  <a:pt x="45700" y="15104"/>
                </a:lnTo>
                <a:lnTo>
                  <a:pt x="45300" y="13970"/>
                </a:lnTo>
                <a:cubicBezTo>
                  <a:pt x="45276" y="13897"/>
                  <a:pt x="45217" y="13843"/>
                  <a:pt x="45149" y="13843"/>
                </a:cubicBezTo>
                <a:close/>
                <a:moveTo>
                  <a:pt x="434" y="15191"/>
                </a:moveTo>
                <a:cubicBezTo>
                  <a:pt x="350" y="15191"/>
                  <a:pt x="283" y="15222"/>
                  <a:pt x="234" y="15271"/>
                </a:cubicBezTo>
                <a:cubicBezTo>
                  <a:pt x="168" y="15404"/>
                  <a:pt x="134" y="15504"/>
                  <a:pt x="34" y="15604"/>
                </a:cubicBezTo>
                <a:cubicBezTo>
                  <a:pt x="1" y="15738"/>
                  <a:pt x="34" y="15871"/>
                  <a:pt x="134" y="15904"/>
                </a:cubicBezTo>
                <a:cubicBezTo>
                  <a:pt x="134" y="15938"/>
                  <a:pt x="168" y="15938"/>
                  <a:pt x="201" y="15938"/>
                </a:cubicBezTo>
                <a:cubicBezTo>
                  <a:pt x="301" y="15938"/>
                  <a:pt x="368" y="15904"/>
                  <a:pt x="401" y="15838"/>
                </a:cubicBezTo>
                <a:cubicBezTo>
                  <a:pt x="501" y="15704"/>
                  <a:pt x="535" y="15604"/>
                  <a:pt x="635" y="15504"/>
                </a:cubicBezTo>
                <a:cubicBezTo>
                  <a:pt x="668" y="15371"/>
                  <a:pt x="635" y="15237"/>
                  <a:pt x="535" y="15204"/>
                </a:cubicBezTo>
                <a:cubicBezTo>
                  <a:pt x="499" y="15195"/>
                  <a:pt x="465" y="15191"/>
                  <a:pt x="434" y="15191"/>
                </a:cubicBezTo>
                <a:close/>
                <a:moveTo>
                  <a:pt x="70701" y="14643"/>
                </a:moveTo>
                <a:cubicBezTo>
                  <a:pt x="70640" y="14643"/>
                  <a:pt x="70590" y="14679"/>
                  <a:pt x="70551" y="14737"/>
                </a:cubicBezTo>
                <a:cubicBezTo>
                  <a:pt x="70284" y="15070"/>
                  <a:pt x="70084" y="15437"/>
                  <a:pt x="69951" y="15804"/>
                </a:cubicBezTo>
                <a:cubicBezTo>
                  <a:pt x="69917" y="15904"/>
                  <a:pt x="70017" y="16038"/>
                  <a:pt x="70084" y="16071"/>
                </a:cubicBezTo>
                <a:lnTo>
                  <a:pt x="70184" y="16071"/>
                </a:lnTo>
                <a:cubicBezTo>
                  <a:pt x="70251" y="16071"/>
                  <a:pt x="70351" y="16038"/>
                  <a:pt x="70318" y="15971"/>
                </a:cubicBezTo>
                <a:cubicBezTo>
                  <a:pt x="70451" y="15637"/>
                  <a:pt x="70685" y="15304"/>
                  <a:pt x="70885" y="14970"/>
                </a:cubicBezTo>
                <a:cubicBezTo>
                  <a:pt x="70951" y="14904"/>
                  <a:pt x="70918" y="14770"/>
                  <a:pt x="70851" y="14703"/>
                </a:cubicBezTo>
                <a:cubicBezTo>
                  <a:pt x="70795" y="14662"/>
                  <a:pt x="70745" y="14643"/>
                  <a:pt x="70701" y="14643"/>
                </a:cubicBezTo>
                <a:close/>
                <a:moveTo>
                  <a:pt x="80551" y="16177"/>
                </a:moveTo>
                <a:cubicBezTo>
                  <a:pt x="80520" y="16177"/>
                  <a:pt x="80488" y="16185"/>
                  <a:pt x="80458" y="16205"/>
                </a:cubicBezTo>
                <a:cubicBezTo>
                  <a:pt x="80392" y="16238"/>
                  <a:pt x="80358" y="16371"/>
                  <a:pt x="80392" y="16438"/>
                </a:cubicBezTo>
                <a:lnTo>
                  <a:pt x="80425" y="16571"/>
                </a:lnTo>
                <a:cubicBezTo>
                  <a:pt x="80592" y="16905"/>
                  <a:pt x="80725" y="17205"/>
                  <a:pt x="80859" y="17539"/>
                </a:cubicBezTo>
                <a:cubicBezTo>
                  <a:pt x="80859" y="17606"/>
                  <a:pt x="80925" y="17672"/>
                  <a:pt x="81025" y="17672"/>
                </a:cubicBezTo>
                <a:lnTo>
                  <a:pt x="81092" y="17639"/>
                </a:lnTo>
                <a:cubicBezTo>
                  <a:pt x="81225" y="17606"/>
                  <a:pt x="81259" y="17472"/>
                  <a:pt x="81225" y="17405"/>
                </a:cubicBezTo>
                <a:cubicBezTo>
                  <a:pt x="81092" y="17038"/>
                  <a:pt x="80959" y="16738"/>
                  <a:pt x="80792" y="16405"/>
                </a:cubicBezTo>
                <a:lnTo>
                  <a:pt x="80725" y="16271"/>
                </a:lnTo>
                <a:cubicBezTo>
                  <a:pt x="80702" y="16224"/>
                  <a:pt x="80628" y="16177"/>
                  <a:pt x="80551" y="16177"/>
                </a:cubicBezTo>
                <a:close/>
                <a:moveTo>
                  <a:pt x="78427" y="17130"/>
                </a:moveTo>
                <a:cubicBezTo>
                  <a:pt x="78352" y="17130"/>
                  <a:pt x="78280" y="17192"/>
                  <a:pt x="78257" y="17239"/>
                </a:cubicBezTo>
                <a:cubicBezTo>
                  <a:pt x="78090" y="17572"/>
                  <a:pt x="77923" y="17939"/>
                  <a:pt x="77723" y="18239"/>
                </a:cubicBezTo>
                <a:cubicBezTo>
                  <a:pt x="77656" y="18339"/>
                  <a:pt x="77723" y="18439"/>
                  <a:pt x="77790" y="18506"/>
                </a:cubicBezTo>
                <a:cubicBezTo>
                  <a:pt x="77856" y="18540"/>
                  <a:pt x="77890" y="18540"/>
                  <a:pt x="77923" y="18540"/>
                </a:cubicBezTo>
                <a:cubicBezTo>
                  <a:pt x="77956" y="18540"/>
                  <a:pt x="78057" y="18506"/>
                  <a:pt x="77990" y="18506"/>
                </a:cubicBezTo>
                <a:cubicBezTo>
                  <a:pt x="78223" y="18173"/>
                  <a:pt x="78423" y="17772"/>
                  <a:pt x="78590" y="17405"/>
                </a:cubicBezTo>
                <a:cubicBezTo>
                  <a:pt x="78690" y="17305"/>
                  <a:pt x="78590" y="17205"/>
                  <a:pt x="78524" y="17172"/>
                </a:cubicBezTo>
                <a:cubicBezTo>
                  <a:pt x="78493" y="17142"/>
                  <a:pt x="78460" y="17130"/>
                  <a:pt x="78427" y="17130"/>
                </a:cubicBezTo>
                <a:close/>
                <a:moveTo>
                  <a:pt x="46279" y="18018"/>
                </a:moveTo>
                <a:cubicBezTo>
                  <a:pt x="46256" y="18018"/>
                  <a:pt x="46230" y="18025"/>
                  <a:pt x="46200" y="18039"/>
                </a:cubicBezTo>
                <a:cubicBezTo>
                  <a:pt x="46067" y="18073"/>
                  <a:pt x="46034" y="18139"/>
                  <a:pt x="46034" y="18273"/>
                </a:cubicBezTo>
                <a:cubicBezTo>
                  <a:pt x="46100" y="18673"/>
                  <a:pt x="46200" y="19073"/>
                  <a:pt x="46234" y="19440"/>
                </a:cubicBezTo>
                <a:cubicBezTo>
                  <a:pt x="46267" y="19540"/>
                  <a:pt x="46367" y="19607"/>
                  <a:pt x="46434" y="19607"/>
                </a:cubicBezTo>
                <a:cubicBezTo>
                  <a:pt x="46567" y="19607"/>
                  <a:pt x="46634" y="19540"/>
                  <a:pt x="46634" y="19373"/>
                </a:cubicBezTo>
                <a:cubicBezTo>
                  <a:pt x="46567" y="18973"/>
                  <a:pt x="46534" y="18573"/>
                  <a:pt x="46434" y="18206"/>
                </a:cubicBezTo>
                <a:cubicBezTo>
                  <a:pt x="46408" y="18102"/>
                  <a:pt x="46362" y="18018"/>
                  <a:pt x="46279" y="18018"/>
                </a:cubicBezTo>
                <a:close/>
                <a:moveTo>
                  <a:pt x="70496" y="18646"/>
                </a:moveTo>
                <a:cubicBezTo>
                  <a:pt x="70452" y="18646"/>
                  <a:pt x="70412" y="18664"/>
                  <a:pt x="70384" y="18706"/>
                </a:cubicBezTo>
                <a:cubicBezTo>
                  <a:pt x="70284" y="18773"/>
                  <a:pt x="70251" y="18906"/>
                  <a:pt x="70351" y="18973"/>
                </a:cubicBezTo>
                <a:cubicBezTo>
                  <a:pt x="70585" y="19273"/>
                  <a:pt x="70885" y="19574"/>
                  <a:pt x="71252" y="19807"/>
                </a:cubicBezTo>
                <a:cubicBezTo>
                  <a:pt x="71285" y="19874"/>
                  <a:pt x="71352" y="19874"/>
                  <a:pt x="71385" y="19874"/>
                </a:cubicBezTo>
                <a:cubicBezTo>
                  <a:pt x="71418" y="19874"/>
                  <a:pt x="71519" y="19807"/>
                  <a:pt x="71552" y="19774"/>
                </a:cubicBezTo>
                <a:cubicBezTo>
                  <a:pt x="71619" y="19674"/>
                  <a:pt x="71585" y="19574"/>
                  <a:pt x="71519" y="19507"/>
                </a:cubicBezTo>
                <a:cubicBezTo>
                  <a:pt x="71152" y="19273"/>
                  <a:pt x="70885" y="19040"/>
                  <a:pt x="70685" y="18740"/>
                </a:cubicBezTo>
                <a:cubicBezTo>
                  <a:pt x="70626" y="18682"/>
                  <a:pt x="70557" y="18646"/>
                  <a:pt x="70496" y="18646"/>
                </a:cubicBezTo>
                <a:close/>
                <a:moveTo>
                  <a:pt x="75490" y="20147"/>
                </a:moveTo>
                <a:cubicBezTo>
                  <a:pt x="75464" y="20147"/>
                  <a:pt x="75440" y="20155"/>
                  <a:pt x="75421" y="20174"/>
                </a:cubicBezTo>
                <a:cubicBezTo>
                  <a:pt x="75054" y="20274"/>
                  <a:pt x="74687" y="20341"/>
                  <a:pt x="74287" y="20374"/>
                </a:cubicBezTo>
                <a:cubicBezTo>
                  <a:pt x="74220" y="20374"/>
                  <a:pt x="74120" y="20441"/>
                  <a:pt x="74120" y="20574"/>
                </a:cubicBezTo>
                <a:cubicBezTo>
                  <a:pt x="74120" y="20674"/>
                  <a:pt x="74220" y="20741"/>
                  <a:pt x="74354" y="20741"/>
                </a:cubicBezTo>
                <a:cubicBezTo>
                  <a:pt x="74788" y="20708"/>
                  <a:pt x="75221" y="20608"/>
                  <a:pt x="75555" y="20541"/>
                </a:cubicBezTo>
                <a:cubicBezTo>
                  <a:pt x="75688" y="20508"/>
                  <a:pt x="75722" y="20374"/>
                  <a:pt x="75688" y="20274"/>
                </a:cubicBezTo>
                <a:cubicBezTo>
                  <a:pt x="75640" y="20202"/>
                  <a:pt x="75557" y="20147"/>
                  <a:pt x="75490" y="20147"/>
                </a:cubicBezTo>
                <a:close/>
                <a:moveTo>
                  <a:pt x="81626" y="20374"/>
                </a:moveTo>
                <a:cubicBezTo>
                  <a:pt x="81526" y="20374"/>
                  <a:pt x="81426" y="20441"/>
                  <a:pt x="81426" y="20574"/>
                </a:cubicBezTo>
                <a:lnTo>
                  <a:pt x="81426" y="21175"/>
                </a:lnTo>
                <a:lnTo>
                  <a:pt x="81426" y="21742"/>
                </a:lnTo>
                <a:cubicBezTo>
                  <a:pt x="81426" y="21875"/>
                  <a:pt x="81526" y="21942"/>
                  <a:pt x="81626" y="21942"/>
                </a:cubicBezTo>
                <a:cubicBezTo>
                  <a:pt x="81726" y="21942"/>
                  <a:pt x="81793" y="21875"/>
                  <a:pt x="81859" y="21775"/>
                </a:cubicBezTo>
                <a:lnTo>
                  <a:pt x="81859" y="21208"/>
                </a:lnTo>
                <a:lnTo>
                  <a:pt x="81859" y="20574"/>
                </a:lnTo>
                <a:cubicBezTo>
                  <a:pt x="81859" y="20441"/>
                  <a:pt x="81759" y="20374"/>
                  <a:pt x="81626" y="20374"/>
                </a:cubicBezTo>
                <a:close/>
                <a:moveTo>
                  <a:pt x="46834" y="22409"/>
                </a:moveTo>
                <a:cubicBezTo>
                  <a:pt x="46701" y="22409"/>
                  <a:pt x="46634" y="22509"/>
                  <a:pt x="46634" y="22609"/>
                </a:cubicBezTo>
                <a:cubicBezTo>
                  <a:pt x="46701" y="23009"/>
                  <a:pt x="46768" y="23410"/>
                  <a:pt x="46834" y="23777"/>
                </a:cubicBezTo>
                <a:cubicBezTo>
                  <a:pt x="46868" y="23877"/>
                  <a:pt x="46934" y="23943"/>
                  <a:pt x="47034" y="23943"/>
                </a:cubicBezTo>
                <a:cubicBezTo>
                  <a:pt x="47168" y="23943"/>
                  <a:pt x="47235" y="23843"/>
                  <a:pt x="47201" y="23743"/>
                </a:cubicBezTo>
                <a:cubicBezTo>
                  <a:pt x="47168" y="23376"/>
                  <a:pt x="47068" y="22943"/>
                  <a:pt x="47034" y="22576"/>
                </a:cubicBezTo>
                <a:cubicBezTo>
                  <a:pt x="47034" y="22442"/>
                  <a:pt x="46934" y="22409"/>
                  <a:pt x="46834" y="22409"/>
                </a:cubicBezTo>
                <a:close/>
                <a:moveTo>
                  <a:pt x="81137" y="24698"/>
                </a:moveTo>
                <a:cubicBezTo>
                  <a:pt x="81059" y="24698"/>
                  <a:pt x="81009" y="24736"/>
                  <a:pt x="80959" y="24811"/>
                </a:cubicBezTo>
                <a:cubicBezTo>
                  <a:pt x="80892" y="25211"/>
                  <a:pt x="80758" y="25578"/>
                  <a:pt x="80625" y="25945"/>
                </a:cubicBezTo>
                <a:cubicBezTo>
                  <a:pt x="80592" y="26045"/>
                  <a:pt x="80692" y="26178"/>
                  <a:pt x="80758" y="26212"/>
                </a:cubicBezTo>
                <a:lnTo>
                  <a:pt x="80792" y="26212"/>
                </a:lnTo>
                <a:cubicBezTo>
                  <a:pt x="80892" y="26212"/>
                  <a:pt x="80959" y="26178"/>
                  <a:pt x="81025" y="26112"/>
                </a:cubicBezTo>
                <a:cubicBezTo>
                  <a:pt x="81125" y="25745"/>
                  <a:pt x="81259" y="25344"/>
                  <a:pt x="81359" y="24944"/>
                </a:cubicBezTo>
                <a:cubicBezTo>
                  <a:pt x="81392" y="24811"/>
                  <a:pt x="81359" y="24744"/>
                  <a:pt x="81225" y="24711"/>
                </a:cubicBezTo>
                <a:cubicBezTo>
                  <a:pt x="81192" y="24702"/>
                  <a:pt x="81163" y="24698"/>
                  <a:pt x="81137" y="24698"/>
                </a:cubicBezTo>
                <a:close/>
                <a:moveTo>
                  <a:pt x="47586" y="26639"/>
                </a:moveTo>
                <a:cubicBezTo>
                  <a:pt x="47570" y="26639"/>
                  <a:pt x="47553" y="26641"/>
                  <a:pt x="47535" y="26645"/>
                </a:cubicBezTo>
                <a:cubicBezTo>
                  <a:pt x="47435" y="26712"/>
                  <a:pt x="47368" y="26779"/>
                  <a:pt x="47401" y="26912"/>
                </a:cubicBezTo>
                <a:cubicBezTo>
                  <a:pt x="47535" y="27346"/>
                  <a:pt x="47601" y="27713"/>
                  <a:pt x="47735" y="28080"/>
                </a:cubicBezTo>
                <a:cubicBezTo>
                  <a:pt x="47768" y="28180"/>
                  <a:pt x="47868" y="28213"/>
                  <a:pt x="47935" y="28213"/>
                </a:cubicBezTo>
                <a:cubicBezTo>
                  <a:pt x="48002" y="28213"/>
                  <a:pt x="48002" y="28213"/>
                  <a:pt x="48002" y="28180"/>
                </a:cubicBezTo>
                <a:cubicBezTo>
                  <a:pt x="48068" y="28113"/>
                  <a:pt x="48169" y="27980"/>
                  <a:pt x="48102" y="27913"/>
                </a:cubicBezTo>
                <a:cubicBezTo>
                  <a:pt x="48002" y="27579"/>
                  <a:pt x="47868" y="27146"/>
                  <a:pt x="47768" y="26779"/>
                </a:cubicBezTo>
                <a:cubicBezTo>
                  <a:pt x="47739" y="26721"/>
                  <a:pt x="47686" y="26639"/>
                  <a:pt x="47586" y="26639"/>
                </a:cubicBezTo>
                <a:close/>
                <a:moveTo>
                  <a:pt x="79526" y="28700"/>
                </a:moveTo>
                <a:cubicBezTo>
                  <a:pt x="79460" y="28700"/>
                  <a:pt x="79382" y="28731"/>
                  <a:pt x="79357" y="28780"/>
                </a:cubicBezTo>
                <a:cubicBezTo>
                  <a:pt x="79191" y="29114"/>
                  <a:pt x="78957" y="29447"/>
                  <a:pt x="78757" y="29781"/>
                </a:cubicBezTo>
                <a:cubicBezTo>
                  <a:pt x="78657" y="29914"/>
                  <a:pt x="78724" y="30048"/>
                  <a:pt x="78790" y="30081"/>
                </a:cubicBezTo>
                <a:cubicBezTo>
                  <a:pt x="78857" y="30115"/>
                  <a:pt x="78890" y="30115"/>
                  <a:pt x="78924" y="30115"/>
                </a:cubicBezTo>
                <a:cubicBezTo>
                  <a:pt x="79024" y="30115"/>
                  <a:pt x="79057" y="30115"/>
                  <a:pt x="79057" y="30014"/>
                </a:cubicBezTo>
                <a:cubicBezTo>
                  <a:pt x="79257" y="29681"/>
                  <a:pt x="79458" y="29281"/>
                  <a:pt x="79658" y="28947"/>
                </a:cubicBezTo>
                <a:cubicBezTo>
                  <a:pt x="79724" y="28880"/>
                  <a:pt x="79658" y="28747"/>
                  <a:pt x="79591" y="28714"/>
                </a:cubicBezTo>
                <a:cubicBezTo>
                  <a:pt x="79573" y="28705"/>
                  <a:pt x="79550" y="28700"/>
                  <a:pt x="79526" y="28700"/>
                </a:cubicBezTo>
                <a:close/>
                <a:moveTo>
                  <a:pt x="49212" y="30728"/>
                </a:moveTo>
                <a:cubicBezTo>
                  <a:pt x="49176" y="30728"/>
                  <a:pt x="49139" y="30736"/>
                  <a:pt x="49103" y="30748"/>
                </a:cubicBezTo>
                <a:cubicBezTo>
                  <a:pt x="48969" y="30782"/>
                  <a:pt x="48969" y="30915"/>
                  <a:pt x="49036" y="31015"/>
                </a:cubicBezTo>
                <a:cubicBezTo>
                  <a:pt x="49136" y="31215"/>
                  <a:pt x="49236" y="31382"/>
                  <a:pt x="49369" y="31549"/>
                </a:cubicBezTo>
                <a:cubicBezTo>
                  <a:pt x="49503" y="31682"/>
                  <a:pt x="49570" y="31849"/>
                  <a:pt x="49703" y="32016"/>
                </a:cubicBezTo>
                <a:cubicBezTo>
                  <a:pt x="49736" y="32049"/>
                  <a:pt x="49836" y="32083"/>
                  <a:pt x="49870" y="32083"/>
                </a:cubicBezTo>
                <a:lnTo>
                  <a:pt x="50037" y="32083"/>
                </a:lnTo>
                <a:cubicBezTo>
                  <a:pt x="50103" y="32016"/>
                  <a:pt x="50137" y="31882"/>
                  <a:pt x="50070" y="31782"/>
                </a:cubicBezTo>
                <a:cubicBezTo>
                  <a:pt x="49936" y="31616"/>
                  <a:pt x="49803" y="31482"/>
                  <a:pt x="49736" y="31315"/>
                </a:cubicBezTo>
                <a:cubicBezTo>
                  <a:pt x="49603" y="31182"/>
                  <a:pt x="49469" y="30982"/>
                  <a:pt x="49403" y="30815"/>
                </a:cubicBezTo>
                <a:cubicBezTo>
                  <a:pt x="49339" y="30752"/>
                  <a:pt x="49276" y="30728"/>
                  <a:pt x="49212" y="30728"/>
                </a:cubicBezTo>
                <a:close/>
                <a:moveTo>
                  <a:pt x="76989" y="32274"/>
                </a:moveTo>
                <a:cubicBezTo>
                  <a:pt x="76939" y="32274"/>
                  <a:pt x="76889" y="32299"/>
                  <a:pt x="76856" y="32349"/>
                </a:cubicBezTo>
                <a:cubicBezTo>
                  <a:pt x="76555" y="32616"/>
                  <a:pt x="76289" y="32917"/>
                  <a:pt x="76022" y="33183"/>
                </a:cubicBezTo>
                <a:cubicBezTo>
                  <a:pt x="75922" y="33250"/>
                  <a:pt x="75922" y="33384"/>
                  <a:pt x="76022" y="33450"/>
                </a:cubicBezTo>
                <a:cubicBezTo>
                  <a:pt x="76022" y="33450"/>
                  <a:pt x="76088" y="33517"/>
                  <a:pt x="76122" y="33517"/>
                </a:cubicBezTo>
                <a:cubicBezTo>
                  <a:pt x="76222" y="33517"/>
                  <a:pt x="76255" y="33450"/>
                  <a:pt x="76289" y="33450"/>
                </a:cubicBezTo>
                <a:cubicBezTo>
                  <a:pt x="76589" y="33217"/>
                  <a:pt x="76856" y="32917"/>
                  <a:pt x="77123" y="32616"/>
                </a:cubicBezTo>
                <a:cubicBezTo>
                  <a:pt x="77223" y="32550"/>
                  <a:pt x="77223" y="32416"/>
                  <a:pt x="77123" y="32349"/>
                </a:cubicBezTo>
                <a:cubicBezTo>
                  <a:pt x="77089" y="32299"/>
                  <a:pt x="77039" y="32274"/>
                  <a:pt x="76989" y="32274"/>
                </a:cubicBezTo>
                <a:close/>
                <a:moveTo>
                  <a:pt x="52030" y="34029"/>
                </a:moveTo>
                <a:cubicBezTo>
                  <a:pt x="51972" y="34029"/>
                  <a:pt x="51910" y="34045"/>
                  <a:pt x="51871" y="34084"/>
                </a:cubicBezTo>
                <a:cubicBezTo>
                  <a:pt x="51838" y="34184"/>
                  <a:pt x="51838" y="34284"/>
                  <a:pt x="51905" y="34384"/>
                </a:cubicBezTo>
                <a:cubicBezTo>
                  <a:pt x="52205" y="34618"/>
                  <a:pt x="52538" y="34851"/>
                  <a:pt x="52872" y="35085"/>
                </a:cubicBezTo>
                <a:cubicBezTo>
                  <a:pt x="52905" y="35118"/>
                  <a:pt x="52939" y="35118"/>
                  <a:pt x="53005" y="35118"/>
                </a:cubicBezTo>
                <a:cubicBezTo>
                  <a:pt x="53072" y="35118"/>
                  <a:pt x="53105" y="35085"/>
                  <a:pt x="53105" y="35051"/>
                </a:cubicBezTo>
                <a:cubicBezTo>
                  <a:pt x="53205" y="34918"/>
                  <a:pt x="53139" y="34785"/>
                  <a:pt x="53072" y="34751"/>
                </a:cubicBezTo>
                <a:cubicBezTo>
                  <a:pt x="52772" y="34551"/>
                  <a:pt x="52438" y="34284"/>
                  <a:pt x="52138" y="34051"/>
                </a:cubicBezTo>
                <a:cubicBezTo>
                  <a:pt x="52110" y="34037"/>
                  <a:pt x="52071" y="34029"/>
                  <a:pt x="52030" y="34029"/>
                </a:cubicBezTo>
                <a:close/>
                <a:moveTo>
                  <a:pt x="73647" y="35098"/>
                </a:moveTo>
                <a:cubicBezTo>
                  <a:pt x="73611" y="35098"/>
                  <a:pt x="73578" y="35106"/>
                  <a:pt x="73553" y="35118"/>
                </a:cubicBezTo>
                <a:lnTo>
                  <a:pt x="73387" y="35218"/>
                </a:lnTo>
                <a:cubicBezTo>
                  <a:pt x="73120" y="35385"/>
                  <a:pt x="72819" y="35552"/>
                  <a:pt x="72553" y="35719"/>
                </a:cubicBezTo>
                <a:cubicBezTo>
                  <a:pt x="72453" y="35752"/>
                  <a:pt x="72419" y="35885"/>
                  <a:pt x="72453" y="35952"/>
                </a:cubicBezTo>
                <a:cubicBezTo>
                  <a:pt x="72519" y="36019"/>
                  <a:pt x="72553" y="36052"/>
                  <a:pt x="72619" y="36052"/>
                </a:cubicBezTo>
                <a:cubicBezTo>
                  <a:pt x="72686" y="36052"/>
                  <a:pt x="72719" y="36052"/>
                  <a:pt x="72753" y="36085"/>
                </a:cubicBezTo>
                <a:lnTo>
                  <a:pt x="73620" y="35585"/>
                </a:lnTo>
                <a:lnTo>
                  <a:pt x="73787" y="35452"/>
                </a:lnTo>
                <a:cubicBezTo>
                  <a:pt x="73887" y="35385"/>
                  <a:pt x="73887" y="35252"/>
                  <a:pt x="73820" y="35185"/>
                </a:cubicBezTo>
                <a:cubicBezTo>
                  <a:pt x="73778" y="35121"/>
                  <a:pt x="73709" y="35098"/>
                  <a:pt x="73647" y="35098"/>
                </a:cubicBezTo>
                <a:close/>
                <a:moveTo>
                  <a:pt x="55752" y="36259"/>
                </a:moveTo>
                <a:cubicBezTo>
                  <a:pt x="55674" y="36259"/>
                  <a:pt x="55598" y="36314"/>
                  <a:pt x="55574" y="36386"/>
                </a:cubicBezTo>
                <a:cubicBezTo>
                  <a:pt x="55507" y="36452"/>
                  <a:pt x="55574" y="36586"/>
                  <a:pt x="55674" y="36619"/>
                </a:cubicBezTo>
                <a:cubicBezTo>
                  <a:pt x="56041" y="36786"/>
                  <a:pt x="56408" y="36953"/>
                  <a:pt x="56775" y="37086"/>
                </a:cubicBezTo>
                <a:lnTo>
                  <a:pt x="56875" y="37086"/>
                </a:lnTo>
                <a:cubicBezTo>
                  <a:pt x="56941" y="37086"/>
                  <a:pt x="57042" y="37053"/>
                  <a:pt x="57042" y="36953"/>
                </a:cubicBezTo>
                <a:cubicBezTo>
                  <a:pt x="57075" y="36886"/>
                  <a:pt x="57008" y="36753"/>
                  <a:pt x="56908" y="36719"/>
                </a:cubicBezTo>
                <a:cubicBezTo>
                  <a:pt x="56541" y="36586"/>
                  <a:pt x="56174" y="36452"/>
                  <a:pt x="55841" y="36286"/>
                </a:cubicBezTo>
                <a:cubicBezTo>
                  <a:pt x="55813" y="36267"/>
                  <a:pt x="55782" y="36259"/>
                  <a:pt x="55752" y="36259"/>
                </a:cubicBezTo>
                <a:close/>
                <a:moveTo>
                  <a:pt x="69673" y="36877"/>
                </a:moveTo>
                <a:cubicBezTo>
                  <a:pt x="69654" y="36877"/>
                  <a:pt x="69635" y="36880"/>
                  <a:pt x="69617" y="36886"/>
                </a:cubicBezTo>
                <a:cubicBezTo>
                  <a:pt x="69250" y="37019"/>
                  <a:pt x="68883" y="37120"/>
                  <a:pt x="68516" y="37220"/>
                </a:cubicBezTo>
                <a:cubicBezTo>
                  <a:pt x="68416" y="37253"/>
                  <a:pt x="68350" y="37353"/>
                  <a:pt x="68383" y="37453"/>
                </a:cubicBezTo>
                <a:cubicBezTo>
                  <a:pt x="68416" y="37587"/>
                  <a:pt x="68516" y="37620"/>
                  <a:pt x="68583" y="37620"/>
                </a:cubicBezTo>
                <a:cubicBezTo>
                  <a:pt x="68583" y="37620"/>
                  <a:pt x="68616" y="37620"/>
                  <a:pt x="68583" y="37587"/>
                </a:cubicBezTo>
                <a:cubicBezTo>
                  <a:pt x="69017" y="37520"/>
                  <a:pt x="69384" y="37386"/>
                  <a:pt x="69751" y="37253"/>
                </a:cubicBezTo>
                <a:cubicBezTo>
                  <a:pt x="69851" y="37220"/>
                  <a:pt x="69917" y="37086"/>
                  <a:pt x="69884" y="37019"/>
                </a:cubicBezTo>
                <a:cubicBezTo>
                  <a:pt x="69857" y="36937"/>
                  <a:pt x="69761" y="36877"/>
                  <a:pt x="69673" y="36877"/>
                </a:cubicBezTo>
                <a:close/>
                <a:moveTo>
                  <a:pt x="59977" y="37520"/>
                </a:moveTo>
                <a:cubicBezTo>
                  <a:pt x="59877" y="37520"/>
                  <a:pt x="59743" y="37553"/>
                  <a:pt x="59743" y="37687"/>
                </a:cubicBezTo>
                <a:cubicBezTo>
                  <a:pt x="59743" y="37787"/>
                  <a:pt x="59777" y="37920"/>
                  <a:pt x="59910" y="37920"/>
                </a:cubicBezTo>
                <a:cubicBezTo>
                  <a:pt x="60277" y="37953"/>
                  <a:pt x="60711" y="38054"/>
                  <a:pt x="61111" y="38087"/>
                </a:cubicBezTo>
                <a:cubicBezTo>
                  <a:pt x="61211" y="38087"/>
                  <a:pt x="61278" y="38020"/>
                  <a:pt x="61345" y="37887"/>
                </a:cubicBezTo>
                <a:cubicBezTo>
                  <a:pt x="61345" y="37787"/>
                  <a:pt x="61278" y="37687"/>
                  <a:pt x="61178" y="37687"/>
                </a:cubicBezTo>
                <a:cubicBezTo>
                  <a:pt x="60778" y="37620"/>
                  <a:pt x="60377" y="37587"/>
                  <a:pt x="59977" y="37520"/>
                </a:cubicBezTo>
                <a:close/>
                <a:moveTo>
                  <a:pt x="65448" y="37720"/>
                </a:moveTo>
                <a:cubicBezTo>
                  <a:pt x="65081" y="37753"/>
                  <a:pt x="64680" y="37787"/>
                  <a:pt x="64280" y="37787"/>
                </a:cubicBezTo>
                <a:cubicBezTo>
                  <a:pt x="64180" y="37787"/>
                  <a:pt x="64080" y="37887"/>
                  <a:pt x="64080" y="38020"/>
                </a:cubicBezTo>
                <a:cubicBezTo>
                  <a:pt x="64080" y="38120"/>
                  <a:pt x="64180" y="38220"/>
                  <a:pt x="64280" y="38220"/>
                </a:cubicBezTo>
                <a:cubicBezTo>
                  <a:pt x="64680" y="38220"/>
                  <a:pt x="65081" y="38220"/>
                  <a:pt x="65514" y="38087"/>
                </a:cubicBezTo>
                <a:cubicBezTo>
                  <a:pt x="65581" y="38087"/>
                  <a:pt x="65681" y="38020"/>
                  <a:pt x="65681" y="37887"/>
                </a:cubicBezTo>
                <a:cubicBezTo>
                  <a:pt x="65681" y="37787"/>
                  <a:pt x="65581" y="37720"/>
                  <a:pt x="65448" y="3772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4"/>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txBox="1"/>
          <p:nvPr>
            <p:ph idx="1" type="body"/>
          </p:nvPr>
        </p:nvSpPr>
        <p:spPr>
          <a:xfrm>
            <a:off x="547050" y="2856400"/>
            <a:ext cx="6465900" cy="660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DF3C49"/>
              </a:buClr>
              <a:buSzPts val="1400"/>
              <a:buAutoNum type="arabicPeriod"/>
              <a:defRPr sz="1300"/>
            </a:lvl1pPr>
            <a:lvl2pPr indent="-317500" lvl="1" marL="914400">
              <a:spcBef>
                <a:spcPts val="0"/>
              </a:spcBef>
              <a:spcAft>
                <a:spcPts val="0"/>
              </a:spcAft>
              <a:buClr>
                <a:srgbClr val="DF3C49"/>
              </a:buClr>
              <a:buSzPts val="1400"/>
              <a:buFont typeface="Didact Gothic"/>
              <a:buChar char="○"/>
              <a:defRPr sz="1300"/>
            </a:lvl2pPr>
            <a:lvl3pPr indent="-317500" lvl="2" marL="1371600">
              <a:spcBef>
                <a:spcPts val="0"/>
              </a:spcBef>
              <a:spcAft>
                <a:spcPts val="0"/>
              </a:spcAft>
              <a:buClr>
                <a:schemeClr val="dk2"/>
              </a:buClr>
              <a:buSzPts val="1400"/>
              <a:buFont typeface="Anaheim"/>
              <a:buChar char="■"/>
              <a:defRPr/>
            </a:lvl3pPr>
            <a:lvl4pPr indent="-317500" lvl="3" marL="1828800">
              <a:spcBef>
                <a:spcPts val="0"/>
              </a:spcBef>
              <a:spcAft>
                <a:spcPts val="0"/>
              </a:spcAft>
              <a:buClr>
                <a:schemeClr val="dk2"/>
              </a:buClr>
              <a:buSzPts val="1400"/>
              <a:buFont typeface="Anaheim"/>
              <a:buChar char="●"/>
              <a:defRPr/>
            </a:lvl4pPr>
            <a:lvl5pPr indent="-317500" lvl="4" marL="2286000">
              <a:spcBef>
                <a:spcPts val="0"/>
              </a:spcBef>
              <a:spcAft>
                <a:spcPts val="0"/>
              </a:spcAft>
              <a:buClr>
                <a:schemeClr val="dk2"/>
              </a:buClr>
              <a:buSzPts val="1400"/>
              <a:buFont typeface="Anaheim"/>
              <a:buChar char="○"/>
              <a:defRPr/>
            </a:lvl5pPr>
            <a:lvl6pPr indent="-317500" lvl="5" marL="2743200">
              <a:spcBef>
                <a:spcPts val="0"/>
              </a:spcBef>
              <a:spcAft>
                <a:spcPts val="0"/>
              </a:spcAft>
              <a:buClr>
                <a:schemeClr val="dk2"/>
              </a:buClr>
              <a:buSzPts val="1400"/>
              <a:buFont typeface="Anaheim"/>
              <a:buChar char="■"/>
              <a:defRPr/>
            </a:lvl6pPr>
            <a:lvl7pPr indent="-317500" lvl="6" marL="3200400">
              <a:spcBef>
                <a:spcPts val="0"/>
              </a:spcBef>
              <a:spcAft>
                <a:spcPts val="0"/>
              </a:spcAft>
              <a:buClr>
                <a:schemeClr val="dk2"/>
              </a:buClr>
              <a:buSzPts val="1400"/>
              <a:buFont typeface="Anaheim"/>
              <a:buChar char="●"/>
              <a:defRPr/>
            </a:lvl7pPr>
            <a:lvl8pPr indent="-317500" lvl="7" marL="3657600">
              <a:spcBef>
                <a:spcPts val="0"/>
              </a:spcBef>
              <a:spcAft>
                <a:spcPts val="0"/>
              </a:spcAft>
              <a:buClr>
                <a:schemeClr val="dk2"/>
              </a:buClr>
              <a:buSzPts val="1400"/>
              <a:buFont typeface="Anaheim"/>
              <a:buChar char="○"/>
              <a:defRPr/>
            </a:lvl8pPr>
            <a:lvl9pPr indent="-317500" lvl="8" marL="4114800">
              <a:spcBef>
                <a:spcPts val="0"/>
              </a:spcBef>
              <a:spcAft>
                <a:spcPts val="0"/>
              </a:spcAft>
              <a:buClr>
                <a:schemeClr val="dk2"/>
              </a:buClr>
              <a:buSzPts val="1400"/>
              <a:buFont typeface="Anaheim"/>
              <a:buChar char="■"/>
              <a:defRPr/>
            </a:lvl9pPr>
          </a:lstStyle>
          <a:p/>
        </p:txBody>
      </p:sp>
      <p:sp>
        <p:nvSpPr>
          <p:cNvPr id="69" name="Google Shape;69;p4"/>
          <p:cNvSpPr txBox="1"/>
          <p:nvPr>
            <p:ph type="title"/>
          </p:nvPr>
        </p:nvSpPr>
        <p:spPr>
          <a:xfrm>
            <a:off x="548100" y="838200"/>
            <a:ext cx="6465900" cy="1723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70" name="Google Shape;70;p4"/>
          <p:cNvSpPr/>
          <p:nvPr/>
        </p:nvSpPr>
        <p:spPr>
          <a:xfrm rot="-5980616">
            <a:off x="3822662" y="8159220"/>
            <a:ext cx="2059559" cy="4265868"/>
          </a:xfrm>
          <a:custGeom>
            <a:rect b="b" l="l" r="r" t="t"/>
            <a:pathLst>
              <a:path extrusionOk="0" h="107991" w="52138">
                <a:moveTo>
                  <a:pt x="51902" y="0"/>
                </a:moveTo>
                <a:cubicBezTo>
                  <a:pt x="51878" y="0"/>
                  <a:pt x="51855" y="4"/>
                  <a:pt x="51837" y="13"/>
                </a:cubicBezTo>
                <a:cubicBezTo>
                  <a:pt x="51504" y="213"/>
                  <a:pt x="51137" y="380"/>
                  <a:pt x="50803" y="580"/>
                </a:cubicBezTo>
                <a:cubicBezTo>
                  <a:pt x="50670" y="647"/>
                  <a:pt x="50670" y="747"/>
                  <a:pt x="50703" y="847"/>
                </a:cubicBezTo>
                <a:cubicBezTo>
                  <a:pt x="50736" y="880"/>
                  <a:pt x="50803" y="914"/>
                  <a:pt x="50870" y="914"/>
                </a:cubicBezTo>
                <a:cubicBezTo>
                  <a:pt x="50903" y="914"/>
                  <a:pt x="50903" y="914"/>
                  <a:pt x="50970" y="880"/>
                </a:cubicBezTo>
                <a:cubicBezTo>
                  <a:pt x="51303" y="714"/>
                  <a:pt x="51670" y="514"/>
                  <a:pt x="52004" y="347"/>
                </a:cubicBezTo>
                <a:cubicBezTo>
                  <a:pt x="52071" y="313"/>
                  <a:pt x="52137" y="180"/>
                  <a:pt x="52071" y="80"/>
                </a:cubicBezTo>
                <a:cubicBezTo>
                  <a:pt x="52046" y="31"/>
                  <a:pt x="51968" y="0"/>
                  <a:pt x="51902" y="0"/>
                </a:cubicBezTo>
                <a:close/>
                <a:moveTo>
                  <a:pt x="48204" y="2254"/>
                </a:moveTo>
                <a:cubicBezTo>
                  <a:pt x="48158" y="2254"/>
                  <a:pt x="48110" y="2273"/>
                  <a:pt x="48068" y="2315"/>
                </a:cubicBezTo>
                <a:cubicBezTo>
                  <a:pt x="47801" y="2548"/>
                  <a:pt x="47467" y="2815"/>
                  <a:pt x="47167" y="3049"/>
                </a:cubicBezTo>
                <a:cubicBezTo>
                  <a:pt x="47067" y="3149"/>
                  <a:pt x="47034" y="3249"/>
                  <a:pt x="47134" y="3349"/>
                </a:cubicBezTo>
                <a:cubicBezTo>
                  <a:pt x="47167" y="3382"/>
                  <a:pt x="47234" y="3416"/>
                  <a:pt x="47301" y="3416"/>
                </a:cubicBezTo>
                <a:cubicBezTo>
                  <a:pt x="47334" y="3416"/>
                  <a:pt x="47401" y="3382"/>
                  <a:pt x="47401" y="3382"/>
                </a:cubicBezTo>
                <a:cubicBezTo>
                  <a:pt x="47701" y="3149"/>
                  <a:pt x="48034" y="2882"/>
                  <a:pt x="48335" y="2648"/>
                </a:cubicBezTo>
                <a:cubicBezTo>
                  <a:pt x="48401" y="2548"/>
                  <a:pt x="48468" y="2415"/>
                  <a:pt x="48368" y="2348"/>
                </a:cubicBezTo>
                <a:cubicBezTo>
                  <a:pt x="48329" y="2290"/>
                  <a:pt x="48268" y="2254"/>
                  <a:pt x="48204" y="2254"/>
                </a:cubicBezTo>
                <a:close/>
                <a:moveTo>
                  <a:pt x="45003" y="5200"/>
                </a:moveTo>
                <a:cubicBezTo>
                  <a:pt x="44949" y="5200"/>
                  <a:pt x="44899" y="5217"/>
                  <a:pt x="44866" y="5250"/>
                </a:cubicBezTo>
                <a:cubicBezTo>
                  <a:pt x="44565" y="5550"/>
                  <a:pt x="44332" y="5884"/>
                  <a:pt x="44065" y="6184"/>
                </a:cubicBezTo>
                <a:cubicBezTo>
                  <a:pt x="44032" y="6251"/>
                  <a:pt x="44032" y="6384"/>
                  <a:pt x="44132" y="6484"/>
                </a:cubicBezTo>
                <a:cubicBezTo>
                  <a:pt x="44165" y="6518"/>
                  <a:pt x="44198" y="6518"/>
                  <a:pt x="44232" y="6518"/>
                </a:cubicBezTo>
                <a:cubicBezTo>
                  <a:pt x="44298" y="6518"/>
                  <a:pt x="44365" y="6484"/>
                  <a:pt x="44365" y="6418"/>
                </a:cubicBezTo>
                <a:cubicBezTo>
                  <a:pt x="44599" y="6151"/>
                  <a:pt x="44899" y="5851"/>
                  <a:pt x="45166" y="5550"/>
                </a:cubicBezTo>
                <a:cubicBezTo>
                  <a:pt x="45232" y="5450"/>
                  <a:pt x="45232" y="5350"/>
                  <a:pt x="45166" y="5250"/>
                </a:cubicBezTo>
                <a:cubicBezTo>
                  <a:pt x="45116" y="5217"/>
                  <a:pt x="45057" y="5200"/>
                  <a:pt x="45003" y="5200"/>
                </a:cubicBezTo>
                <a:close/>
                <a:moveTo>
                  <a:pt x="42392" y="8683"/>
                </a:moveTo>
                <a:cubicBezTo>
                  <a:pt x="42326" y="8683"/>
                  <a:pt x="42272" y="8712"/>
                  <a:pt x="42230" y="8753"/>
                </a:cubicBezTo>
                <a:cubicBezTo>
                  <a:pt x="42030" y="9086"/>
                  <a:pt x="41830" y="9487"/>
                  <a:pt x="41630" y="9820"/>
                </a:cubicBezTo>
                <a:cubicBezTo>
                  <a:pt x="41563" y="9887"/>
                  <a:pt x="41630" y="10020"/>
                  <a:pt x="41697" y="10054"/>
                </a:cubicBezTo>
                <a:cubicBezTo>
                  <a:pt x="41697" y="10087"/>
                  <a:pt x="41730" y="10087"/>
                  <a:pt x="41797" y="10087"/>
                </a:cubicBezTo>
                <a:cubicBezTo>
                  <a:pt x="41830" y="10087"/>
                  <a:pt x="41897" y="10054"/>
                  <a:pt x="41997" y="10020"/>
                </a:cubicBezTo>
                <a:cubicBezTo>
                  <a:pt x="42164" y="9687"/>
                  <a:pt x="42364" y="9353"/>
                  <a:pt x="42564" y="9020"/>
                </a:cubicBezTo>
                <a:cubicBezTo>
                  <a:pt x="42664" y="8886"/>
                  <a:pt x="42631" y="8753"/>
                  <a:pt x="42531" y="8719"/>
                </a:cubicBezTo>
                <a:cubicBezTo>
                  <a:pt x="42480" y="8694"/>
                  <a:pt x="42433" y="8683"/>
                  <a:pt x="42392" y="8683"/>
                </a:cubicBezTo>
                <a:close/>
                <a:moveTo>
                  <a:pt x="40407" y="12547"/>
                </a:moveTo>
                <a:cubicBezTo>
                  <a:pt x="40318" y="12547"/>
                  <a:pt x="40223" y="12607"/>
                  <a:pt x="40196" y="12689"/>
                </a:cubicBezTo>
                <a:cubicBezTo>
                  <a:pt x="40029" y="13056"/>
                  <a:pt x="39895" y="13423"/>
                  <a:pt x="39795" y="13823"/>
                </a:cubicBezTo>
                <a:cubicBezTo>
                  <a:pt x="39729" y="13890"/>
                  <a:pt x="39829" y="14023"/>
                  <a:pt x="39895" y="14057"/>
                </a:cubicBezTo>
                <a:lnTo>
                  <a:pt x="39995" y="14057"/>
                </a:lnTo>
                <a:cubicBezTo>
                  <a:pt x="40062" y="14057"/>
                  <a:pt x="40162" y="14023"/>
                  <a:pt x="40162" y="13923"/>
                </a:cubicBezTo>
                <a:cubicBezTo>
                  <a:pt x="40296" y="13556"/>
                  <a:pt x="40462" y="13189"/>
                  <a:pt x="40562" y="12822"/>
                </a:cubicBezTo>
                <a:cubicBezTo>
                  <a:pt x="40629" y="12722"/>
                  <a:pt x="40529" y="12589"/>
                  <a:pt x="40462" y="12555"/>
                </a:cubicBezTo>
                <a:cubicBezTo>
                  <a:pt x="40445" y="12550"/>
                  <a:pt x="40426" y="12547"/>
                  <a:pt x="40407" y="12547"/>
                </a:cubicBezTo>
                <a:close/>
                <a:moveTo>
                  <a:pt x="39228" y="16759"/>
                </a:moveTo>
                <a:cubicBezTo>
                  <a:pt x="39128" y="16759"/>
                  <a:pt x="38995" y="16825"/>
                  <a:pt x="38995" y="16925"/>
                </a:cubicBezTo>
                <a:cubicBezTo>
                  <a:pt x="38895" y="17326"/>
                  <a:pt x="38828" y="17726"/>
                  <a:pt x="38795" y="18093"/>
                </a:cubicBezTo>
                <a:cubicBezTo>
                  <a:pt x="38795" y="18193"/>
                  <a:pt x="38861" y="18326"/>
                  <a:pt x="38995" y="18326"/>
                </a:cubicBezTo>
                <a:cubicBezTo>
                  <a:pt x="39061" y="18326"/>
                  <a:pt x="39161" y="18226"/>
                  <a:pt x="39195" y="18193"/>
                </a:cubicBezTo>
                <a:cubicBezTo>
                  <a:pt x="39295" y="17826"/>
                  <a:pt x="39328" y="17392"/>
                  <a:pt x="39395" y="17025"/>
                </a:cubicBezTo>
                <a:cubicBezTo>
                  <a:pt x="39395" y="16892"/>
                  <a:pt x="39362" y="16759"/>
                  <a:pt x="39228" y="16759"/>
                </a:cubicBezTo>
                <a:close/>
                <a:moveTo>
                  <a:pt x="38795" y="21062"/>
                </a:moveTo>
                <a:cubicBezTo>
                  <a:pt x="38661" y="21062"/>
                  <a:pt x="38561" y="21128"/>
                  <a:pt x="38561" y="21262"/>
                </a:cubicBezTo>
                <a:lnTo>
                  <a:pt x="38561" y="21429"/>
                </a:lnTo>
                <a:lnTo>
                  <a:pt x="38561" y="22429"/>
                </a:lnTo>
                <a:cubicBezTo>
                  <a:pt x="38561" y="22563"/>
                  <a:pt x="38661" y="22663"/>
                  <a:pt x="38795" y="22663"/>
                </a:cubicBezTo>
                <a:cubicBezTo>
                  <a:pt x="38895" y="22663"/>
                  <a:pt x="38995" y="22563"/>
                  <a:pt x="38995" y="22429"/>
                </a:cubicBezTo>
                <a:lnTo>
                  <a:pt x="38995" y="21429"/>
                </a:lnTo>
                <a:lnTo>
                  <a:pt x="38995" y="21262"/>
                </a:lnTo>
                <a:cubicBezTo>
                  <a:pt x="38995" y="21128"/>
                  <a:pt x="38895" y="21062"/>
                  <a:pt x="38795" y="21062"/>
                </a:cubicBezTo>
                <a:close/>
                <a:moveTo>
                  <a:pt x="39028" y="25431"/>
                </a:moveTo>
                <a:cubicBezTo>
                  <a:pt x="38895" y="25431"/>
                  <a:pt x="38861" y="25531"/>
                  <a:pt x="38861" y="25665"/>
                </a:cubicBezTo>
                <a:cubicBezTo>
                  <a:pt x="38961" y="26032"/>
                  <a:pt x="39028" y="26432"/>
                  <a:pt x="39128" y="26832"/>
                </a:cubicBezTo>
                <a:cubicBezTo>
                  <a:pt x="39161" y="26899"/>
                  <a:pt x="39228" y="26999"/>
                  <a:pt x="39328" y="26999"/>
                </a:cubicBezTo>
                <a:cubicBezTo>
                  <a:pt x="39362" y="26999"/>
                  <a:pt x="39362" y="26999"/>
                  <a:pt x="39295" y="27033"/>
                </a:cubicBezTo>
                <a:cubicBezTo>
                  <a:pt x="39395" y="26999"/>
                  <a:pt x="39495" y="26899"/>
                  <a:pt x="39428" y="26766"/>
                </a:cubicBezTo>
                <a:cubicBezTo>
                  <a:pt x="39362" y="26399"/>
                  <a:pt x="39328" y="25998"/>
                  <a:pt x="39228" y="25598"/>
                </a:cubicBezTo>
                <a:cubicBezTo>
                  <a:pt x="39228" y="25498"/>
                  <a:pt x="39161" y="25431"/>
                  <a:pt x="39028" y="25431"/>
                </a:cubicBezTo>
                <a:close/>
                <a:moveTo>
                  <a:pt x="40266" y="29589"/>
                </a:moveTo>
                <a:cubicBezTo>
                  <a:pt x="40243" y="29589"/>
                  <a:pt x="40219" y="29593"/>
                  <a:pt x="40196" y="29601"/>
                </a:cubicBezTo>
                <a:cubicBezTo>
                  <a:pt x="40062" y="29668"/>
                  <a:pt x="40029" y="29768"/>
                  <a:pt x="40062" y="29868"/>
                </a:cubicBezTo>
                <a:cubicBezTo>
                  <a:pt x="40196" y="30235"/>
                  <a:pt x="40329" y="30602"/>
                  <a:pt x="40496" y="31002"/>
                </a:cubicBezTo>
                <a:cubicBezTo>
                  <a:pt x="40496" y="31069"/>
                  <a:pt x="40562" y="31102"/>
                  <a:pt x="40663" y="31102"/>
                </a:cubicBezTo>
                <a:cubicBezTo>
                  <a:pt x="40663" y="31102"/>
                  <a:pt x="40696" y="31102"/>
                  <a:pt x="40729" y="31069"/>
                </a:cubicBezTo>
                <a:cubicBezTo>
                  <a:pt x="40863" y="31035"/>
                  <a:pt x="40896" y="30902"/>
                  <a:pt x="40863" y="30835"/>
                </a:cubicBezTo>
                <a:cubicBezTo>
                  <a:pt x="40729" y="30502"/>
                  <a:pt x="40562" y="30101"/>
                  <a:pt x="40462" y="29734"/>
                </a:cubicBezTo>
                <a:cubicBezTo>
                  <a:pt x="40411" y="29633"/>
                  <a:pt x="40341" y="29589"/>
                  <a:pt x="40266" y="29589"/>
                </a:cubicBezTo>
                <a:close/>
                <a:moveTo>
                  <a:pt x="42082" y="33552"/>
                </a:moveTo>
                <a:cubicBezTo>
                  <a:pt x="42049" y="33552"/>
                  <a:pt x="42019" y="33559"/>
                  <a:pt x="41997" y="33571"/>
                </a:cubicBezTo>
                <a:cubicBezTo>
                  <a:pt x="41863" y="33671"/>
                  <a:pt x="41863" y="33771"/>
                  <a:pt x="41897" y="33871"/>
                </a:cubicBezTo>
                <a:lnTo>
                  <a:pt x="42531" y="34871"/>
                </a:lnTo>
                <a:cubicBezTo>
                  <a:pt x="42564" y="34905"/>
                  <a:pt x="42631" y="34938"/>
                  <a:pt x="42697" y="34938"/>
                </a:cubicBezTo>
                <a:lnTo>
                  <a:pt x="42864" y="34938"/>
                </a:lnTo>
                <a:cubicBezTo>
                  <a:pt x="42964" y="34871"/>
                  <a:pt x="42964" y="34738"/>
                  <a:pt x="42897" y="34671"/>
                </a:cubicBezTo>
                <a:lnTo>
                  <a:pt x="42297" y="33671"/>
                </a:lnTo>
                <a:cubicBezTo>
                  <a:pt x="42230" y="33582"/>
                  <a:pt x="42149" y="33552"/>
                  <a:pt x="42082" y="33552"/>
                </a:cubicBezTo>
                <a:close/>
                <a:moveTo>
                  <a:pt x="44555" y="37072"/>
                </a:moveTo>
                <a:cubicBezTo>
                  <a:pt x="44521" y="37072"/>
                  <a:pt x="44489" y="37083"/>
                  <a:pt x="44465" y="37106"/>
                </a:cubicBezTo>
                <a:cubicBezTo>
                  <a:pt x="44365" y="37206"/>
                  <a:pt x="44332" y="37340"/>
                  <a:pt x="44399" y="37407"/>
                </a:cubicBezTo>
                <a:lnTo>
                  <a:pt x="45132" y="38374"/>
                </a:lnTo>
                <a:cubicBezTo>
                  <a:pt x="45166" y="38407"/>
                  <a:pt x="45232" y="38441"/>
                  <a:pt x="45299" y="38441"/>
                </a:cubicBezTo>
                <a:cubicBezTo>
                  <a:pt x="45333" y="38441"/>
                  <a:pt x="45366" y="38441"/>
                  <a:pt x="45399" y="38407"/>
                </a:cubicBezTo>
                <a:cubicBezTo>
                  <a:pt x="45499" y="38341"/>
                  <a:pt x="45533" y="38207"/>
                  <a:pt x="45466" y="38107"/>
                </a:cubicBezTo>
                <a:lnTo>
                  <a:pt x="44732" y="37173"/>
                </a:lnTo>
                <a:cubicBezTo>
                  <a:pt x="44689" y="37108"/>
                  <a:pt x="44618" y="37072"/>
                  <a:pt x="44555" y="37072"/>
                </a:cubicBezTo>
                <a:close/>
                <a:moveTo>
                  <a:pt x="47158" y="40687"/>
                </a:moveTo>
                <a:cubicBezTo>
                  <a:pt x="47117" y="40687"/>
                  <a:pt x="47075" y="40695"/>
                  <a:pt x="47034" y="40709"/>
                </a:cubicBezTo>
                <a:cubicBezTo>
                  <a:pt x="46967" y="40776"/>
                  <a:pt x="46967" y="40909"/>
                  <a:pt x="47000" y="41009"/>
                </a:cubicBezTo>
                <a:cubicBezTo>
                  <a:pt x="47201" y="41343"/>
                  <a:pt x="47401" y="41676"/>
                  <a:pt x="47567" y="42010"/>
                </a:cubicBezTo>
                <a:cubicBezTo>
                  <a:pt x="47634" y="42043"/>
                  <a:pt x="47668" y="42077"/>
                  <a:pt x="47734" y="42077"/>
                </a:cubicBezTo>
                <a:cubicBezTo>
                  <a:pt x="47801" y="42077"/>
                  <a:pt x="47801" y="42077"/>
                  <a:pt x="47868" y="42043"/>
                </a:cubicBezTo>
                <a:cubicBezTo>
                  <a:pt x="47968" y="42010"/>
                  <a:pt x="48001" y="41876"/>
                  <a:pt x="47968" y="41776"/>
                </a:cubicBezTo>
                <a:cubicBezTo>
                  <a:pt x="47734" y="41443"/>
                  <a:pt x="47534" y="41076"/>
                  <a:pt x="47334" y="40742"/>
                </a:cubicBezTo>
                <a:cubicBezTo>
                  <a:pt x="47275" y="40703"/>
                  <a:pt x="47217" y="40687"/>
                  <a:pt x="47158" y="40687"/>
                </a:cubicBezTo>
                <a:close/>
                <a:moveTo>
                  <a:pt x="48932" y="44570"/>
                </a:moveTo>
                <a:cubicBezTo>
                  <a:pt x="48912" y="44570"/>
                  <a:pt x="48891" y="44573"/>
                  <a:pt x="48868" y="44578"/>
                </a:cubicBezTo>
                <a:cubicBezTo>
                  <a:pt x="48735" y="44612"/>
                  <a:pt x="48668" y="44712"/>
                  <a:pt x="48702" y="44812"/>
                </a:cubicBezTo>
                <a:cubicBezTo>
                  <a:pt x="48802" y="45246"/>
                  <a:pt x="48868" y="45612"/>
                  <a:pt x="48902" y="45979"/>
                </a:cubicBezTo>
                <a:cubicBezTo>
                  <a:pt x="48968" y="46079"/>
                  <a:pt x="49035" y="46146"/>
                  <a:pt x="49135" y="46146"/>
                </a:cubicBezTo>
                <a:cubicBezTo>
                  <a:pt x="49235" y="46146"/>
                  <a:pt x="49335" y="46079"/>
                  <a:pt x="49335" y="45946"/>
                </a:cubicBezTo>
                <a:cubicBezTo>
                  <a:pt x="49302" y="45546"/>
                  <a:pt x="49202" y="45145"/>
                  <a:pt x="49135" y="44745"/>
                </a:cubicBezTo>
                <a:cubicBezTo>
                  <a:pt x="49080" y="44635"/>
                  <a:pt x="49025" y="44570"/>
                  <a:pt x="48932" y="44570"/>
                </a:cubicBezTo>
                <a:close/>
                <a:moveTo>
                  <a:pt x="48880" y="48903"/>
                </a:moveTo>
                <a:cubicBezTo>
                  <a:pt x="48792" y="48903"/>
                  <a:pt x="48727" y="48946"/>
                  <a:pt x="48702" y="49048"/>
                </a:cubicBezTo>
                <a:cubicBezTo>
                  <a:pt x="48635" y="49415"/>
                  <a:pt x="48468" y="49782"/>
                  <a:pt x="48301" y="50116"/>
                </a:cubicBezTo>
                <a:cubicBezTo>
                  <a:pt x="48235" y="50216"/>
                  <a:pt x="48301" y="50349"/>
                  <a:pt x="48368" y="50383"/>
                </a:cubicBezTo>
                <a:cubicBezTo>
                  <a:pt x="48401" y="50416"/>
                  <a:pt x="48401" y="50416"/>
                  <a:pt x="48468" y="50416"/>
                </a:cubicBezTo>
                <a:cubicBezTo>
                  <a:pt x="48535" y="50416"/>
                  <a:pt x="48635" y="50383"/>
                  <a:pt x="48635" y="50283"/>
                </a:cubicBezTo>
                <a:cubicBezTo>
                  <a:pt x="48835" y="49949"/>
                  <a:pt x="48968" y="49582"/>
                  <a:pt x="49069" y="49182"/>
                </a:cubicBezTo>
                <a:cubicBezTo>
                  <a:pt x="49135" y="49048"/>
                  <a:pt x="49069" y="48948"/>
                  <a:pt x="48968" y="48915"/>
                </a:cubicBezTo>
                <a:cubicBezTo>
                  <a:pt x="48937" y="48907"/>
                  <a:pt x="48907" y="48903"/>
                  <a:pt x="48880" y="48903"/>
                </a:cubicBezTo>
                <a:close/>
                <a:moveTo>
                  <a:pt x="46368" y="52362"/>
                </a:moveTo>
                <a:cubicBezTo>
                  <a:pt x="46322" y="52362"/>
                  <a:pt x="46275" y="52370"/>
                  <a:pt x="46233" y="52384"/>
                </a:cubicBezTo>
                <a:cubicBezTo>
                  <a:pt x="45966" y="52584"/>
                  <a:pt x="45633" y="52784"/>
                  <a:pt x="45232" y="52951"/>
                </a:cubicBezTo>
                <a:cubicBezTo>
                  <a:pt x="45166" y="53018"/>
                  <a:pt x="45132" y="53118"/>
                  <a:pt x="45166" y="53218"/>
                </a:cubicBezTo>
                <a:cubicBezTo>
                  <a:pt x="45199" y="53285"/>
                  <a:pt x="45232" y="53351"/>
                  <a:pt x="45333" y="53351"/>
                </a:cubicBezTo>
                <a:cubicBezTo>
                  <a:pt x="45333" y="53351"/>
                  <a:pt x="45366" y="53351"/>
                  <a:pt x="45466" y="53285"/>
                </a:cubicBezTo>
                <a:cubicBezTo>
                  <a:pt x="45833" y="53118"/>
                  <a:pt x="46166" y="52918"/>
                  <a:pt x="46500" y="52718"/>
                </a:cubicBezTo>
                <a:cubicBezTo>
                  <a:pt x="46567" y="52618"/>
                  <a:pt x="46567" y="52484"/>
                  <a:pt x="46533" y="52417"/>
                </a:cubicBezTo>
                <a:cubicBezTo>
                  <a:pt x="46494" y="52378"/>
                  <a:pt x="46432" y="52362"/>
                  <a:pt x="46368" y="52362"/>
                </a:cubicBezTo>
                <a:close/>
                <a:moveTo>
                  <a:pt x="42273" y="53979"/>
                </a:moveTo>
                <a:cubicBezTo>
                  <a:pt x="42258" y="53979"/>
                  <a:pt x="42244" y="53981"/>
                  <a:pt x="42230" y="53985"/>
                </a:cubicBezTo>
                <a:cubicBezTo>
                  <a:pt x="42030" y="54085"/>
                  <a:pt x="41797" y="54119"/>
                  <a:pt x="41530" y="54219"/>
                </a:cubicBezTo>
                <a:lnTo>
                  <a:pt x="41130" y="54352"/>
                </a:lnTo>
                <a:cubicBezTo>
                  <a:pt x="41029" y="54385"/>
                  <a:pt x="40963" y="54452"/>
                  <a:pt x="40996" y="54586"/>
                </a:cubicBezTo>
                <a:cubicBezTo>
                  <a:pt x="41029" y="54686"/>
                  <a:pt x="41130" y="54719"/>
                  <a:pt x="41196" y="54719"/>
                </a:cubicBezTo>
                <a:lnTo>
                  <a:pt x="41230" y="54719"/>
                </a:lnTo>
                <a:lnTo>
                  <a:pt x="41663" y="54586"/>
                </a:lnTo>
                <a:cubicBezTo>
                  <a:pt x="41863" y="54519"/>
                  <a:pt x="42130" y="54452"/>
                  <a:pt x="42364" y="54385"/>
                </a:cubicBezTo>
                <a:cubicBezTo>
                  <a:pt x="42464" y="54352"/>
                  <a:pt x="42531" y="54252"/>
                  <a:pt x="42497" y="54119"/>
                </a:cubicBezTo>
                <a:cubicBezTo>
                  <a:pt x="42468" y="54061"/>
                  <a:pt x="42365" y="53979"/>
                  <a:pt x="42273" y="53979"/>
                </a:cubicBezTo>
                <a:close/>
                <a:moveTo>
                  <a:pt x="38179" y="55373"/>
                </a:moveTo>
                <a:cubicBezTo>
                  <a:pt x="38150" y="55373"/>
                  <a:pt x="38121" y="55377"/>
                  <a:pt x="38094" y="55386"/>
                </a:cubicBezTo>
                <a:lnTo>
                  <a:pt x="38027" y="55420"/>
                </a:lnTo>
                <a:cubicBezTo>
                  <a:pt x="37694" y="55553"/>
                  <a:pt x="37360" y="55753"/>
                  <a:pt x="37027" y="55920"/>
                </a:cubicBezTo>
                <a:cubicBezTo>
                  <a:pt x="36893" y="55953"/>
                  <a:pt x="36893" y="56087"/>
                  <a:pt x="36960" y="56187"/>
                </a:cubicBezTo>
                <a:cubicBezTo>
                  <a:pt x="36993" y="56220"/>
                  <a:pt x="37027" y="56253"/>
                  <a:pt x="37127" y="56253"/>
                </a:cubicBezTo>
                <a:lnTo>
                  <a:pt x="37227" y="56253"/>
                </a:lnTo>
                <a:cubicBezTo>
                  <a:pt x="37527" y="56053"/>
                  <a:pt x="37861" y="55887"/>
                  <a:pt x="38194" y="55753"/>
                </a:cubicBezTo>
                <a:lnTo>
                  <a:pt x="38294" y="55720"/>
                </a:lnTo>
                <a:cubicBezTo>
                  <a:pt x="38361" y="55686"/>
                  <a:pt x="38394" y="55553"/>
                  <a:pt x="38361" y="55453"/>
                </a:cubicBezTo>
                <a:cubicBezTo>
                  <a:pt x="38336" y="55404"/>
                  <a:pt x="38258" y="55373"/>
                  <a:pt x="38179" y="55373"/>
                </a:cubicBezTo>
                <a:close/>
                <a:moveTo>
                  <a:pt x="34587" y="57780"/>
                </a:moveTo>
                <a:cubicBezTo>
                  <a:pt x="34533" y="57780"/>
                  <a:pt x="34475" y="57805"/>
                  <a:pt x="34425" y="57855"/>
                </a:cubicBezTo>
                <a:cubicBezTo>
                  <a:pt x="34191" y="58121"/>
                  <a:pt x="33891" y="58455"/>
                  <a:pt x="33658" y="58755"/>
                </a:cubicBezTo>
                <a:cubicBezTo>
                  <a:pt x="33624" y="58855"/>
                  <a:pt x="33624" y="58955"/>
                  <a:pt x="33691" y="59055"/>
                </a:cubicBezTo>
                <a:cubicBezTo>
                  <a:pt x="33724" y="59089"/>
                  <a:pt x="33758" y="59089"/>
                  <a:pt x="33824" y="59089"/>
                </a:cubicBezTo>
                <a:cubicBezTo>
                  <a:pt x="33891" y="59089"/>
                  <a:pt x="33958" y="59055"/>
                  <a:pt x="33924" y="59022"/>
                </a:cubicBezTo>
                <a:cubicBezTo>
                  <a:pt x="34191" y="58722"/>
                  <a:pt x="34425" y="58422"/>
                  <a:pt x="34725" y="58121"/>
                </a:cubicBezTo>
                <a:cubicBezTo>
                  <a:pt x="34825" y="58055"/>
                  <a:pt x="34825" y="57921"/>
                  <a:pt x="34725" y="57855"/>
                </a:cubicBezTo>
                <a:cubicBezTo>
                  <a:pt x="34692" y="57805"/>
                  <a:pt x="34642" y="57780"/>
                  <a:pt x="34587" y="57780"/>
                </a:cubicBezTo>
                <a:close/>
                <a:moveTo>
                  <a:pt x="32111" y="61377"/>
                </a:moveTo>
                <a:cubicBezTo>
                  <a:pt x="32041" y="61377"/>
                  <a:pt x="31981" y="61408"/>
                  <a:pt x="31956" y="61457"/>
                </a:cubicBezTo>
                <a:cubicBezTo>
                  <a:pt x="31756" y="61857"/>
                  <a:pt x="31623" y="62224"/>
                  <a:pt x="31489" y="62591"/>
                </a:cubicBezTo>
                <a:cubicBezTo>
                  <a:pt x="31456" y="62691"/>
                  <a:pt x="31523" y="62791"/>
                  <a:pt x="31623" y="62858"/>
                </a:cubicBezTo>
                <a:lnTo>
                  <a:pt x="31689" y="62858"/>
                </a:lnTo>
                <a:cubicBezTo>
                  <a:pt x="31790" y="62858"/>
                  <a:pt x="31823" y="62791"/>
                  <a:pt x="31823" y="62725"/>
                </a:cubicBezTo>
                <a:cubicBezTo>
                  <a:pt x="31956" y="62358"/>
                  <a:pt x="32123" y="61958"/>
                  <a:pt x="32290" y="61624"/>
                </a:cubicBezTo>
                <a:cubicBezTo>
                  <a:pt x="32323" y="61557"/>
                  <a:pt x="32290" y="61424"/>
                  <a:pt x="32190" y="61390"/>
                </a:cubicBezTo>
                <a:cubicBezTo>
                  <a:pt x="32163" y="61382"/>
                  <a:pt x="32136" y="61377"/>
                  <a:pt x="32111" y="61377"/>
                </a:cubicBezTo>
                <a:close/>
                <a:moveTo>
                  <a:pt x="30889" y="65527"/>
                </a:moveTo>
                <a:cubicBezTo>
                  <a:pt x="30822" y="65527"/>
                  <a:pt x="30689" y="65560"/>
                  <a:pt x="30689" y="65694"/>
                </a:cubicBezTo>
                <a:cubicBezTo>
                  <a:pt x="30655" y="66094"/>
                  <a:pt x="30622" y="66461"/>
                  <a:pt x="30622" y="66894"/>
                </a:cubicBezTo>
                <a:cubicBezTo>
                  <a:pt x="30622" y="67028"/>
                  <a:pt x="30689" y="67095"/>
                  <a:pt x="30822" y="67095"/>
                </a:cubicBezTo>
                <a:cubicBezTo>
                  <a:pt x="30889" y="67095"/>
                  <a:pt x="30989" y="67028"/>
                  <a:pt x="30989" y="66894"/>
                </a:cubicBezTo>
                <a:cubicBezTo>
                  <a:pt x="30989" y="66527"/>
                  <a:pt x="31022" y="66094"/>
                  <a:pt x="31056" y="65727"/>
                </a:cubicBezTo>
                <a:cubicBezTo>
                  <a:pt x="31056" y="65627"/>
                  <a:pt x="31022" y="65527"/>
                  <a:pt x="30889" y="65527"/>
                </a:cubicBezTo>
                <a:close/>
                <a:moveTo>
                  <a:pt x="31085" y="69888"/>
                </a:moveTo>
                <a:cubicBezTo>
                  <a:pt x="31066" y="69888"/>
                  <a:pt x="31045" y="69891"/>
                  <a:pt x="31022" y="69897"/>
                </a:cubicBezTo>
                <a:cubicBezTo>
                  <a:pt x="30889" y="69930"/>
                  <a:pt x="30822" y="69997"/>
                  <a:pt x="30856" y="70130"/>
                </a:cubicBezTo>
                <a:cubicBezTo>
                  <a:pt x="30956" y="70530"/>
                  <a:pt x="31022" y="70931"/>
                  <a:pt x="31156" y="71298"/>
                </a:cubicBezTo>
                <a:cubicBezTo>
                  <a:pt x="31189" y="71398"/>
                  <a:pt x="31289" y="71431"/>
                  <a:pt x="31356" y="71431"/>
                </a:cubicBezTo>
                <a:cubicBezTo>
                  <a:pt x="31356" y="71431"/>
                  <a:pt x="31371" y="71416"/>
                  <a:pt x="31400" y="71416"/>
                </a:cubicBezTo>
                <a:cubicBezTo>
                  <a:pt x="31415" y="71416"/>
                  <a:pt x="31434" y="71420"/>
                  <a:pt x="31456" y="71431"/>
                </a:cubicBezTo>
                <a:cubicBezTo>
                  <a:pt x="31523" y="71398"/>
                  <a:pt x="31623" y="71298"/>
                  <a:pt x="31556" y="71197"/>
                </a:cubicBezTo>
                <a:cubicBezTo>
                  <a:pt x="31456" y="70797"/>
                  <a:pt x="31356" y="70430"/>
                  <a:pt x="31289" y="70063"/>
                </a:cubicBezTo>
                <a:cubicBezTo>
                  <a:pt x="31234" y="69953"/>
                  <a:pt x="31179" y="69888"/>
                  <a:pt x="31085" y="69888"/>
                </a:cubicBezTo>
                <a:close/>
                <a:moveTo>
                  <a:pt x="43182" y="73391"/>
                </a:moveTo>
                <a:cubicBezTo>
                  <a:pt x="43165" y="73391"/>
                  <a:pt x="43148" y="73393"/>
                  <a:pt x="43131" y="73399"/>
                </a:cubicBezTo>
                <a:cubicBezTo>
                  <a:pt x="42731" y="73466"/>
                  <a:pt x="42330" y="73599"/>
                  <a:pt x="41963" y="73766"/>
                </a:cubicBezTo>
                <a:cubicBezTo>
                  <a:pt x="41830" y="73799"/>
                  <a:pt x="41797" y="73933"/>
                  <a:pt x="41830" y="74033"/>
                </a:cubicBezTo>
                <a:cubicBezTo>
                  <a:pt x="41830" y="74100"/>
                  <a:pt x="41897" y="74133"/>
                  <a:pt x="41997" y="74133"/>
                </a:cubicBezTo>
                <a:lnTo>
                  <a:pt x="42130" y="74133"/>
                </a:lnTo>
                <a:cubicBezTo>
                  <a:pt x="42464" y="74033"/>
                  <a:pt x="42831" y="73899"/>
                  <a:pt x="43198" y="73799"/>
                </a:cubicBezTo>
                <a:cubicBezTo>
                  <a:pt x="43331" y="73766"/>
                  <a:pt x="43398" y="73699"/>
                  <a:pt x="43364" y="73566"/>
                </a:cubicBezTo>
                <a:cubicBezTo>
                  <a:pt x="43337" y="73455"/>
                  <a:pt x="43263" y="73391"/>
                  <a:pt x="43182" y="73391"/>
                </a:cubicBezTo>
                <a:close/>
                <a:moveTo>
                  <a:pt x="46259" y="73753"/>
                </a:moveTo>
                <a:cubicBezTo>
                  <a:pt x="46185" y="73753"/>
                  <a:pt x="46116" y="73791"/>
                  <a:pt x="46066" y="73866"/>
                </a:cubicBezTo>
                <a:cubicBezTo>
                  <a:pt x="46033" y="73933"/>
                  <a:pt x="46066" y="74066"/>
                  <a:pt x="46166" y="74100"/>
                </a:cubicBezTo>
                <a:cubicBezTo>
                  <a:pt x="46500" y="74266"/>
                  <a:pt x="46834" y="74433"/>
                  <a:pt x="47134" y="74700"/>
                </a:cubicBezTo>
                <a:cubicBezTo>
                  <a:pt x="47167" y="74733"/>
                  <a:pt x="47201" y="74733"/>
                  <a:pt x="47234" y="74733"/>
                </a:cubicBezTo>
                <a:cubicBezTo>
                  <a:pt x="47334" y="74733"/>
                  <a:pt x="47367" y="74700"/>
                  <a:pt x="47401" y="74700"/>
                </a:cubicBezTo>
                <a:cubicBezTo>
                  <a:pt x="47467" y="74600"/>
                  <a:pt x="47467" y="74466"/>
                  <a:pt x="47367" y="74400"/>
                </a:cubicBezTo>
                <a:cubicBezTo>
                  <a:pt x="47034" y="74133"/>
                  <a:pt x="46700" y="73933"/>
                  <a:pt x="46333" y="73766"/>
                </a:cubicBezTo>
                <a:cubicBezTo>
                  <a:pt x="46308" y="73758"/>
                  <a:pt x="46283" y="73753"/>
                  <a:pt x="46259" y="73753"/>
                </a:cubicBezTo>
                <a:close/>
                <a:moveTo>
                  <a:pt x="32528" y="74005"/>
                </a:moveTo>
                <a:cubicBezTo>
                  <a:pt x="32501" y="74005"/>
                  <a:pt x="32476" y="74013"/>
                  <a:pt x="32457" y="74033"/>
                </a:cubicBezTo>
                <a:cubicBezTo>
                  <a:pt x="32357" y="74066"/>
                  <a:pt x="32323" y="74200"/>
                  <a:pt x="32357" y="74266"/>
                </a:cubicBezTo>
                <a:cubicBezTo>
                  <a:pt x="32523" y="74600"/>
                  <a:pt x="32724" y="74967"/>
                  <a:pt x="32957" y="75300"/>
                </a:cubicBezTo>
                <a:cubicBezTo>
                  <a:pt x="32990" y="75367"/>
                  <a:pt x="33024" y="75400"/>
                  <a:pt x="33124" y="75400"/>
                </a:cubicBezTo>
                <a:cubicBezTo>
                  <a:pt x="33157" y="75400"/>
                  <a:pt x="33191" y="75400"/>
                  <a:pt x="33191" y="75434"/>
                </a:cubicBezTo>
                <a:cubicBezTo>
                  <a:pt x="33324" y="75367"/>
                  <a:pt x="33324" y="75234"/>
                  <a:pt x="33291" y="75134"/>
                </a:cubicBezTo>
                <a:cubicBezTo>
                  <a:pt x="33057" y="74800"/>
                  <a:pt x="32857" y="74433"/>
                  <a:pt x="32690" y="74100"/>
                </a:cubicBezTo>
                <a:cubicBezTo>
                  <a:pt x="32667" y="74052"/>
                  <a:pt x="32593" y="74005"/>
                  <a:pt x="32528" y="74005"/>
                </a:cubicBezTo>
                <a:close/>
                <a:moveTo>
                  <a:pt x="39466" y="75584"/>
                </a:moveTo>
                <a:cubicBezTo>
                  <a:pt x="39412" y="75584"/>
                  <a:pt x="39362" y="75601"/>
                  <a:pt x="39328" y="75634"/>
                </a:cubicBezTo>
                <a:cubicBezTo>
                  <a:pt x="39028" y="75934"/>
                  <a:pt x="38795" y="76268"/>
                  <a:pt x="38561" y="76601"/>
                </a:cubicBezTo>
                <a:cubicBezTo>
                  <a:pt x="38494" y="76735"/>
                  <a:pt x="38528" y="76868"/>
                  <a:pt x="38628" y="76902"/>
                </a:cubicBezTo>
                <a:cubicBezTo>
                  <a:pt x="38661" y="76935"/>
                  <a:pt x="38694" y="76935"/>
                  <a:pt x="38728" y="76935"/>
                </a:cubicBezTo>
                <a:cubicBezTo>
                  <a:pt x="38828" y="76935"/>
                  <a:pt x="38861" y="76935"/>
                  <a:pt x="38895" y="76868"/>
                </a:cubicBezTo>
                <a:cubicBezTo>
                  <a:pt x="39128" y="76535"/>
                  <a:pt x="39362" y="76234"/>
                  <a:pt x="39628" y="75934"/>
                </a:cubicBezTo>
                <a:cubicBezTo>
                  <a:pt x="39695" y="75867"/>
                  <a:pt x="39695" y="75734"/>
                  <a:pt x="39628" y="75634"/>
                </a:cubicBezTo>
                <a:cubicBezTo>
                  <a:pt x="39578" y="75601"/>
                  <a:pt x="39520" y="75584"/>
                  <a:pt x="39466" y="75584"/>
                </a:cubicBezTo>
                <a:close/>
                <a:moveTo>
                  <a:pt x="48967" y="76893"/>
                </a:moveTo>
                <a:cubicBezTo>
                  <a:pt x="48947" y="76893"/>
                  <a:pt x="48925" y="76896"/>
                  <a:pt x="48902" y="76902"/>
                </a:cubicBezTo>
                <a:cubicBezTo>
                  <a:pt x="48802" y="76935"/>
                  <a:pt x="48702" y="77002"/>
                  <a:pt x="48735" y="77135"/>
                </a:cubicBezTo>
                <a:cubicBezTo>
                  <a:pt x="48802" y="77335"/>
                  <a:pt x="48835" y="77602"/>
                  <a:pt x="48835" y="77802"/>
                </a:cubicBezTo>
                <a:lnTo>
                  <a:pt x="48835" y="77936"/>
                </a:lnTo>
                <a:cubicBezTo>
                  <a:pt x="48835" y="78069"/>
                  <a:pt x="48802" y="78202"/>
                  <a:pt x="48802" y="78269"/>
                </a:cubicBezTo>
                <a:cubicBezTo>
                  <a:pt x="48802" y="78336"/>
                  <a:pt x="48868" y="78469"/>
                  <a:pt x="49002" y="78469"/>
                </a:cubicBezTo>
                <a:cubicBezTo>
                  <a:pt x="49135" y="78469"/>
                  <a:pt x="49202" y="78436"/>
                  <a:pt x="49202" y="78269"/>
                </a:cubicBezTo>
                <a:cubicBezTo>
                  <a:pt x="49235" y="78202"/>
                  <a:pt x="49235" y="78069"/>
                  <a:pt x="49235" y="77936"/>
                </a:cubicBezTo>
                <a:lnTo>
                  <a:pt x="49235" y="77802"/>
                </a:lnTo>
                <a:cubicBezTo>
                  <a:pt x="49235" y="77569"/>
                  <a:pt x="49202" y="77302"/>
                  <a:pt x="49169" y="77068"/>
                </a:cubicBezTo>
                <a:cubicBezTo>
                  <a:pt x="49141" y="76958"/>
                  <a:pt x="49068" y="76893"/>
                  <a:pt x="48967" y="76893"/>
                </a:cubicBezTo>
                <a:close/>
                <a:moveTo>
                  <a:pt x="35009" y="77494"/>
                </a:moveTo>
                <a:cubicBezTo>
                  <a:pt x="34958" y="77494"/>
                  <a:pt x="34908" y="77519"/>
                  <a:pt x="34858" y="77569"/>
                </a:cubicBezTo>
                <a:cubicBezTo>
                  <a:pt x="34792" y="77635"/>
                  <a:pt x="34792" y="77769"/>
                  <a:pt x="34858" y="77869"/>
                </a:cubicBezTo>
                <a:cubicBezTo>
                  <a:pt x="35125" y="78136"/>
                  <a:pt x="35392" y="78436"/>
                  <a:pt x="35692" y="78736"/>
                </a:cubicBezTo>
                <a:cubicBezTo>
                  <a:pt x="35726" y="78770"/>
                  <a:pt x="35792" y="78770"/>
                  <a:pt x="35826" y="78770"/>
                </a:cubicBezTo>
                <a:cubicBezTo>
                  <a:pt x="35892" y="78770"/>
                  <a:pt x="35959" y="78770"/>
                  <a:pt x="35993" y="78703"/>
                </a:cubicBezTo>
                <a:cubicBezTo>
                  <a:pt x="36059" y="78603"/>
                  <a:pt x="36059" y="78469"/>
                  <a:pt x="35993" y="78403"/>
                </a:cubicBezTo>
                <a:cubicBezTo>
                  <a:pt x="35692" y="78136"/>
                  <a:pt x="35392" y="77869"/>
                  <a:pt x="35159" y="77569"/>
                </a:cubicBezTo>
                <a:cubicBezTo>
                  <a:pt x="35109" y="77519"/>
                  <a:pt x="35059" y="77494"/>
                  <a:pt x="35009" y="77494"/>
                </a:cubicBezTo>
                <a:close/>
                <a:moveTo>
                  <a:pt x="37443" y="79458"/>
                </a:moveTo>
                <a:cubicBezTo>
                  <a:pt x="37364" y="79458"/>
                  <a:pt x="37319" y="79502"/>
                  <a:pt x="37293" y="79603"/>
                </a:cubicBezTo>
                <a:cubicBezTo>
                  <a:pt x="37193" y="79970"/>
                  <a:pt x="37127" y="80371"/>
                  <a:pt x="37027" y="80771"/>
                </a:cubicBezTo>
                <a:cubicBezTo>
                  <a:pt x="37027" y="80904"/>
                  <a:pt x="37127" y="80971"/>
                  <a:pt x="37227" y="81038"/>
                </a:cubicBezTo>
                <a:cubicBezTo>
                  <a:pt x="37327" y="81038"/>
                  <a:pt x="37394" y="80938"/>
                  <a:pt x="37394" y="80838"/>
                </a:cubicBezTo>
                <a:lnTo>
                  <a:pt x="37660" y="79737"/>
                </a:lnTo>
                <a:cubicBezTo>
                  <a:pt x="37694" y="79603"/>
                  <a:pt x="37660" y="79537"/>
                  <a:pt x="37527" y="79470"/>
                </a:cubicBezTo>
                <a:cubicBezTo>
                  <a:pt x="37495" y="79462"/>
                  <a:pt x="37468" y="79458"/>
                  <a:pt x="37443" y="79458"/>
                </a:cubicBezTo>
                <a:close/>
                <a:moveTo>
                  <a:pt x="38301" y="80310"/>
                </a:moveTo>
                <a:cubicBezTo>
                  <a:pt x="38233" y="80310"/>
                  <a:pt x="38180" y="80346"/>
                  <a:pt x="38161" y="80404"/>
                </a:cubicBezTo>
                <a:cubicBezTo>
                  <a:pt x="38061" y="80537"/>
                  <a:pt x="38127" y="80638"/>
                  <a:pt x="38194" y="80704"/>
                </a:cubicBezTo>
                <a:cubicBezTo>
                  <a:pt x="38528" y="80938"/>
                  <a:pt x="38895" y="81138"/>
                  <a:pt x="39228" y="81305"/>
                </a:cubicBezTo>
                <a:cubicBezTo>
                  <a:pt x="39228" y="81371"/>
                  <a:pt x="39295" y="81371"/>
                  <a:pt x="39328" y="81371"/>
                </a:cubicBezTo>
                <a:cubicBezTo>
                  <a:pt x="39395" y="81371"/>
                  <a:pt x="39462" y="81305"/>
                  <a:pt x="39528" y="81205"/>
                </a:cubicBezTo>
                <a:cubicBezTo>
                  <a:pt x="39562" y="81105"/>
                  <a:pt x="39528" y="80971"/>
                  <a:pt x="39428" y="80938"/>
                </a:cubicBezTo>
                <a:cubicBezTo>
                  <a:pt x="39128" y="80771"/>
                  <a:pt x="38795" y="80571"/>
                  <a:pt x="38461" y="80371"/>
                </a:cubicBezTo>
                <a:cubicBezTo>
                  <a:pt x="38405" y="80329"/>
                  <a:pt x="38349" y="80310"/>
                  <a:pt x="38301" y="80310"/>
                </a:cubicBezTo>
                <a:close/>
                <a:moveTo>
                  <a:pt x="47472" y="80829"/>
                </a:moveTo>
                <a:cubicBezTo>
                  <a:pt x="47417" y="80829"/>
                  <a:pt x="47367" y="80854"/>
                  <a:pt x="47334" y="80904"/>
                </a:cubicBezTo>
                <a:cubicBezTo>
                  <a:pt x="47067" y="81138"/>
                  <a:pt x="46734" y="81371"/>
                  <a:pt x="46400" y="81572"/>
                </a:cubicBezTo>
                <a:cubicBezTo>
                  <a:pt x="46333" y="81605"/>
                  <a:pt x="46300" y="81738"/>
                  <a:pt x="46333" y="81805"/>
                </a:cubicBezTo>
                <a:cubicBezTo>
                  <a:pt x="46367" y="81872"/>
                  <a:pt x="46400" y="81905"/>
                  <a:pt x="46500" y="81905"/>
                </a:cubicBezTo>
                <a:lnTo>
                  <a:pt x="46633" y="81905"/>
                </a:lnTo>
                <a:cubicBezTo>
                  <a:pt x="47000" y="81705"/>
                  <a:pt x="47334" y="81438"/>
                  <a:pt x="47634" y="81205"/>
                </a:cubicBezTo>
                <a:cubicBezTo>
                  <a:pt x="47701" y="81105"/>
                  <a:pt x="47701" y="80971"/>
                  <a:pt x="47634" y="80904"/>
                </a:cubicBezTo>
                <a:cubicBezTo>
                  <a:pt x="47584" y="80854"/>
                  <a:pt x="47526" y="80829"/>
                  <a:pt x="47472" y="80829"/>
                </a:cubicBezTo>
                <a:close/>
                <a:moveTo>
                  <a:pt x="42330" y="82072"/>
                </a:moveTo>
                <a:cubicBezTo>
                  <a:pt x="42197" y="82072"/>
                  <a:pt x="42130" y="82105"/>
                  <a:pt x="42064" y="82239"/>
                </a:cubicBezTo>
                <a:cubicBezTo>
                  <a:pt x="42064" y="82339"/>
                  <a:pt x="42130" y="82472"/>
                  <a:pt x="42230" y="82472"/>
                </a:cubicBezTo>
                <a:cubicBezTo>
                  <a:pt x="42664" y="82572"/>
                  <a:pt x="43031" y="82606"/>
                  <a:pt x="43465" y="82606"/>
                </a:cubicBezTo>
                <a:cubicBezTo>
                  <a:pt x="43565" y="82606"/>
                  <a:pt x="43665" y="82539"/>
                  <a:pt x="43698" y="82405"/>
                </a:cubicBezTo>
                <a:cubicBezTo>
                  <a:pt x="43698" y="82272"/>
                  <a:pt x="43631" y="82205"/>
                  <a:pt x="43498" y="82205"/>
                </a:cubicBezTo>
                <a:cubicBezTo>
                  <a:pt x="43131" y="82205"/>
                  <a:pt x="42697" y="82139"/>
                  <a:pt x="42330" y="82072"/>
                </a:cubicBezTo>
                <a:close/>
                <a:moveTo>
                  <a:pt x="36993" y="83740"/>
                </a:moveTo>
                <a:cubicBezTo>
                  <a:pt x="36860" y="83740"/>
                  <a:pt x="36793" y="83807"/>
                  <a:pt x="36793" y="83940"/>
                </a:cubicBezTo>
                <a:cubicBezTo>
                  <a:pt x="36793" y="84374"/>
                  <a:pt x="36826" y="84741"/>
                  <a:pt x="36826" y="85141"/>
                </a:cubicBezTo>
                <a:cubicBezTo>
                  <a:pt x="36826" y="85274"/>
                  <a:pt x="36893" y="85374"/>
                  <a:pt x="37027" y="85374"/>
                </a:cubicBezTo>
                <a:cubicBezTo>
                  <a:pt x="37160" y="85374"/>
                  <a:pt x="37227" y="85274"/>
                  <a:pt x="37227" y="85107"/>
                </a:cubicBezTo>
                <a:cubicBezTo>
                  <a:pt x="37193" y="84741"/>
                  <a:pt x="37193" y="84307"/>
                  <a:pt x="37193" y="83940"/>
                </a:cubicBezTo>
                <a:cubicBezTo>
                  <a:pt x="37193" y="83807"/>
                  <a:pt x="37127" y="83740"/>
                  <a:pt x="36993" y="83740"/>
                </a:cubicBezTo>
                <a:close/>
                <a:moveTo>
                  <a:pt x="200" y="87543"/>
                </a:moveTo>
                <a:cubicBezTo>
                  <a:pt x="100" y="87543"/>
                  <a:pt x="0" y="87609"/>
                  <a:pt x="0" y="87743"/>
                </a:cubicBezTo>
                <a:cubicBezTo>
                  <a:pt x="0" y="88143"/>
                  <a:pt x="0" y="88543"/>
                  <a:pt x="34" y="88944"/>
                </a:cubicBezTo>
                <a:cubicBezTo>
                  <a:pt x="34" y="89044"/>
                  <a:pt x="167" y="89110"/>
                  <a:pt x="267" y="89110"/>
                </a:cubicBezTo>
                <a:cubicBezTo>
                  <a:pt x="367" y="89110"/>
                  <a:pt x="467" y="88977"/>
                  <a:pt x="467" y="88910"/>
                </a:cubicBezTo>
                <a:cubicBezTo>
                  <a:pt x="434" y="88543"/>
                  <a:pt x="434" y="88110"/>
                  <a:pt x="434" y="87743"/>
                </a:cubicBezTo>
                <a:cubicBezTo>
                  <a:pt x="434" y="87609"/>
                  <a:pt x="334" y="87543"/>
                  <a:pt x="200" y="87543"/>
                </a:cubicBezTo>
                <a:close/>
                <a:moveTo>
                  <a:pt x="37227" y="88143"/>
                </a:moveTo>
                <a:cubicBezTo>
                  <a:pt x="37160" y="88143"/>
                  <a:pt x="37060" y="88243"/>
                  <a:pt x="37060" y="88376"/>
                </a:cubicBezTo>
                <a:cubicBezTo>
                  <a:pt x="37127" y="88743"/>
                  <a:pt x="37160" y="89144"/>
                  <a:pt x="37193" y="89544"/>
                </a:cubicBezTo>
                <a:cubicBezTo>
                  <a:pt x="37227" y="89611"/>
                  <a:pt x="37327" y="89711"/>
                  <a:pt x="37394" y="89711"/>
                </a:cubicBezTo>
                <a:cubicBezTo>
                  <a:pt x="37527" y="89711"/>
                  <a:pt x="37627" y="89577"/>
                  <a:pt x="37560" y="89477"/>
                </a:cubicBezTo>
                <a:cubicBezTo>
                  <a:pt x="37527" y="89110"/>
                  <a:pt x="37494" y="88710"/>
                  <a:pt x="37460" y="88310"/>
                </a:cubicBezTo>
                <a:cubicBezTo>
                  <a:pt x="37460" y="88243"/>
                  <a:pt x="37360" y="88143"/>
                  <a:pt x="37227" y="88143"/>
                </a:cubicBezTo>
                <a:close/>
                <a:moveTo>
                  <a:pt x="831" y="91806"/>
                </a:moveTo>
                <a:cubicBezTo>
                  <a:pt x="820" y="91806"/>
                  <a:pt x="810" y="91808"/>
                  <a:pt x="801" y="91812"/>
                </a:cubicBezTo>
                <a:cubicBezTo>
                  <a:pt x="701" y="91879"/>
                  <a:pt x="634" y="91946"/>
                  <a:pt x="667" y="92079"/>
                </a:cubicBezTo>
                <a:cubicBezTo>
                  <a:pt x="801" y="92446"/>
                  <a:pt x="934" y="92813"/>
                  <a:pt x="1101" y="93213"/>
                </a:cubicBezTo>
                <a:cubicBezTo>
                  <a:pt x="1101" y="93280"/>
                  <a:pt x="1168" y="93313"/>
                  <a:pt x="1268" y="93313"/>
                </a:cubicBezTo>
                <a:lnTo>
                  <a:pt x="1301" y="93313"/>
                </a:lnTo>
                <a:cubicBezTo>
                  <a:pt x="1435" y="93280"/>
                  <a:pt x="1468" y="93147"/>
                  <a:pt x="1435" y="93080"/>
                </a:cubicBezTo>
                <a:lnTo>
                  <a:pt x="1034" y="91946"/>
                </a:lnTo>
                <a:cubicBezTo>
                  <a:pt x="1005" y="91888"/>
                  <a:pt x="902" y="91806"/>
                  <a:pt x="831" y="91806"/>
                </a:cubicBezTo>
                <a:close/>
                <a:moveTo>
                  <a:pt x="37660" y="92446"/>
                </a:moveTo>
                <a:cubicBezTo>
                  <a:pt x="37560" y="92446"/>
                  <a:pt x="37494" y="92513"/>
                  <a:pt x="37494" y="92646"/>
                </a:cubicBezTo>
                <a:cubicBezTo>
                  <a:pt x="37527" y="93046"/>
                  <a:pt x="37560" y="93447"/>
                  <a:pt x="37560" y="93814"/>
                </a:cubicBezTo>
                <a:cubicBezTo>
                  <a:pt x="37560" y="93947"/>
                  <a:pt x="37660" y="94047"/>
                  <a:pt x="37794" y="94047"/>
                </a:cubicBezTo>
                <a:cubicBezTo>
                  <a:pt x="37894" y="94047"/>
                  <a:pt x="37994" y="93947"/>
                  <a:pt x="37961" y="93814"/>
                </a:cubicBezTo>
                <a:cubicBezTo>
                  <a:pt x="37894" y="93413"/>
                  <a:pt x="37894" y="93013"/>
                  <a:pt x="37861" y="92613"/>
                </a:cubicBezTo>
                <a:cubicBezTo>
                  <a:pt x="37861" y="92513"/>
                  <a:pt x="37794" y="92446"/>
                  <a:pt x="37660" y="92446"/>
                </a:cubicBezTo>
                <a:close/>
                <a:moveTo>
                  <a:pt x="2686" y="95763"/>
                </a:moveTo>
                <a:cubicBezTo>
                  <a:pt x="2654" y="95763"/>
                  <a:pt x="2624" y="95771"/>
                  <a:pt x="2602" y="95782"/>
                </a:cubicBezTo>
                <a:cubicBezTo>
                  <a:pt x="2469" y="95882"/>
                  <a:pt x="2469" y="95982"/>
                  <a:pt x="2502" y="96082"/>
                </a:cubicBezTo>
                <a:cubicBezTo>
                  <a:pt x="2702" y="96416"/>
                  <a:pt x="2936" y="96749"/>
                  <a:pt x="3169" y="97083"/>
                </a:cubicBezTo>
                <a:cubicBezTo>
                  <a:pt x="3202" y="97116"/>
                  <a:pt x="3303" y="97149"/>
                  <a:pt x="3336" y="97149"/>
                </a:cubicBezTo>
                <a:lnTo>
                  <a:pt x="3503" y="97149"/>
                </a:lnTo>
                <a:cubicBezTo>
                  <a:pt x="3569" y="97083"/>
                  <a:pt x="3636" y="96949"/>
                  <a:pt x="3536" y="96883"/>
                </a:cubicBezTo>
                <a:cubicBezTo>
                  <a:pt x="3303" y="96549"/>
                  <a:pt x="3102" y="96215"/>
                  <a:pt x="2869" y="95882"/>
                </a:cubicBezTo>
                <a:cubicBezTo>
                  <a:pt x="2824" y="95793"/>
                  <a:pt x="2750" y="95763"/>
                  <a:pt x="2686" y="95763"/>
                </a:cubicBezTo>
                <a:close/>
                <a:moveTo>
                  <a:pt x="37688" y="96774"/>
                </a:moveTo>
                <a:cubicBezTo>
                  <a:pt x="37619" y="96774"/>
                  <a:pt x="37527" y="96839"/>
                  <a:pt x="37527" y="96949"/>
                </a:cubicBezTo>
                <a:cubicBezTo>
                  <a:pt x="37494" y="97350"/>
                  <a:pt x="37460" y="97750"/>
                  <a:pt x="37360" y="98117"/>
                </a:cubicBezTo>
                <a:cubicBezTo>
                  <a:pt x="37360" y="98250"/>
                  <a:pt x="37460" y="98317"/>
                  <a:pt x="37560" y="98350"/>
                </a:cubicBezTo>
                <a:cubicBezTo>
                  <a:pt x="37660" y="98350"/>
                  <a:pt x="37727" y="98317"/>
                  <a:pt x="37727" y="98183"/>
                </a:cubicBezTo>
                <a:cubicBezTo>
                  <a:pt x="37827" y="97783"/>
                  <a:pt x="37861" y="97416"/>
                  <a:pt x="37894" y="96983"/>
                </a:cubicBezTo>
                <a:cubicBezTo>
                  <a:pt x="37961" y="96916"/>
                  <a:pt x="37861" y="96782"/>
                  <a:pt x="37727" y="96782"/>
                </a:cubicBezTo>
                <a:cubicBezTo>
                  <a:pt x="37716" y="96777"/>
                  <a:pt x="37702" y="96774"/>
                  <a:pt x="37688" y="96774"/>
                </a:cubicBezTo>
                <a:close/>
                <a:moveTo>
                  <a:pt x="5367" y="99176"/>
                </a:moveTo>
                <a:cubicBezTo>
                  <a:pt x="5312" y="99176"/>
                  <a:pt x="5254" y="99201"/>
                  <a:pt x="5204" y="99251"/>
                </a:cubicBezTo>
                <a:cubicBezTo>
                  <a:pt x="5137" y="99318"/>
                  <a:pt x="5137" y="99451"/>
                  <a:pt x="5204" y="99551"/>
                </a:cubicBezTo>
                <a:cubicBezTo>
                  <a:pt x="5337" y="99685"/>
                  <a:pt x="5504" y="99818"/>
                  <a:pt x="5638" y="99951"/>
                </a:cubicBezTo>
                <a:cubicBezTo>
                  <a:pt x="5804" y="100085"/>
                  <a:pt x="5938" y="100252"/>
                  <a:pt x="6105" y="100385"/>
                </a:cubicBezTo>
                <a:cubicBezTo>
                  <a:pt x="6138" y="100418"/>
                  <a:pt x="6171" y="100418"/>
                  <a:pt x="6205" y="100418"/>
                </a:cubicBezTo>
                <a:cubicBezTo>
                  <a:pt x="6305" y="100418"/>
                  <a:pt x="6338" y="100385"/>
                  <a:pt x="6371" y="100318"/>
                </a:cubicBezTo>
                <a:cubicBezTo>
                  <a:pt x="6471" y="100252"/>
                  <a:pt x="6471" y="100118"/>
                  <a:pt x="6371" y="100018"/>
                </a:cubicBezTo>
                <a:cubicBezTo>
                  <a:pt x="6205" y="99918"/>
                  <a:pt x="6105" y="99751"/>
                  <a:pt x="5938" y="99618"/>
                </a:cubicBezTo>
                <a:cubicBezTo>
                  <a:pt x="5771" y="99484"/>
                  <a:pt x="5638" y="99384"/>
                  <a:pt x="5504" y="99251"/>
                </a:cubicBezTo>
                <a:cubicBezTo>
                  <a:pt x="5471" y="99201"/>
                  <a:pt x="5421" y="99176"/>
                  <a:pt x="5367" y="99176"/>
                </a:cubicBezTo>
                <a:close/>
                <a:moveTo>
                  <a:pt x="36696" y="101012"/>
                </a:moveTo>
                <a:cubicBezTo>
                  <a:pt x="36625" y="101012"/>
                  <a:pt x="36522" y="101095"/>
                  <a:pt x="36493" y="101152"/>
                </a:cubicBezTo>
                <a:cubicBezTo>
                  <a:pt x="36359" y="101519"/>
                  <a:pt x="36159" y="101853"/>
                  <a:pt x="35993" y="102186"/>
                </a:cubicBezTo>
                <a:cubicBezTo>
                  <a:pt x="35959" y="102286"/>
                  <a:pt x="35993" y="102420"/>
                  <a:pt x="36059" y="102453"/>
                </a:cubicBezTo>
                <a:cubicBezTo>
                  <a:pt x="36059" y="102487"/>
                  <a:pt x="36126" y="102487"/>
                  <a:pt x="36159" y="102487"/>
                </a:cubicBezTo>
                <a:cubicBezTo>
                  <a:pt x="36226" y="102487"/>
                  <a:pt x="36326" y="102453"/>
                  <a:pt x="36326" y="102386"/>
                </a:cubicBezTo>
                <a:cubicBezTo>
                  <a:pt x="36526" y="102053"/>
                  <a:pt x="36693" y="101653"/>
                  <a:pt x="36860" y="101286"/>
                </a:cubicBezTo>
                <a:cubicBezTo>
                  <a:pt x="36893" y="101186"/>
                  <a:pt x="36826" y="101086"/>
                  <a:pt x="36726" y="101019"/>
                </a:cubicBezTo>
                <a:cubicBezTo>
                  <a:pt x="36717" y="101014"/>
                  <a:pt x="36707" y="101012"/>
                  <a:pt x="36696" y="101012"/>
                </a:cubicBezTo>
                <a:close/>
                <a:moveTo>
                  <a:pt x="8706" y="101902"/>
                </a:moveTo>
                <a:cubicBezTo>
                  <a:pt x="8637" y="101902"/>
                  <a:pt x="8582" y="101944"/>
                  <a:pt x="8540" y="101986"/>
                </a:cubicBezTo>
                <a:cubicBezTo>
                  <a:pt x="8473" y="102120"/>
                  <a:pt x="8506" y="102253"/>
                  <a:pt x="8606" y="102286"/>
                </a:cubicBezTo>
                <a:cubicBezTo>
                  <a:pt x="8907" y="102520"/>
                  <a:pt x="9240" y="102753"/>
                  <a:pt x="9574" y="102954"/>
                </a:cubicBezTo>
                <a:cubicBezTo>
                  <a:pt x="9640" y="102987"/>
                  <a:pt x="9674" y="102987"/>
                  <a:pt x="9707" y="102987"/>
                </a:cubicBezTo>
                <a:cubicBezTo>
                  <a:pt x="9807" y="102987"/>
                  <a:pt x="9841" y="102987"/>
                  <a:pt x="9907" y="102853"/>
                </a:cubicBezTo>
                <a:cubicBezTo>
                  <a:pt x="9974" y="102753"/>
                  <a:pt x="9907" y="102620"/>
                  <a:pt x="9841" y="102587"/>
                </a:cubicBezTo>
                <a:lnTo>
                  <a:pt x="8840" y="101953"/>
                </a:lnTo>
                <a:cubicBezTo>
                  <a:pt x="8791" y="101916"/>
                  <a:pt x="8746" y="101902"/>
                  <a:pt x="8706" y="101902"/>
                </a:cubicBezTo>
                <a:close/>
                <a:moveTo>
                  <a:pt x="12483" y="104175"/>
                </a:moveTo>
                <a:cubicBezTo>
                  <a:pt x="12415" y="104175"/>
                  <a:pt x="12334" y="104213"/>
                  <a:pt x="12309" y="104288"/>
                </a:cubicBezTo>
                <a:cubicBezTo>
                  <a:pt x="12242" y="104388"/>
                  <a:pt x="12309" y="104488"/>
                  <a:pt x="12376" y="104555"/>
                </a:cubicBezTo>
                <a:cubicBezTo>
                  <a:pt x="12776" y="104688"/>
                  <a:pt x="13110" y="104888"/>
                  <a:pt x="13476" y="105022"/>
                </a:cubicBezTo>
                <a:lnTo>
                  <a:pt x="13543" y="105022"/>
                </a:lnTo>
                <a:cubicBezTo>
                  <a:pt x="13643" y="105022"/>
                  <a:pt x="13710" y="104988"/>
                  <a:pt x="13710" y="104955"/>
                </a:cubicBezTo>
                <a:cubicBezTo>
                  <a:pt x="13777" y="104855"/>
                  <a:pt x="13710" y="104755"/>
                  <a:pt x="13643" y="104688"/>
                </a:cubicBezTo>
                <a:cubicBezTo>
                  <a:pt x="13276" y="104555"/>
                  <a:pt x="12909" y="104355"/>
                  <a:pt x="12542" y="104188"/>
                </a:cubicBezTo>
                <a:cubicBezTo>
                  <a:pt x="12526" y="104179"/>
                  <a:pt x="12505" y="104175"/>
                  <a:pt x="12483" y="104175"/>
                </a:cubicBezTo>
                <a:close/>
                <a:moveTo>
                  <a:pt x="34220" y="104571"/>
                </a:moveTo>
                <a:cubicBezTo>
                  <a:pt x="34166" y="104571"/>
                  <a:pt x="34108" y="104588"/>
                  <a:pt x="34058" y="104621"/>
                </a:cubicBezTo>
                <a:cubicBezTo>
                  <a:pt x="33791" y="104888"/>
                  <a:pt x="33491" y="105122"/>
                  <a:pt x="33157" y="105322"/>
                </a:cubicBezTo>
                <a:cubicBezTo>
                  <a:pt x="33057" y="105422"/>
                  <a:pt x="33024" y="105555"/>
                  <a:pt x="33124" y="105622"/>
                </a:cubicBezTo>
                <a:cubicBezTo>
                  <a:pt x="33157" y="105655"/>
                  <a:pt x="33224" y="105722"/>
                  <a:pt x="33291" y="105722"/>
                </a:cubicBezTo>
                <a:cubicBezTo>
                  <a:pt x="33324" y="105722"/>
                  <a:pt x="33357" y="105722"/>
                  <a:pt x="33391" y="105655"/>
                </a:cubicBezTo>
                <a:cubicBezTo>
                  <a:pt x="33724" y="105422"/>
                  <a:pt x="34058" y="105155"/>
                  <a:pt x="34358" y="104922"/>
                </a:cubicBezTo>
                <a:cubicBezTo>
                  <a:pt x="34458" y="104822"/>
                  <a:pt x="34458" y="104721"/>
                  <a:pt x="34358" y="104621"/>
                </a:cubicBezTo>
                <a:cubicBezTo>
                  <a:pt x="34325" y="104588"/>
                  <a:pt x="34275" y="104571"/>
                  <a:pt x="34220" y="104571"/>
                </a:cubicBezTo>
                <a:close/>
                <a:moveTo>
                  <a:pt x="16548" y="105816"/>
                </a:moveTo>
                <a:cubicBezTo>
                  <a:pt x="16477" y="105816"/>
                  <a:pt x="16374" y="105898"/>
                  <a:pt x="16345" y="105956"/>
                </a:cubicBezTo>
                <a:cubicBezTo>
                  <a:pt x="16312" y="106056"/>
                  <a:pt x="16379" y="106156"/>
                  <a:pt x="16479" y="106223"/>
                </a:cubicBezTo>
                <a:cubicBezTo>
                  <a:pt x="16846" y="106323"/>
                  <a:pt x="17179" y="106456"/>
                  <a:pt x="17546" y="106589"/>
                </a:cubicBezTo>
                <a:lnTo>
                  <a:pt x="17646" y="106589"/>
                </a:lnTo>
                <a:cubicBezTo>
                  <a:pt x="17713" y="106589"/>
                  <a:pt x="17813" y="106556"/>
                  <a:pt x="17846" y="106456"/>
                </a:cubicBezTo>
                <a:cubicBezTo>
                  <a:pt x="17880" y="106323"/>
                  <a:pt x="17846" y="106256"/>
                  <a:pt x="17713" y="106223"/>
                </a:cubicBezTo>
                <a:lnTo>
                  <a:pt x="17679" y="106223"/>
                </a:lnTo>
                <a:cubicBezTo>
                  <a:pt x="17313" y="106089"/>
                  <a:pt x="16979" y="105956"/>
                  <a:pt x="16579" y="105822"/>
                </a:cubicBezTo>
                <a:cubicBezTo>
                  <a:pt x="16570" y="105818"/>
                  <a:pt x="16559" y="105816"/>
                  <a:pt x="16548" y="105816"/>
                </a:cubicBezTo>
                <a:close/>
                <a:moveTo>
                  <a:pt x="30474" y="106730"/>
                </a:moveTo>
                <a:cubicBezTo>
                  <a:pt x="30445" y="106730"/>
                  <a:pt x="30415" y="106738"/>
                  <a:pt x="30389" y="106756"/>
                </a:cubicBezTo>
                <a:cubicBezTo>
                  <a:pt x="30022" y="106890"/>
                  <a:pt x="29655" y="106990"/>
                  <a:pt x="29288" y="107090"/>
                </a:cubicBezTo>
                <a:cubicBezTo>
                  <a:pt x="29188" y="107123"/>
                  <a:pt x="29121" y="107223"/>
                  <a:pt x="29154" y="107323"/>
                </a:cubicBezTo>
                <a:cubicBezTo>
                  <a:pt x="29188" y="107457"/>
                  <a:pt x="29288" y="107490"/>
                  <a:pt x="29354" y="107490"/>
                </a:cubicBezTo>
                <a:cubicBezTo>
                  <a:pt x="29788" y="107390"/>
                  <a:pt x="30155" y="107257"/>
                  <a:pt x="30522" y="107123"/>
                </a:cubicBezTo>
                <a:cubicBezTo>
                  <a:pt x="30655" y="107090"/>
                  <a:pt x="30689" y="106956"/>
                  <a:pt x="30655" y="106890"/>
                </a:cubicBezTo>
                <a:cubicBezTo>
                  <a:pt x="30631" y="106792"/>
                  <a:pt x="30553" y="106730"/>
                  <a:pt x="30474" y="106730"/>
                </a:cubicBezTo>
                <a:close/>
                <a:moveTo>
                  <a:pt x="20715" y="106990"/>
                </a:moveTo>
                <a:cubicBezTo>
                  <a:pt x="20615" y="106990"/>
                  <a:pt x="20515" y="107023"/>
                  <a:pt x="20481" y="107157"/>
                </a:cubicBezTo>
                <a:cubicBezTo>
                  <a:pt x="20481" y="107290"/>
                  <a:pt x="20515" y="107357"/>
                  <a:pt x="20648" y="107423"/>
                </a:cubicBezTo>
                <a:cubicBezTo>
                  <a:pt x="21015" y="107490"/>
                  <a:pt x="21449" y="107590"/>
                  <a:pt x="21849" y="107657"/>
                </a:cubicBezTo>
                <a:cubicBezTo>
                  <a:pt x="21983" y="107657"/>
                  <a:pt x="22049" y="107590"/>
                  <a:pt x="22049" y="107490"/>
                </a:cubicBezTo>
                <a:cubicBezTo>
                  <a:pt x="22049" y="107390"/>
                  <a:pt x="22016" y="107257"/>
                  <a:pt x="21882" y="107257"/>
                </a:cubicBezTo>
                <a:cubicBezTo>
                  <a:pt x="21482" y="107157"/>
                  <a:pt x="21115" y="107090"/>
                  <a:pt x="20715" y="106990"/>
                </a:cubicBezTo>
                <a:close/>
                <a:moveTo>
                  <a:pt x="24985" y="107590"/>
                </a:moveTo>
                <a:cubicBezTo>
                  <a:pt x="24851" y="107590"/>
                  <a:pt x="24785" y="107657"/>
                  <a:pt x="24785" y="107790"/>
                </a:cubicBezTo>
                <a:cubicBezTo>
                  <a:pt x="24785" y="107924"/>
                  <a:pt x="24851" y="107990"/>
                  <a:pt x="24985" y="107990"/>
                </a:cubicBezTo>
                <a:lnTo>
                  <a:pt x="26152" y="107990"/>
                </a:lnTo>
                <a:cubicBezTo>
                  <a:pt x="26286" y="107990"/>
                  <a:pt x="26352" y="107924"/>
                  <a:pt x="26352" y="107790"/>
                </a:cubicBezTo>
                <a:cubicBezTo>
                  <a:pt x="26352" y="107657"/>
                  <a:pt x="26286" y="107590"/>
                  <a:pt x="26152" y="10759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4"/>
          <p:cNvGrpSpPr/>
          <p:nvPr/>
        </p:nvGrpSpPr>
        <p:grpSpPr>
          <a:xfrm flipH="1" rot="6465992">
            <a:off x="5890285" y="281966"/>
            <a:ext cx="3348067" cy="3169125"/>
            <a:chOff x="4701875" y="525800"/>
            <a:chExt cx="2266252" cy="2145129"/>
          </a:xfrm>
        </p:grpSpPr>
        <p:sp>
          <p:nvSpPr>
            <p:cNvPr id="72" name="Google Shape;72;p4"/>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4"/>
          <p:cNvGrpSpPr/>
          <p:nvPr/>
        </p:nvGrpSpPr>
        <p:grpSpPr>
          <a:xfrm flipH="1" rot="5779239">
            <a:off x="-259409" y="8622840"/>
            <a:ext cx="2327354" cy="3631829"/>
            <a:chOff x="2865550" y="2087675"/>
            <a:chExt cx="1409375" cy="2199325"/>
          </a:xfrm>
        </p:grpSpPr>
        <p:sp>
          <p:nvSpPr>
            <p:cNvPr id="76" name="Google Shape;76;p4"/>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4"/>
          <p:cNvGrpSpPr/>
          <p:nvPr/>
        </p:nvGrpSpPr>
        <p:grpSpPr>
          <a:xfrm rot="-1628957">
            <a:off x="6290108" y="1790469"/>
            <a:ext cx="326917" cy="307993"/>
            <a:chOff x="2967300" y="664100"/>
            <a:chExt cx="326925" cy="308000"/>
          </a:xfrm>
        </p:grpSpPr>
        <p:sp>
          <p:nvSpPr>
            <p:cNvPr id="82" name="Google Shape;82;p4"/>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4"/>
          <p:cNvGrpSpPr/>
          <p:nvPr/>
        </p:nvGrpSpPr>
        <p:grpSpPr>
          <a:xfrm rot="2994984">
            <a:off x="571682" y="9532325"/>
            <a:ext cx="326923" cy="307998"/>
            <a:chOff x="2967300" y="664100"/>
            <a:chExt cx="326925" cy="308000"/>
          </a:xfrm>
        </p:grpSpPr>
        <p:sp>
          <p:nvSpPr>
            <p:cNvPr id="87" name="Google Shape;87;p4"/>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sp>
        <p:nvSpPr>
          <p:cNvPr id="92" name="Google Shape;92;p5"/>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txBox="1"/>
          <p:nvPr>
            <p:ph type="title"/>
          </p:nvPr>
        </p:nvSpPr>
        <p:spPr>
          <a:xfrm>
            <a:off x="856650" y="925100"/>
            <a:ext cx="5846700" cy="1190400"/>
          </a:xfrm>
          <a:prstGeom prst="rect">
            <a:avLst/>
          </a:prstGeom>
        </p:spPr>
        <p:txBody>
          <a:bodyPr anchorCtr="0" anchor="t" bIns="91425" lIns="91425" spcFirstLastPara="1" rIns="91425" wrap="square" tIns="91425">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p:txBody>
      </p:sp>
      <p:sp>
        <p:nvSpPr>
          <p:cNvPr id="94" name="Google Shape;94;p5"/>
          <p:cNvSpPr txBox="1"/>
          <p:nvPr>
            <p:ph idx="1" type="body"/>
          </p:nvPr>
        </p:nvSpPr>
        <p:spPr>
          <a:xfrm>
            <a:off x="257705"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5" name="Google Shape;95;p5"/>
          <p:cNvSpPr txBox="1"/>
          <p:nvPr>
            <p:ph idx="2" type="body"/>
          </p:nvPr>
        </p:nvSpPr>
        <p:spPr>
          <a:xfrm>
            <a:off x="3995291"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grpSp>
        <p:nvGrpSpPr>
          <p:cNvPr id="96" name="Google Shape;96;p5"/>
          <p:cNvGrpSpPr/>
          <p:nvPr/>
        </p:nvGrpSpPr>
        <p:grpSpPr>
          <a:xfrm rot="1669243">
            <a:off x="-2140806" y="3618602"/>
            <a:ext cx="3855282" cy="3613347"/>
            <a:chOff x="-1175526" y="6918177"/>
            <a:chExt cx="3855335" cy="3613397"/>
          </a:xfrm>
        </p:grpSpPr>
        <p:sp>
          <p:nvSpPr>
            <p:cNvPr id="97" name="Google Shape;97;p5"/>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5"/>
          <p:cNvSpPr/>
          <p:nvPr/>
        </p:nvSpPr>
        <p:spPr>
          <a:xfrm rot="7902197">
            <a:off x="3045585" y="8562427"/>
            <a:ext cx="2920641" cy="1677872"/>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5"/>
          <p:cNvGrpSpPr/>
          <p:nvPr/>
        </p:nvGrpSpPr>
        <p:grpSpPr>
          <a:xfrm rot="646456">
            <a:off x="5713665" y="6710988"/>
            <a:ext cx="3332577" cy="3154463"/>
            <a:chOff x="4701875" y="525800"/>
            <a:chExt cx="2266252" cy="2145129"/>
          </a:xfrm>
        </p:grpSpPr>
        <p:sp>
          <p:nvSpPr>
            <p:cNvPr id="103" name="Google Shape;103;p5"/>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6"/>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txBox="1"/>
          <p:nvPr>
            <p:ph type="title"/>
          </p:nvPr>
        </p:nvSpPr>
        <p:spPr>
          <a:xfrm>
            <a:off x="1536300" y="843950"/>
            <a:ext cx="4487400" cy="185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52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p:txBody>
      </p:sp>
      <p:sp>
        <p:nvSpPr>
          <p:cNvPr id="109" name="Google Shape;109;p6"/>
          <p:cNvSpPr/>
          <p:nvPr/>
        </p:nvSpPr>
        <p:spPr>
          <a:xfrm flipH="1" rot="10581444">
            <a:off x="1783188" y="8506256"/>
            <a:ext cx="4580973" cy="2449041"/>
          </a:xfrm>
          <a:custGeom>
            <a:rect b="b" l="l" r="r" t="t"/>
            <a:pathLst>
              <a:path extrusionOk="0" h="56942" w="106511">
                <a:moveTo>
                  <a:pt x="105543" y="1"/>
                </a:moveTo>
                <a:cubicBezTo>
                  <a:pt x="105409" y="34"/>
                  <a:pt x="105376" y="101"/>
                  <a:pt x="105376" y="234"/>
                </a:cubicBezTo>
                <a:cubicBezTo>
                  <a:pt x="105443" y="601"/>
                  <a:pt x="105509" y="1035"/>
                  <a:pt x="105576" y="1402"/>
                </a:cubicBezTo>
                <a:cubicBezTo>
                  <a:pt x="105610" y="1502"/>
                  <a:pt x="105710" y="1569"/>
                  <a:pt x="105776" y="1569"/>
                </a:cubicBezTo>
                <a:cubicBezTo>
                  <a:pt x="105910" y="1569"/>
                  <a:pt x="106010" y="1435"/>
                  <a:pt x="106010" y="1302"/>
                </a:cubicBezTo>
                <a:cubicBezTo>
                  <a:pt x="105910" y="935"/>
                  <a:pt x="105876" y="534"/>
                  <a:pt x="105776" y="134"/>
                </a:cubicBezTo>
                <a:cubicBezTo>
                  <a:pt x="105743" y="34"/>
                  <a:pt x="105676" y="1"/>
                  <a:pt x="105543" y="1"/>
                </a:cubicBezTo>
                <a:close/>
                <a:moveTo>
                  <a:pt x="26600" y="2814"/>
                </a:moveTo>
                <a:cubicBezTo>
                  <a:pt x="26576" y="2814"/>
                  <a:pt x="26550" y="2821"/>
                  <a:pt x="26520" y="2836"/>
                </a:cubicBezTo>
                <a:cubicBezTo>
                  <a:pt x="26386" y="2869"/>
                  <a:pt x="26320" y="2936"/>
                  <a:pt x="26353" y="3070"/>
                </a:cubicBezTo>
                <a:cubicBezTo>
                  <a:pt x="26453" y="3437"/>
                  <a:pt x="26520" y="3870"/>
                  <a:pt x="26620" y="4237"/>
                </a:cubicBezTo>
                <a:cubicBezTo>
                  <a:pt x="26653" y="4337"/>
                  <a:pt x="26720" y="4404"/>
                  <a:pt x="26820" y="4404"/>
                </a:cubicBezTo>
                <a:cubicBezTo>
                  <a:pt x="26828" y="4404"/>
                  <a:pt x="26833" y="4402"/>
                  <a:pt x="26838" y="4400"/>
                </a:cubicBezTo>
                <a:lnTo>
                  <a:pt x="26838" y="4400"/>
                </a:lnTo>
                <a:cubicBezTo>
                  <a:pt x="26989" y="4361"/>
                  <a:pt x="27020" y="4235"/>
                  <a:pt x="27020" y="4170"/>
                </a:cubicBezTo>
                <a:cubicBezTo>
                  <a:pt x="26920" y="3770"/>
                  <a:pt x="26853" y="3370"/>
                  <a:pt x="26753" y="2970"/>
                </a:cubicBezTo>
                <a:cubicBezTo>
                  <a:pt x="26727" y="2892"/>
                  <a:pt x="26682" y="2814"/>
                  <a:pt x="26600" y="2814"/>
                </a:cubicBezTo>
                <a:close/>
                <a:moveTo>
                  <a:pt x="106177" y="4371"/>
                </a:moveTo>
                <a:cubicBezTo>
                  <a:pt x="106077" y="4371"/>
                  <a:pt x="106010" y="4437"/>
                  <a:pt x="106010" y="4571"/>
                </a:cubicBezTo>
                <a:cubicBezTo>
                  <a:pt x="106043" y="4938"/>
                  <a:pt x="106043" y="5371"/>
                  <a:pt x="106077" y="5738"/>
                </a:cubicBezTo>
                <a:cubicBezTo>
                  <a:pt x="106077" y="5838"/>
                  <a:pt x="106210" y="5905"/>
                  <a:pt x="106277" y="5905"/>
                </a:cubicBezTo>
                <a:cubicBezTo>
                  <a:pt x="106410" y="5905"/>
                  <a:pt x="106510" y="5838"/>
                  <a:pt x="106443" y="5738"/>
                </a:cubicBezTo>
                <a:cubicBezTo>
                  <a:pt x="106443" y="5338"/>
                  <a:pt x="106410" y="4938"/>
                  <a:pt x="106377" y="4537"/>
                </a:cubicBezTo>
                <a:cubicBezTo>
                  <a:pt x="106377" y="4437"/>
                  <a:pt x="106277" y="4371"/>
                  <a:pt x="106177" y="4371"/>
                </a:cubicBezTo>
                <a:close/>
                <a:moveTo>
                  <a:pt x="27220" y="7173"/>
                </a:moveTo>
                <a:cubicBezTo>
                  <a:pt x="27153" y="7173"/>
                  <a:pt x="27053" y="7239"/>
                  <a:pt x="27053" y="7373"/>
                </a:cubicBezTo>
                <a:cubicBezTo>
                  <a:pt x="27087" y="7740"/>
                  <a:pt x="27087" y="8173"/>
                  <a:pt x="27153" y="8540"/>
                </a:cubicBezTo>
                <a:cubicBezTo>
                  <a:pt x="27153" y="8607"/>
                  <a:pt x="27287" y="8707"/>
                  <a:pt x="27354" y="8707"/>
                </a:cubicBezTo>
                <a:cubicBezTo>
                  <a:pt x="27487" y="8707"/>
                  <a:pt x="27554" y="8607"/>
                  <a:pt x="27520" y="8540"/>
                </a:cubicBezTo>
                <a:cubicBezTo>
                  <a:pt x="27520" y="8107"/>
                  <a:pt x="27487" y="7706"/>
                  <a:pt x="27454" y="7339"/>
                </a:cubicBezTo>
                <a:cubicBezTo>
                  <a:pt x="27454" y="7239"/>
                  <a:pt x="27354" y="7173"/>
                  <a:pt x="27220" y="7173"/>
                </a:cubicBezTo>
                <a:close/>
                <a:moveTo>
                  <a:pt x="106226" y="8732"/>
                </a:moveTo>
                <a:cubicBezTo>
                  <a:pt x="106145" y="8732"/>
                  <a:pt x="106077" y="8797"/>
                  <a:pt x="106077" y="8907"/>
                </a:cubicBezTo>
                <a:cubicBezTo>
                  <a:pt x="106077" y="9341"/>
                  <a:pt x="106043" y="9708"/>
                  <a:pt x="106010" y="10075"/>
                </a:cubicBezTo>
                <a:cubicBezTo>
                  <a:pt x="106010" y="10175"/>
                  <a:pt x="106077" y="10275"/>
                  <a:pt x="106210" y="10275"/>
                </a:cubicBezTo>
                <a:cubicBezTo>
                  <a:pt x="106277" y="10275"/>
                  <a:pt x="106377" y="10208"/>
                  <a:pt x="106343" y="10175"/>
                </a:cubicBezTo>
                <a:cubicBezTo>
                  <a:pt x="106410" y="9741"/>
                  <a:pt x="106410" y="9374"/>
                  <a:pt x="106443" y="8940"/>
                </a:cubicBezTo>
                <a:cubicBezTo>
                  <a:pt x="106510" y="8840"/>
                  <a:pt x="106410" y="8740"/>
                  <a:pt x="106277" y="8740"/>
                </a:cubicBezTo>
                <a:cubicBezTo>
                  <a:pt x="106259" y="8735"/>
                  <a:pt x="106242" y="8732"/>
                  <a:pt x="106226" y="8732"/>
                </a:cubicBezTo>
                <a:close/>
                <a:moveTo>
                  <a:pt x="27454" y="11509"/>
                </a:moveTo>
                <a:cubicBezTo>
                  <a:pt x="27320" y="11509"/>
                  <a:pt x="27220" y="11576"/>
                  <a:pt x="27220" y="11709"/>
                </a:cubicBezTo>
                <a:cubicBezTo>
                  <a:pt x="27220" y="12076"/>
                  <a:pt x="27187" y="12510"/>
                  <a:pt x="27187" y="12877"/>
                </a:cubicBezTo>
                <a:cubicBezTo>
                  <a:pt x="27187" y="13010"/>
                  <a:pt x="27287" y="13077"/>
                  <a:pt x="27387" y="13077"/>
                </a:cubicBezTo>
                <a:cubicBezTo>
                  <a:pt x="27487" y="13077"/>
                  <a:pt x="27554" y="13010"/>
                  <a:pt x="27620" y="12910"/>
                </a:cubicBezTo>
                <a:cubicBezTo>
                  <a:pt x="27620" y="12510"/>
                  <a:pt x="27654" y="12109"/>
                  <a:pt x="27654" y="11709"/>
                </a:cubicBezTo>
                <a:cubicBezTo>
                  <a:pt x="27654" y="11576"/>
                  <a:pt x="27554" y="11509"/>
                  <a:pt x="27454" y="11509"/>
                </a:cubicBezTo>
                <a:close/>
                <a:moveTo>
                  <a:pt x="105494" y="13021"/>
                </a:moveTo>
                <a:cubicBezTo>
                  <a:pt x="105414" y="13021"/>
                  <a:pt x="105368" y="13092"/>
                  <a:pt x="105343" y="13143"/>
                </a:cubicBezTo>
                <a:cubicBezTo>
                  <a:pt x="105209" y="13544"/>
                  <a:pt x="105076" y="13877"/>
                  <a:pt x="104909" y="14244"/>
                </a:cubicBezTo>
                <a:cubicBezTo>
                  <a:pt x="104876" y="14344"/>
                  <a:pt x="104942" y="14444"/>
                  <a:pt x="105042" y="14511"/>
                </a:cubicBezTo>
                <a:lnTo>
                  <a:pt x="105109" y="14511"/>
                </a:lnTo>
                <a:cubicBezTo>
                  <a:pt x="105209" y="14511"/>
                  <a:pt x="105276" y="14444"/>
                  <a:pt x="105276" y="14411"/>
                </a:cubicBezTo>
                <a:cubicBezTo>
                  <a:pt x="105443" y="14044"/>
                  <a:pt x="105576" y="13644"/>
                  <a:pt x="105710" y="13277"/>
                </a:cubicBezTo>
                <a:cubicBezTo>
                  <a:pt x="105743" y="13143"/>
                  <a:pt x="105710" y="13077"/>
                  <a:pt x="105576" y="13043"/>
                </a:cubicBezTo>
                <a:cubicBezTo>
                  <a:pt x="105545" y="13028"/>
                  <a:pt x="105518" y="13021"/>
                  <a:pt x="105494" y="13021"/>
                </a:cubicBezTo>
                <a:close/>
                <a:moveTo>
                  <a:pt x="27087" y="15845"/>
                </a:moveTo>
                <a:cubicBezTo>
                  <a:pt x="27020" y="15845"/>
                  <a:pt x="26887" y="15879"/>
                  <a:pt x="26887" y="15979"/>
                </a:cubicBezTo>
                <a:cubicBezTo>
                  <a:pt x="26853" y="16379"/>
                  <a:pt x="26820" y="16779"/>
                  <a:pt x="26720" y="17146"/>
                </a:cubicBezTo>
                <a:cubicBezTo>
                  <a:pt x="26720" y="17280"/>
                  <a:pt x="26820" y="17413"/>
                  <a:pt x="26953" y="17413"/>
                </a:cubicBezTo>
                <a:cubicBezTo>
                  <a:pt x="27020" y="17413"/>
                  <a:pt x="27087" y="17346"/>
                  <a:pt x="27087" y="17213"/>
                </a:cubicBezTo>
                <a:cubicBezTo>
                  <a:pt x="27153" y="16813"/>
                  <a:pt x="27220" y="16446"/>
                  <a:pt x="27254" y="16046"/>
                </a:cubicBezTo>
                <a:cubicBezTo>
                  <a:pt x="27254" y="15945"/>
                  <a:pt x="27220" y="15845"/>
                  <a:pt x="27087" y="15845"/>
                </a:cubicBezTo>
                <a:close/>
                <a:moveTo>
                  <a:pt x="103573" y="16800"/>
                </a:moveTo>
                <a:cubicBezTo>
                  <a:pt x="103518" y="16800"/>
                  <a:pt x="103463" y="16824"/>
                  <a:pt x="103408" y="16879"/>
                </a:cubicBezTo>
                <a:lnTo>
                  <a:pt x="103275" y="17046"/>
                </a:lnTo>
                <a:cubicBezTo>
                  <a:pt x="103108" y="17280"/>
                  <a:pt x="102874" y="17547"/>
                  <a:pt x="102674" y="17780"/>
                </a:cubicBezTo>
                <a:cubicBezTo>
                  <a:pt x="102574" y="17880"/>
                  <a:pt x="102574" y="18014"/>
                  <a:pt x="102674" y="18080"/>
                </a:cubicBezTo>
                <a:cubicBezTo>
                  <a:pt x="102707" y="18114"/>
                  <a:pt x="102741" y="18114"/>
                  <a:pt x="102774" y="18114"/>
                </a:cubicBezTo>
                <a:cubicBezTo>
                  <a:pt x="102841" y="18114"/>
                  <a:pt x="102874" y="18114"/>
                  <a:pt x="102941" y="18080"/>
                </a:cubicBezTo>
                <a:cubicBezTo>
                  <a:pt x="103208" y="17847"/>
                  <a:pt x="103408" y="17547"/>
                  <a:pt x="103608" y="17280"/>
                </a:cubicBezTo>
                <a:lnTo>
                  <a:pt x="103742" y="17113"/>
                </a:lnTo>
                <a:cubicBezTo>
                  <a:pt x="103775" y="17046"/>
                  <a:pt x="103775" y="16913"/>
                  <a:pt x="103708" y="16846"/>
                </a:cubicBezTo>
                <a:cubicBezTo>
                  <a:pt x="103663" y="16816"/>
                  <a:pt x="103618" y="16800"/>
                  <a:pt x="103573" y="16800"/>
                </a:cubicBezTo>
                <a:close/>
                <a:moveTo>
                  <a:pt x="100374" y="19802"/>
                </a:moveTo>
                <a:cubicBezTo>
                  <a:pt x="100329" y="19802"/>
                  <a:pt x="100284" y="19818"/>
                  <a:pt x="100239" y="19848"/>
                </a:cubicBezTo>
                <a:cubicBezTo>
                  <a:pt x="99939" y="20048"/>
                  <a:pt x="99572" y="20215"/>
                  <a:pt x="99238" y="20415"/>
                </a:cubicBezTo>
                <a:cubicBezTo>
                  <a:pt x="99172" y="20449"/>
                  <a:pt x="99105" y="20582"/>
                  <a:pt x="99172" y="20682"/>
                </a:cubicBezTo>
                <a:cubicBezTo>
                  <a:pt x="99205" y="20716"/>
                  <a:pt x="99238" y="20749"/>
                  <a:pt x="99338" y="20749"/>
                </a:cubicBezTo>
                <a:cubicBezTo>
                  <a:pt x="99372" y="20749"/>
                  <a:pt x="99405" y="20749"/>
                  <a:pt x="99438" y="20782"/>
                </a:cubicBezTo>
                <a:cubicBezTo>
                  <a:pt x="99805" y="20582"/>
                  <a:pt x="100172" y="20382"/>
                  <a:pt x="100506" y="20182"/>
                </a:cubicBezTo>
                <a:cubicBezTo>
                  <a:pt x="100573" y="20082"/>
                  <a:pt x="100573" y="19948"/>
                  <a:pt x="100539" y="19882"/>
                </a:cubicBezTo>
                <a:cubicBezTo>
                  <a:pt x="100484" y="19827"/>
                  <a:pt x="100429" y="19802"/>
                  <a:pt x="100374" y="19802"/>
                </a:cubicBezTo>
                <a:close/>
                <a:moveTo>
                  <a:pt x="26255" y="20155"/>
                </a:moveTo>
                <a:cubicBezTo>
                  <a:pt x="26182" y="20155"/>
                  <a:pt x="26134" y="20210"/>
                  <a:pt x="26086" y="20282"/>
                </a:cubicBezTo>
                <a:cubicBezTo>
                  <a:pt x="26019" y="20682"/>
                  <a:pt x="25919" y="21049"/>
                  <a:pt x="25819" y="21416"/>
                </a:cubicBezTo>
                <a:cubicBezTo>
                  <a:pt x="25786" y="21549"/>
                  <a:pt x="25819" y="21616"/>
                  <a:pt x="25919" y="21683"/>
                </a:cubicBezTo>
                <a:lnTo>
                  <a:pt x="25986" y="21683"/>
                </a:lnTo>
                <a:cubicBezTo>
                  <a:pt x="26053" y="21683"/>
                  <a:pt x="26153" y="21583"/>
                  <a:pt x="26153" y="21583"/>
                </a:cubicBezTo>
                <a:cubicBezTo>
                  <a:pt x="26253" y="21216"/>
                  <a:pt x="26386" y="20782"/>
                  <a:pt x="26486" y="20415"/>
                </a:cubicBezTo>
                <a:cubicBezTo>
                  <a:pt x="26520" y="20282"/>
                  <a:pt x="26486" y="20215"/>
                  <a:pt x="26353" y="20182"/>
                </a:cubicBezTo>
                <a:cubicBezTo>
                  <a:pt x="26316" y="20163"/>
                  <a:pt x="26284" y="20155"/>
                  <a:pt x="26255" y="20155"/>
                </a:cubicBezTo>
                <a:close/>
                <a:moveTo>
                  <a:pt x="15679" y="21583"/>
                </a:moveTo>
                <a:cubicBezTo>
                  <a:pt x="15545" y="21583"/>
                  <a:pt x="15478" y="21683"/>
                  <a:pt x="15478" y="21783"/>
                </a:cubicBezTo>
                <a:cubicBezTo>
                  <a:pt x="15478" y="21916"/>
                  <a:pt x="15545" y="22016"/>
                  <a:pt x="15679" y="22016"/>
                </a:cubicBezTo>
                <a:cubicBezTo>
                  <a:pt x="16112" y="22016"/>
                  <a:pt x="16479" y="22050"/>
                  <a:pt x="16879" y="22050"/>
                </a:cubicBezTo>
                <a:cubicBezTo>
                  <a:pt x="16980" y="22050"/>
                  <a:pt x="17046" y="21950"/>
                  <a:pt x="17080" y="21850"/>
                </a:cubicBezTo>
                <a:cubicBezTo>
                  <a:pt x="17080" y="21716"/>
                  <a:pt x="17013" y="21616"/>
                  <a:pt x="16879" y="21616"/>
                </a:cubicBezTo>
                <a:cubicBezTo>
                  <a:pt x="16479" y="21616"/>
                  <a:pt x="16112" y="21583"/>
                  <a:pt x="15679" y="21583"/>
                </a:cubicBezTo>
                <a:close/>
                <a:moveTo>
                  <a:pt x="12510" y="21716"/>
                </a:moveTo>
                <a:cubicBezTo>
                  <a:pt x="12109" y="21750"/>
                  <a:pt x="11676" y="21783"/>
                  <a:pt x="11309" y="21850"/>
                </a:cubicBezTo>
                <a:cubicBezTo>
                  <a:pt x="11209" y="21850"/>
                  <a:pt x="11142" y="21916"/>
                  <a:pt x="11142" y="22050"/>
                </a:cubicBezTo>
                <a:cubicBezTo>
                  <a:pt x="11175" y="22117"/>
                  <a:pt x="11275" y="22217"/>
                  <a:pt x="11342" y="22217"/>
                </a:cubicBezTo>
                <a:cubicBezTo>
                  <a:pt x="11776" y="22117"/>
                  <a:pt x="12143" y="22117"/>
                  <a:pt x="12543" y="22083"/>
                </a:cubicBezTo>
                <a:cubicBezTo>
                  <a:pt x="12643" y="22083"/>
                  <a:pt x="12710" y="22016"/>
                  <a:pt x="12710" y="21883"/>
                </a:cubicBezTo>
                <a:cubicBezTo>
                  <a:pt x="12710" y="21783"/>
                  <a:pt x="12576" y="21716"/>
                  <a:pt x="12510" y="21716"/>
                </a:cubicBezTo>
                <a:close/>
                <a:moveTo>
                  <a:pt x="96367" y="21610"/>
                </a:moveTo>
                <a:cubicBezTo>
                  <a:pt x="96356" y="21610"/>
                  <a:pt x="96345" y="21612"/>
                  <a:pt x="96336" y="21616"/>
                </a:cubicBezTo>
                <a:cubicBezTo>
                  <a:pt x="95936" y="21750"/>
                  <a:pt x="95569" y="21816"/>
                  <a:pt x="95202" y="21950"/>
                </a:cubicBezTo>
                <a:cubicBezTo>
                  <a:pt x="95102" y="22016"/>
                  <a:pt x="95035" y="22083"/>
                  <a:pt x="95069" y="22217"/>
                </a:cubicBezTo>
                <a:cubicBezTo>
                  <a:pt x="95102" y="22283"/>
                  <a:pt x="95202" y="22350"/>
                  <a:pt x="95269" y="22350"/>
                </a:cubicBezTo>
                <a:lnTo>
                  <a:pt x="95336" y="22350"/>
                </a:lnTo>
                <a:cubicBezTo>
                  <a:pt x="95702" y="22250"/>
                  <a:pt x="96069" y="22117"/>
                  <a:pt x="96436" y="22016"/>
                </a:cubicBezTo>
                <a:cubicBezTo>
                  <a:pt x="96536" y="21950"/>
                  <a:pt x="96603" y="21816"/>
                  <a:pt x="96570" y="21750"/>
                </a:cubicBezTo>
                <a:cubicBezTo>
                  <a:pt x="96541" y="21692"/>
                  <a:pt x="96438" y="21610"/>
                  <a:pt x="96367" y="21610"/>
                </a:cubicBezTo>
                <a:close/>
                <a:moveTo>
                  <a:pt x="20048" y="21916"/>
                </a:moveTo>
                <a:cubicBezTo>
                  <a:pt x="19982" y="21916"/>
                  <a:pt x="19848" y="21950"/>
                  <a:pt x="19848" y="22083"/>
                </a:cubicBezTo>
                <a:cubicBezTo>
                  <a:pt x="19848" y="22183"/>
                  <a:pt x="19882" y="22283"/>
                  <a:pt x="20015" y="22283"/>
                </a:cubicBezTo>
                <a:cubicBezTo>
                  <a:pt x="20449" y="22383"/>
                  <a:pt x="20816" y="22417"/>
                  <a:pt x="21216" y="22450"/>
                </a:cubicBezTo>
                <a:cubicBezTo>
                  <a:pt x="21316" y="22450"/>
                  <a:pt x="21383" y="22383"/>
                  <a:pt x="21383" y="22283"/>
                </a:cubicBezTo>
                <a:cubicBezTo>
                  <a:pt x="21383" y="22217"/>
                  <a:pt x="21349" y="22083"/>
                  <a:pt x="21216" y="22083"/>
                </a:cubicBezTo>
                <a:cubicBezTo>
                  <a:pt x="20849" y="22016"/>
                  <a:pt x="20449" y="21950"/>
                  <a:pt x="20048" y="21916"/>
                </a:cubicBezTo>
                <a:close/>
                <a:moveTo>
                  <a:pt x="8238" y="22408"/>
                </a:moveTo>
                <a:cubicBezTo>
                  <a:pt x="8218" y="22408"/>
                  <a:pt x="8197" y="22411"/>
                  <a:pt x="8173" y="22417"/>
                </a:cubicBezTo>
                <a:cubicBezTo>
                  <a:pt x="7773" y="22517"/>
                  <a:pt x="7373" y="22617"/>
                  <a:pt x="7006" y="22750"/>
                </a:cubicBezTo>
                <a:cubicBezTo>
                  <a:pt x="6872" y="22784"/>
                  <a:pt x="6839" y="22917"/>
                  <a:pt x="6872" y="23017"/>
                </a:cubicBezTo>
                <a:cubicBezTo>
                  <a:pt x="6939" y="23084"/>
                  <a:pt x="7006" y="23117"/>
                  <a:pt x="7106" y="23117"/>
                </a:cubicBezTo>
                <a:lnTo>
                  <a:pt x="7173" y="23117"/>
                </a:lnTo>
                <a:cubicBezTo>
                  <a:pt x="7539" y="23017"/>
                  <a:pt x="7940" y="22884"/>
                  <a:pt x="8307" y="22784"/>
                </a:cubicBezTo>
                <a:cubicBezTo>
                  <a:pt x="8373" y="22750"/>
                  <a:pt x="8473" y="22684"/>
                  <a:pt x="8440" y="22550"/>
                </a:cubicBezTo>
                <a:cubicBezTo>
                  <a:pt x="8385" y="22468"/>
                  <a:pt x="8330" y="22408"/>
                  <a:pt x="8238" y="22408"/>
                </a:cubicBezTo>
                <a:close/>
                <a:moveTo>
                  <a:pt x="24385" y="22550"/>
                </a:moveTo>
                <a:cubicBezTo>
                  <a:pt x="24285" y="22550"/>
                  <a:pt x="24185" y="22584"/>
                  <a:pt x="24151" y="22717"/>
                </a:cubicBezTo>
                <a:cubicBezTo>
                  <a:pt x="24151" y="22850"/>
                  <a:pt x="24185" y="22917"/>
                  <a:pt x="24318" y="22950"/>
                </a:cubicBezTo>
                <a:cubicBezTo>
                  <a:pt x="24718" y="23051"/>
                  <a:pt x="25119" y="23117"/>
                  <a:pt x="25486" y="23217"/>
                </a:cubicBezTo>
                <a:lnTo>
                  <a:pt x="25519" y="23217"/>
                </a:lnTo>
                <a:cubicBezTo>
                  <a:pt x="25619" y="23217"/>
                  <a:pt x="25686" y="23184"/>
                  <a:pt x="25719" y="23051"/>
                </a:cubicBezTo>
                <a:cubicBezTo>
                  <a:pt x="25719" y="22917"/>
                  <a:pt x="25686" y="22850"/>
                  <a:pt x="25552" y="22784"/>
                </a:cubicBezTo>
                <a:cubicBezTo>
                  <a:pt x="25185" y="22717"/>
                  <a:pt x="24785" y="22617"/>
                  <a:pt x="24385" y="22550"/>
                </a:cubicBezTo>
                <a:close/>
                <a:moveTo>
                  <a:pt x="92167" y="22684"/>
                </a:moveTo>
                <a:cubicBezTo>
                  <a:pt x="91766" y="22717"/>
                  <a:pt x="91366" y="22784"/>
                  <a:pt x="90999" y="22850"/>
                </a:cubicBezTo>
                <a:cubicBezTo>
                  <a:pt x="90866" y="22850"/>
                  <a:pt x="90832" y="22917"/>
                  <a:pt x="90832" y="23051"/>
                </a:cubicBezTo>
                <a:cubicBezTo>
                  <a:pt x="90866" y="23117"/>
                  <a:pt x="90932" y="23217"/>
                  <a:pt x="91032" y="23217"/>
                </a:cubicBezTo>
                <a:cubicBezTo>
                  <a:pt x="91433" y="23184"/>
                  <a:pt x="91833" y="23084"/>
                  <a:pt x="92200" y="23051"/>
                </a:cubicBezTo>
                <a:cubicBezTo>
                  <a:pt x="92300" y="23051"/>
                  <a:pt x="92367" y="22950"/>
                  <a:pt x="92367" y="22850"/>
                </a:cubicBezTo>
                <a:cubicBezTo>
                  <a:pt x="92367" y="22717"/>
                  <a:pt x="92267" y="22684"/>
                  <a:pt x="92167" y="22684"/>
                </a:cubicBezTo>
                <a:close/>
                <a:moveTo>
                  <a:pt x="87830" y="23217"/>
                </a:moveTo>
                <a:cubicBezTo>
                  <a:pt x="87430" y="23217"/>
                  <a:pt x="87030" y="23251"/>
                  <a:pt x="86663" y="23284"/>
                </a:cubicBezTo>
                <a:cubicBezTo>
                  <a:pt x="86563" y="23284"/>
                  <a:pt x="86496" y="23384"/>
                  <a:pt x="86496" y="23518"/>
                </a:cubicBezTo>
                <a:cubicBezTo>
                  <a:pt x="86496" y="23584"/>
                  <a:pt x="86596" y="23684"/>
                  <a:pt x="86696" y="23684"/>
                </a:cubicBezTo>
                <a:cubicBezTo>
                  <a:pt x="87063" y="23684"/>
                  <a:pt x="87497" y="23618"/>
                  <a:pt x="87863" y="23584"/>
                </a:cubicBezTo>
                <a:cubicBezTo>
                  <a:pt x="87930" y="23584"/>
                  <a:pt x="88030" y="23518"/>
                  <a:pt x="88030" y="23384"/>
                </a:cubicBezTo>
                <a:cubicBezTo>
                  <a:pt x="88030" y="23284"/>
                  <a:pt x="87930" y="23217"/>
                  <a:pt x="87830" y="23217"/>
                </a:cubicBezTo>
                <a:close/>
                <a:moveTo>
                  <a:pt x="83427" y="23551"/>
                </a:moveTo>
                <a:lnTo>
                  <a:pt x="82259" y="23618"/>
                </a:lnTo>
                <a:cubicBezTo>
                  <a:pt x="82193" y="23618"/>
                  <a:pt x="82093" y="23718"/>
                  <a:pt x="82093" y="23851"/>
                </a:cubicBezTo>
                <a:cubicBezTo>
                  <a:pt x="82093" y="23918"/>
                  <a:pt x="82226" y="24018"/>
                  <a:pt x="82326" y="24018"/>
                </a:cubicBezTo>
                <a:lnTo>
                  <a:pt x="83494" y="23918"/>
                </a:lnTo>
                <a:cubicBezTo>
                  <a:pt x="83560" y="23918"/>
                  <a:pt x="83660" y="23851"/>
                  <a:pt x="83660" y="23718"/>
                </a:cubicBezTo>
                <a:cubicBezTo>
                  <a:pt x="83660" y="23618"/>
                  <a:pt x="83527" y="23551"/>
                  <a:pt x="83427" y="23551"/>
                </a:cubicBezTo>
                <a:close/>
                <a:moveTo>
                  <a:pt x="79091" y="23918"/>
                </a:moveTo>
                <a:cubicBezTo>
                  <a:pt x="78724" y="23918"/>
                  <a:pt x="78290" y="23951"/>
                  <a:pt x="77923" y="24018"/>
                </a:cubicBezTo>
                <a:cubicBezTo>
                  <a:pt x="77856" y="24018"/>
                  <a:pt x="77756" y="24085"/>
                  <a:pt x="77756" y="24218"/>
                </a:cubicBezTo>
                <a:cubicBezTo>
                  <a:pt x="77756" y="24285"/>
                  <a:pt x="77890" y="24385"/>
                  <a:pt x="77990" y="24385"/>
                </a:cubicBezTo>
                <a:cubicBezTo>
                  <a:pt x="78390" y="24351"/>
                  <a:pt x="78757" y="24285"/>
                  <a:pt x="79157" y="24285"/>
                </a:cubicBezTo>
                <a:cubicBezTo>
                  <a:pt x="79224" y="24285"/>
                  <a:pt x="79324" y="24218"/>
                  <a:pt x="79324" y="24085"/>
                </a:cubicBezTo>
                <a:cubicBezTo>
                  <a:pt x="79324" y="24018"/>
                  <a:pt x="79224" y="23918"/>
                  <a:pt x="79091" y="23918"/>
                </a:cubicBezTo>
                <a:close/>
                <a:moveTo>
                  <a:pt x="28518" y="23657"/>
                </a:moveTo>
                <a:cubicBezTo>
                  <a:pt x="28437" y="23657"/>
                  <a:pt x="28378" y="23712"/>
                  <a:pt x="28354" y="23784"/>
                </a:cubicBezTo>
                <a:cubicBezTo>
                  <a:pt x="28321" y="23918"/>
                  <a:pt x="28354" y="24018"/>
                  <a:pt x="28488" y="24051"/>
                </a:cubicBezTo>
                <a:lnTo>
                  <a:pt x="29622" y="24418"/>
                </a:lnTo>
                <a:lnTo>
                  <a:pt x="29689" y="24418"/>
                </a:lnTo>
                <a:cubicBezTo>
                  <a:pt x="29789" y="24418"/>
                  <a:pt x="29855" y="24351"/>
                  <a:pt x="29855" y="24285"/>
                </a:cubicBezTo>
                <a:cubicBezTo>
                  <a:pt x="29889" y="24218"/>
                  <a:pt x="29822" y="24085"/>
                  <a:pt x="29722" y="24051"/>
                </a:cubicBezTo>
                <a:lnTo>
                  <a:pt x="28621" y="23684"/>
                </a:lnTo>
                <a:cubicBezTo>
                  <a:pt x="28584" y="23666"/>
                  <a:pt x="28549" y="23657"/>
                  <a:pt x="28518" y="23657"/>
                </a:cubicBezTo>
                <a:close/>
                <a:moveTo>
                  <a:pt x="74754" y="24285"/>
                </a:moveTo>
                <a:cubicBezTo>
                  <a:pt x="74387" y="24351"/>
                  <a:pt x="73954" y="24385"/>
                  <a:pt x="73587" y="24418"/>
                </a:cubicBezTo>
                <a:cubicBezTo>
                  <a:pt x="73520" y="24418"/>
                  <a:pt x="73420" y="24518"/>
                  <a:pt x="73420" y="24618"/>
                </a:cubicBezTo>
                <a:cubicBezTo>
                  <a:pt x="73487" y="24718"/>
                  <a:pt x="73553" y="24785"/>
                  <a:pt x="73653" y="24785"/>
                </a:cubicBezTo>
                <a:cubicBezTo>
                  <a:pt x="74054" y="24752"/>
                  <a:pt x="74421" y="24718"/>
                  <a:pt x="74821" y="24685"/>
                </a:cubicBezTo>
                <a:cubicBezTo>
                  <a:pt x="74888" y="24685"/>
                  <a:pt x="74988" y="24585"/>
                  <a:pt x="74988" y="24452"/>
                </a:cubicBezTo>
                <a:cubicBezTo>
                  <a:pt x="74988" y="24385"/>
                  <a:pt x="74888" y="24285"/>
                  <a:pt x="74754" y="24285"/>
                </a:cubicBezTo>
                <a:close/>
                <a:moveTo>
                  <a:pt x="4242" y="23974"/>
                </a:moveTo>
                <a:cubicBezTo>
                  <a:pt x="4204" y="23974"/>
                  <a:pt x="4165" y="23990"/>
                  <a:pt x="4137" y="24018"/>
                </a:cubicBezTo>
                <a:lnTo>
                  <a:pt x="4037" y="24051"/>
                </a:lnTo>
                <a:cubicBezTo>
                  <a:pt x="3703" y="24251"/>
                  <a:pt x="3370" y="24452"/>
                  <a:pt x="3103" y="24685"/>
                </a:cubicBezTo>
                <a:cubicBezTo>
                  <a:pt x="3003" y="24752"/>
                  <a:pt x="2970" y="24885"/>
                  <a:pt x="3036" y="24952"/>
                </a:cubicBezTo>
                <a:cubicBezTo>
                  <a:pt x="3103" y="25019"/>
                  <a:pt x="3170" y="25052"/>
                  <a:pt x="3203" y="25052"/>
                </a:cubicBezTo>
                <a:cubicBezTo>
                  <a:pt x="3270" y="25052"/>
                  <a:pt x="3303" y="25052"/>
                  <a:pt x="3303" y="24952"/>
                </a:cubicBezTo>
                <a:cubicBezTo>
                  <a:pt x="3603" y="24752"/>
                  <a:pt x="3870" y="24552"/>
                  <a:pt x="4204" y="24385"/>
                </a:cubicBezTo>
                <a:lnTo>
                  <a:pt x="4304" y="24351"/>
                </a:lnTo>
                <a:cubicBezTo>
                  <a:pt x="4404" y="24285"/>
                  <a:pt x="4404" y="24185"/>
                  <a:pt x="4371" y="24085"/>
                </a:cubicBezTo>
                <a:cubicBezTo>
                  <a:pt x="4351" y="24006"/>
                  <a:pt x="4297" y="23974"/>
                  <a:pt x="4242" y="23974"/>
                </a:cubicBezTo>
                <a:close/>
                <a:moveTo>
                  <a:pt x="70418" y="24752"/>
                </a:moveTo>
                <a:cubicBezTo>
                  <a:pt x="70051" y="24852"/>
                  <a:pt x="69650" y="24885"/>
                  <a:pt x="69250" y="24919"/>
                </a:cubicBezTo>
                <a:cubicBezTo>
                  <a:pt x="69150" y="24919"/>
                  <a:pt x="69083" y="25019"/>
                  <a:pt x="69083" y="25119"/>
                </a:cubicBezTo>
                <a:cubicBezTo>
                  <a:pt x="69150" y="25219"/>
                  <a:pt x="69217" y="25285"/>
                  <a:pt x="69317" y="25285"/>
                </a:cubicBezTo>
                <a:cubicBezTo>
                  <a:pt x="69717" y="25252"/>
                  <a:pt x="70151" y="25219"/>
                  <a:pt x="70484" y="25119"/>
                </a:cubicBezTo>
                <a:cubicBezTo>
                  <a:pt x="70551" y="25119"/>
                  <a:pt x="70651" y="25052"/>
                  <a:pt x="70651" y="24919"/>
                </a:cubicBezTo>
                <a:cubicBezTo>
                  <a:pt x="70651" y="24852"/>
                  <a:pt x="70551" y="24752"/>
                  <a:pt x="70418" y="24752"/>
                </a:cubicBezTo>
                <a:close/>
                <a:moveTo>
                  <a:pt x="24978" y="24243"/>
                </a:moveTo>
                <a:cubicBezTo>
                  <a:pt x="24908" y="24243"/>
                  <a:pt x="24813" y="24303"/>
                  <a:pt x="24785" y="24385"/>
                </a:cubicBezTo>
                <a:cubicBezTo>
                  <a:pt x="24618" y="24752"/>
                  <a:pt x="24452" y="25119"/>
                  <a:pt x="24285" y="25452"/>
                </a:cubicBezTo>
                <a:cubicBezTo>
                  <a:pt x="24218" y="25552"/>
                  <a:pt x="24285" y="25686"/>
                  <a:pt x="24351" y="25719"/>
                </a:cubicBezTo>
                <a:lnTo>
                  <a:pt x="24452" y="25719"/>
                </a:lnTo>
                <a:cubicBezTo>
                  <a:pt x="24518" y="25719"/>
                  <a:pt x="24585" y="25686"/>
                  <a:pt x="24652" y="25586"/>
                </a:cubicBezTo>
                <a:cubicBezTo>
                  <a:pt x="24818" y="25252"/>
                  <a:pt x="24985" y="24885"/>
                  <a:pt x="25152" y="24518"/>
                </a:cubicBezTo>
                <a:cubicBezTo>
                  <a:pt x="25185" y="24418"/>
                  <a:pt x="25119" y="24285"/>
                  <a:pt x="25019" y="24251"/>
                </a:cubicBezTo>
                <a:cubicBezTo>
                  <a:pt x="25007" y="24246"/>
                  <a:pt x="24993" y="24243"/>
                  <a:pt x="24978" y="24243"/>
                </a:cubicBezTo>
                <a:close/>
                <a:moveTo>
                  <a:pt x="66148" y="25386"/>
                </a:moveTo>
                <a:cubicBezTo>
                  <a:pt x="65748" y="25452"/>
                  <a:pt x="65347" y="25519"/>
                  <a:pt x="64980" y="25586"/>
                </a:cubicBezTo>
                <a:cubicBezTo>
                  <a:pt x="64847" y="25586"/>
                  <a:pt x="64814" y="25686"/>
                  <a:pt x="64814" y="25786"/>
                </a:cubicBezTo>
                <a:cubicBezTo>
                  <a:pt x="64847" y="25886"/>
                  <a:pt x="64914" y="25953"/>
                  <a:pt x="65014" y="25953"/>
                </a:cubicBezTo>
                <a:cubicBezTo>
                  <a:pt x="65414" y="25886"/>
                  <a:pt x="65814" y="25853"/>
                  <a:pt x="66181" y="25753"/>
                </a:cubicBezTo>
                <a:cubicBezTo>
                  <a:pt x="66315" y="25753"/>
                  <a:pt x="66348" y="25686"/>
                  <a:pt x="66348" y="25552"/>
                </a:cubicBezTo>
                <a:cubicBezTo>
                  <a:pt x="66348" y="25419"/>
                  <a:pt x="66248" y="25386"/>
                  <a:pt x="66148" y="25386"/>
                </a:cubicBezTo>
                <a:close/>
                <a:moveTo>
                  <a:pt x="32650" y="25176"/>
                </a:moveTo>
                <a:cubicBezTo>
                  <a:pt x="32586" y="25176"/>
                  <a:pt x="32514" y="25239"/>
                  <a:pt x="32491" y="25285"/>
                </a:cubicBezTo>
                <a:cubicBezTo>
                  <a:pt x="32391" y="25386"/>
                  <a:pt x="32491" y="25519"/>
                  <a:pt x="32557" y="25552"/>
                </a:cubicBezTo>
                <a:cubicBezTo>
                  <a:pt x="32958" y="25719"/>
                  <a:pt x="33291" y="25886"/>
                  <a:pt x="33658" y="26053"/>
                </a:cubicBezTo>
                <a:lnTo>
                  <a:pt x="33725" y="26053"/>
                </a:lnTo>
                <a:cubicBezTo>
                  <a:pt x="33825" y="26053"/>
                  <a:pt x="33892" y="25953"/>
                  <a:pt x="33892" y="25953"/>
                </a:cubicBezTo>
                <a:cubicBezTo>
                  <a:pt x="33958" y="25886"/>
                  <a:pt x="33892" y="25753"/>
                  <a:pt x="33825" y="25719"/>
                </a:cubicBezTo>
                <a:cubicBezTo>
                  <a:pt x="33458" y="25552"/>
                  <a:pt x="33124" y="25386"/>
                  <a:pt x="32724" y="25219"/>
                </a:cubicBezTo>
                <a:cubicBezTo>
                  <a:pt x="32704" y="25188"/>
                  <a:pt x="32677" y="25176"/>
                  <a:pt x="32650" y="25176"/>
                </a:cubicBezTo>
                <a:close/>
                <a:moveTo>
                  <a:pt x="61908" y="26078"/>
                </a:moveTo>
                <a:cubicBezTo>
                  <a:pt x="61889" y="26078"/>
                  <a:pt x="61868" y="26080"/>
                  <a:pt x="61845" y="26086"/>
                </a:cubicBezTo>
                <a:cubicBezTo>
                  <a:pt x="61445" y="26186"/>
                  <a:pt x="61044" y="26253"/>
                  <a:pt x="60677" y="26353"/>
                </a:cubicBezTo>
                <a:cubicBezTo>
                  <a:pt x="60544" y="26386"/>
                  <a:pt x="60477" y="26453"/>
                  <a:pt x="60511" y="26586"/>
                </a:cubicBezTo>
                <a:cubicBezTo>
                  <a:pt x="60544" y="26687"/>
                  <a:pt x="60644" y="26753"/>
                  <a:pt x="60711" y="26753"/>
                </a:cubicBezTo>
                <a:cubicBezTo>
                  <a:pt x="61144" y="26687"/>
                  <a:pt x="61545" y="26586"/>
                  <a:pt x="61912" y="26520"/>
                </a:cubicBezTo>
                <a:cubicBezTo>
                  <a:pt x="62045" y="26453"/>
                  <a:pt x="62145" y="26386"/>
                  <a:pt x="62078" y="26253"/>
                </a:cubicBezTo>
                <a:cubicBezTo>
                  <a:pt x="62051" y="26142"/>
                  <a:pt x="62000" y="26078"/>
                  <a:pt x="61908" y="26078"/>
                </a:cubicBezTo>
                <a:close/>
                <a:moveTo>
                  <a:pt x="57643" y="27078"/>
                </a:moveTo>
                <a:cubicBezTo>
                  <a:pt x="57621" y="27078"/>
                  <a:pt x="57599" y="27081"/>
                  <a:pt x="57575" y="27087"/>
                </a:cubicBezTo>
                <a:cubicBezTo>
                  <a:pt x="57175" y="27187"/>
                  <a:pt x="56808" y="27287"/>
                  <a:pt x="56408" y="27387"/>
                </a:cubicBezTo>
                <a:cubicBezTo>
                  <a:pt x="56341" y="27420"/>
                  <a:pt x="56241" y="27520"/>
                  <a:pt x="56308" y="27621"/>
                </a:cubicBezTo>
                <a:cubicBezTo>
                  <a:pt x="56341" y="27754"/>
                  <a:pt x="56408" y="27787"/>
                  <a:pt x="56508" y="27787"/>
                </a:cubicBezTo>
                <a:lnTo>
                  <a:pt x="56574" y="27754"/>
                </a:lnTo>
                <a:cubicBezTo>
                  <a:pt x="56975" y="27687"/>
                  <a:pt x="57342" y="27554"/>
                  <a:pt x="57709" y="27454"/>
                </a:cubicBezTo>
                <a:cubicBezTo>
                  <a:pt x="57809" y="27420"/>
                  <a:pt x="57875" y="27354"/>
                  <a:pt x="57842" y="27220"/>
                </a:cubicBezTo>
                <a:cubicBezTo>
                  <a:pt x="57815" y="27138"/>
                  <a:pt x="57742" y="27078"/>
                  <a:pt x="57643" y="27078"/>
                </a:cubicBezTo>
                <a:close/>
                <a:moveTo>
                  <a:pt x="36542" y="27074"/>
                </a:moveTo>
                <a:cubicBezTo>
                  <a:pt x="36463" y="27074"/>
                  <a:pt x="36384" y="27105"/>
                  <a:pt x="36360" y="27154"/>
                </a:cubicBezTo>
                <a:cubicBezTo>
                  <a:pt x="36327" y="27254"/>
                  <a:pt x="36360" y="27387"/>
                  <a:pt x="36460" y="27420"/>
                </a:cubicBezTo>
                <a:lnTo>
                  <a:pt x="37461" y="28054"/>
                </a:lnTo>
                <a:cubicBezTo>
                  <a:pt x="37494" y="28088"/>
                  <a:pt x="37528" y="28088"/>
                  <a:pt x="37561" y="28088"/>
                </a:cubicBezTo>
                <a:cubicBezTo>
                  <a:pt x="37661" y="28088"/>
                  <a:pt x="37694" y="28054"/>
                  <a:pt x="37728" y="27987"/>
                </a:cubicBezTo>
                <a:cubicBezTo>
                  <a:pt x="37794" y="27887"/>
                  <a:pt x="37728" y="27754"/>
                  <a:pt x="37661" y="27721"/>
                </a:cubicBezTo>
                <a:cubicBezTo>
                  <a:pt x="37294" y="27520"/>
                  <a:pt x="36960" y="27287"/>
                  <a:pt x="36627" y="27087"/>
                </a:cubicBezTo>
                <a:cubicBezTo>
                  <a:pt x="36600" y="27078"/>
                  <a:pt x="36571" y="27074"/>
                  <a:pt x="36542" y="27074"/>
                </a:cubicBezTo>
                <a:close/>
                <a:moveTo>
                  <a:pt x="964" y="26919"/>
                </a:moveTo>
                <a:cubicBezTo>
                  <a:pt x="886" y="26919"/>
                  <a:pt x="823" y="26955"/>
                  <a:pt x="801" y="27020"/>
                </a:cubicBezTo>
                <a:cubicBezTo>
                  <a:pt x="534" y="27354"/>
                  <a:pt x="368" y="27721"/>
                  <a:pt x="201" y="28088"/>
                </a:cubicBezTo>
                <a:cubicBezTo>
                  <a:pt x="168" y="28188"/>
                  <a:pt x="268" y="28288"/>
                  <a:pt x="334" y="28354"/>
                </a:cubicBezTo>
                <a:lnTo>
                  <a:pt x="434" y="28354"/>
                </a:lnTo>
                <a:cubicBezTo>
                  <a:pt x="501" y="28354"/>
                  <a:pt x="601" y="28288"/>
                  <a:pt x="601" y="28254"/>
                </a:cubicBezTo>
                <a:cubicBezTo>
                  <a:pt x="701" y="27921"/>
                  <a:pt x="935" y="27587"/>
                  <a:pt x="1135" y="27254"/>
                </a:cubicBezTo>
                <a:cubicBezTo>
                  <a:pt x="1202" y="27120"/>
                  <a:pt x="1168" y="27020"/>
                  <a:pt x="1102" y="26953"/>
                </a:cubicBezTo>
                <a:cubicBezTo>
                  <a:pt x="1054" y="26930"/>
                  <a:pt x="1007" y="26919"/>
                  <a:pt x="964" y="26919"/>
                </a:cubicBezTo>
                <a:close/>
                <a:moveTo>
                  <a:pt x="53404" y="28246"/>
                </a:moveTo>
                <a:cubicBezTo>
                  <a:pt x="53384" y="28246"/>
                  <a:pt x="53362" y="28248"/>
                  <a:pt x="53339" y="28254"/>
                </a:cubicBezTo>
                <a:lnTo>
                  <a:pt x="52205" y="28621"/>
                </a:lnTo>
                <a:cubicBezTo>
                  <a:pt x="52138" y="28688"/>
                  <a:pt x="52038" y="28788"/>
                  <a:pt x="52071" y="28888"/>
                </a:cubicBezTo>
                <a:cubicBezTo>
                  <a:pt x="52138" y="28955"/>
                  <a:pt x="52205" y="29022"/>
                  <a:pt x="52305" y="29022"/>
                </a:cubicBezTo>
                <a:lnTo>
                  <a:pt x="52338" y="29022"/>
                </a:lnTo>
                <a:lnTo>
                  <a:pt x="53472" y="28621"/>
                </a:lnTo>
                <a:cubicBezTo>
                  <a:pt x="53539" y="28588"/>
                  <a:pt x="53639" y="28521"/>
                  <a:pt x="53572" y="28388"/>
                </a:cubicBezTo>
                <a:cubicBezTo>
                  <a:pt x="53545" y="28305"/>
                  <a:pt x="53495" y="28246"/>
                  <a:pt x="53404" y="28246"/>
                </a:cubicBezTo>
                <a:close/>
                <a:moveTo>
                  <a:pt x="22855" y="28086"/>
                </a:moveTo>
                <a:cubicBezTo>
                  <a:pt x="22784" y="28086"/>
                  <a:pt x="22727" y="28123"/>
                  <a:pt x="22684" y="28188"/>
                </a:cubicBezTo>
                <a:cubicBezTo>
                  <a:pt x="22483" y="28454"/>
                  <a:pt x="22217" y="28788"/>
                  <a:pt x="21983" y="29088"/>
                </a:cubicBezTo>
                <a:cubicBezTo>
                  <a:pt x="21950" y="29188"/>
                  <a:pt x="21950" y="29288"/>
                  <a:pt x="22016" y="29388"/>
                </a:cubicBezTo>
                <a:cubicBezTo>
                  <a:pt x="22050" y="29422"/>
                  <a:pt x="22083" y="29422"/>
                  <a:pt x="22150" y="29422"/>
                </a:cubicBezTo>
                <a:cubicBezTo>
                  <a:pt x="22183" y="29422"/>
                  <a:pt x="22217" y="29388"/>
                  <a:pt x="22250" y="29388"/>
                </a:cubicBezTo>
                <a:cubicBezTo>
                  <a:pt x="22550" y="29055"/>
                  <a:pt x="22817" y="28755"/>
                  <a:pt x="23017" y="28421"/>
                </a:cubicBezTo>
                <a:cubicBezTo>
                  <a:pt x="23084" y="28354"/>
                  <a:pt x="23051" y="28221"/>
                  <a:pt x="22984" y="28121"/>
                </a:cubicBezTo>
                <a:cubicBezTo>
                  <a:pt x="22937" y="28097"/>
                  <a:pt x="22893" y="28086"/>
                  <a:pt x="22855" y="28086"/>
                </a:cubicBezTo>
                <a:close/>
                <a:moveTo>
                  <a:pt x="49370" y="29695"/>
                </a:moveTo>
                <a:cubicBezTo>
                  <a:pt x="49345" y="29695"/>
                  <a:pt x="49321" y="29703"/>
                  <a:pt x="49303" y="29722"/>
                </a:cubicBezTo>
                <a:cubicBezTo>
                  <a:pt x="48902" y="29889"/>
                  <a:pt x="48535" y="30022"/>
                  <a:pt x="48168" y="30156"/>
                </a:cubicBezTo>
                <a:cubicBezTo>
                  <a:pt x="48035" y="30222"/>
                  <a:pt x="48002" y="30356"/>
                  <a:pt x="48035" y="30423"/>
                </a:cubicBezTo>
                <a:cubicBezTo>
                  <a:pt x="48035" y="30489"/>
                  <a:pt x="48135" y="30556"/>
                  <a:pt x="48202" y="30556"/>
                </a:cubicBezTo>
                <a:lnTo>
                  <a:pt x="48335" y="30556"/>
                </a:lnTo>
                <a:cubicBezTo>
                  <a:pt x="48669" y="30389"/>
                  <a:pt x="49036" y="30222"/>
                  <a:pt x="49403" y="30089"/>
                </a:cubicBezTo>
                <a:cubicBezTo>
                  <a:pt x="49536" y="30056"/>
                  <a:pt x="49569" y="29922"/>
                  <a:pt x="49536" y="29822"/>
                </a:cubicBezTo>
                <a:cubicBezTo>
                  <a:pt x="49512" y="29750"/>
                  <a:pt x="49436" y="29695"/>
                  <a:pt x="49370" y="29695"/>
                </a:cubicBezTo>
                <a:close/>
                <a:moveTo>
                  <a:pt x="40183" y="29475"/>
                </a:moveTo>
                <a:cubicBezTo>
                  <a:pt x="40123" y="29475"/>
                  <a:pt x="40066" y="29500"/>
                  <a:pt x="40029" y="29555"/>
                </a:cubicBezTo>
                <a:cubicBezTo>
                  <a:pt x="39996" y="29622"/>
                  <a:pt x="39996" y="29755"/>
                  <a:pt x="40063" y="29855"/>
                </a:cubicBezTo>
                <a:cubicBezTo>
                  <a:pt x="40363" y="30089"/>
                  <a:pt x="40696" y="30356"/>
                  <a:pt x="40997" y="30589"/>
                </a:cubicBezTo>
                <a:cubicBezTo>
                  <a:pt x="41030" y="30623"/>
                  <a:pt x="41063" y="30623"/>
                  <a:pt x="41130" y="30623"/>
                </a:cubicBezTo>
                <a:cubicBezTo>
                  <a:pt x="41163" y="30623"/>
                  <a:pt x="41230" y="30623"/>
                  <a:pt x="41264" y="30556"/>
                </a:cubicBezTo>
                <a:cubicBezTo>
                  <a:pt x="41330" y="30456"/>
                  <a:pt x="41330" y="30356"/>
                  <a:pt x="41230" y="30256"/>
                </a:cubicBezTo>
                <a:cubicBezTo>
                  <a:pt x="40930" y="30022"/>
                  <a:pt x="40663" y="29755"/>
                  <a:pt x="40330" y="29522"/>
                </a:cubicBezTo>
                <a:cubicBezTo>
                  <a:pt x="40285" y="29492"/>
                  <a:pt x="40233" y="29475"/>
                  <a:pt x="40183" y="29475"/>
                </a:cubicBezTo>
                <a:close/>
                <a:moveTo>
                  <a:pt x="45360" y="31444"/>
                </a:moveTo>
                <a:cubicBezTo>
                  <a:pt x="45337" y="31444"/>
                  <a:pt x="45316" y="31448"/>
                  <a:pt x="45300" y="31457"/>
                </a:cubicBezTo>
                <a:cubicBezTo>
                  <a:pt x="44899" y="31623"/>
                  <a:pt x="44566" y="31857"/>
                  <a:pt x="44199" y="32024"/>
                </a:cubicBezTo>
                <a:cubicBezTo>
                  <a:pt x="44132" y="32057"/>
                  <a:pt x="44066" y="32190"/>
                  <a:pt x="44132" y="32257"/>
                </a:cubicBezTo>
                <a:cubicBezTo>
                  <a:pt x="44166" y="32357"/>
                  <a:pt x="44199" y="32391"/>
                  <a:pt x="44299" y="32391"/>
                </a:cubicBezTo>
                <a:cubicBezTo>
                  <a:pt x="44299" y="32391"/>
                  <a:pt x="44332" y="32357"/>
                  <a:pt x="44399" y="32357"/>
                </a:cubicBezTo>
                <a:cubicBezTo>
                  <a:pt x="44733" y="32124"/>
                  <a:pt x="45066" y="31957"/>
                  <a:pt x="45467" y="31790"/>
                </a:cubicBezTo>
                <a:cubicBezTo>
                  <a:pt x="45533" y="31757"/>
                  <a:pt x="45567" y="31623"/>
                  <a:pt x="45533" y="31557"/>
                </a:cubicBezTo>
                <a:cubicBezTo>
                  <a:pt x="45508" y="31482"/>
                  <a:pt x="45427" y="31444"/>
                  <a:pt x="45360" y="31444"/>
                </a:cubicBezTo>
                <a:close/>
                <a:moveTo>
                  <a:pt x="19953" y="31281"/>
                </a:moveTo>
                <a:cubicBezTo>
                  <a:pt x="19898" y="31281"/>
                  <a:pt x="19848" y="31306"/>
                  <a:pt x="19815" y="31357"/>
                </a:cubicBezTo>
                <a:cubicBezTo>
                  <a:pt x="19515" y="31590"/>
                  <a:pt x="19181" y="31857"/>
                  <a:pt x="18881" y="32090"/>
                </a:cubicBezTo>
                <a:cubicBezTo>
                  <a:pt x="18814" y="32190"/>
                  <a:pt x="18781" y="32291"/>
                  <a:pt x="18848" y="32391"/>
                </a:cubicBezTo>
                <a:cubicBezTo>
                  <a:pt x="18881" y="32424"/>
                  <a:pt x="18981" y="32457"/>
                  <a:pt x="19014" y="32457"/>
                </a:cubicBezTo>
                <a:cubicBezTo>
                  <a:pt x="19048" y="32457"/>
                  <a:pt x="19114" y="32424"/>
                  <a:pt x="19181" y="32424"/>
                </a:cubicBezTo>
                <a:cubicBezTo>
                  <a:pt x="19481" y="32190"/>
                  <a:pt x="19815" y="31890"/>
                  <a:pt x="20115" y="31623"/>
                </a:cubicBezTo>
                <a:cubicBezTo>
                  <a:pt x="20182" y="31557"/>
                  <a:pt x="20182" y="31423"/>
                  <a:pt x="20115" y="31357"/>
                </a:cubicBezTo>
                <a:cubicBezTo>
                  <a:pt x="20065" y="31306"/>
                  <a:pt x="20007" y="31281"/>
                  <a:pt x="19953" y="31281"/>
                </a:cubicBezTo>
                <a:close/>
                <a:moveTo>
                  <a:pt x="233" y="31081"/>
                </a:moveTo>
                <a:cubicBezTo>
                  <a:pt x="213" y="31081"/>
                  <a:pt x="191" y="31084"/>
                  <a:pt x="168" y="31090"/>
                </a:cubicBezTo>
                <a:cubicBezTo>
                  <a:pt x="101" y="31123"/>
                  <a:pt x="1" y="31223"/>
                  <a:pt x="34" y="31357"/>
                </a:cubicBezTo>
                <a:cubicBezTo>
                  <a:pt x="168" y="31723"/>
                  <a:pt x="334" y="32090"/>
                  <a:pt x="534" y="32457"/>
                </a:cubicBezTo>
                <a:cubicBezTo>
                  <a:pt x="601" y="32524"/>
                  <a:pt x="635" y="32557"/>
                  <a:pt x="701" y="32557"/>
                </a:cubicBezTo>
                <a:cubicBezTo>
                  <a:pt x="768" y="32557"/>
                  <a:pt x="801" y="32557"/>
                  <a:pt x="801" y="32524"/>
                </a:cubicBezTo>
                <a:cubicBezTo>
                  <a:pt x="868" y="32457"/>
                  <a:pt x="935" y="32357"/>
                  <a:pt x="868" y="32257"/>
                </a:cubicBezTo>
                <a:cubicBezTo>
                  <a:pt x="668" y="31924"/>
                  <a:pt x="501" y="31590"/>
                  <a:pt x="434" y="31223"/>
                </a:cubicBezTo>
                <a:cubicBezTo>
                  <a:pt x="379" y="31141"/>
                  <a:pt x="325" y="31081"/>
                  <a:pt x="233" y="31081"/>
                </a:cubicBezTo>
                <a:close/>
                <a:moveTo>
                  <a:pt x="43469" y="32316"/>
                </a:moveTo>
                <a:cubicBezTo>
                  <a:pt x="43415" y="32316"/>
                  <a:pt x="43365" y="32341"/>
                  <a:pt x="43332" y="32391"/>
                </a:cubicBezTo>
                <a:cubicBezTo>
                  <a:pt x="43232" y="32457"/>
                  <a:pt x="43232" y="32591"/>
                  <a:pt x="43332" y="32691"/>
                </a:cubicBezTo>
                <a:cubicBezTo>
                  <a:pt x="43632" y="32958"/>
                  <a:pt x="43899" y="33258"/>
                  <a:pt x="44166" y="33558"/>
                </a:cubicBezTo>
                <a:cubicBezTo>
                  <a:pt x="44166" y="33591"/>
                  <a:pt x="44232" y="33625"/>
                  <a:pt x="44299" y="33625"/>
                </a:cubicBezTo>
                <a:cubicBezTo>
                  <a:pt x="44332" y="33625"/>
                  <a:pt x="44366" y="33625"/>
                  <a:pt x="44466" y="33558"/>
                </a:cubicBezTo>
                <a:cubicBezTo>
                  <a:pt x="44533" y="33458"/>
                  <a:pt x="44533" y="33358"/>
                  <a:pt x="44466" y="33258"/>
                </a:cubicBezTo>
                <a:cubicBezTo>
                  <a:pt x="44166" y="32958"/>
                  <a:pt x="43899" y="32691"/>
                  <a:pt x="43632" y="32391"/>
                </a:cubicBezTo>
                <a:cubicBezTo>
                  <a:pt x="43582" y="32341"/>
                  <a:pt x="43524" y="32316"/>
                  <a:pt x="43469" y="32316"/>
                </a:cubicBezTo>
                <a:close/>
                <a:moveTo>
                  <a:pt x="41531" y="33481"/>
                </a:moveTo>
                <a:cubicBezTo>
                  <a:pt x="41486" y="33481"/>
                  <a:pt x="41438" y="33497"/>
                  <a:pt x="41397" y="33525"/>
                </a:cubicBezTo>
                <a:lnTo>
                  <a:pt x="40396" y="34125"/>
                </a:lnTo>
                <a:cubicBezTo>
                  <a:pt x="40296" y="34225"/>
                  <a:pt x="40296" y="34359"/>
                  <a:pt x="40330" y="34425"/>
                </a:cubicBezTo>
                <a:cubicBezTo>
                  <a:pt x="40363" y="34459"/>
                  <a:pt x="40396" y="34525"/>
                  <a:pt x="40496" y="34525"/>
                </a:cubicBezTo>
                <a:lnTo>
                  <a:pt x="40630" y="34525"/>
                </a:lnTo>
                <a:lnTo>
                  <a:pt x="41630" y="33892"/>
                </a:lnTo>
                <a:cubicBezTo>
                  <a:pt x="41731" y="33792"/>
                  <a:pt x="41731" y="33692"/>
                  <a:pt x="41697" y="33591"/>
                </a:cubicBezTo>
                <a:cubicBezTo>
                  <a:pt x="41658" y="33513"/>
                  <a:pt x="41596" y="33481"/>
                  <a:pt x="41531" y="33481"/>
                </a:cubicBezTo>
                <a:close/>
                <a:moveTo>
                  <a:pt x="16418" y="33848"/>
                </a:moveTo>
                <a:cubicBezTo>
                  <a:pt x="16379" y="33848"/>
                  <a:pt x="16340" y="33864"/>
                  <a:pt x="16312" y="33892"/>
                </a:cubicBezTo>
                <a:cubicBezTo>
                  <a:pt x="15979" y="34092"/>
                  <a:pt x="15612" y="34259"/>
                  <a:pt x="15278" y="34425"/>
                </a:cubicBezTo>
                <a:cubicBezTo>
                  <a:pt x="15178" y="34459"/>
                  <a:pt x="15145" y="34592"/>
                  <a:pt x="15178" y="34692"/>
                </a:cubicBezTo>
                <a:cubicBezTo>
                  <a:pt x="15212" y="34759"/>
                  <a:pt x="15278" y="34792"/>
                  <a:pt x="15345" y="34792"/>
                </a:cubicBezTo>
                <a:cubicBezTo>
                  <a:pt x="15378" y="34792"/>
                  <a:pt x="15378" y="34759"/>
                  <a:pt x="15445" y="34759"/>
                </a:cubicBezTo>
                <a:cubicBezTo>
                  <a:pt x="15779" y="34592"/>
                  <a:pt x="16146" y="34425"/>
                  <a:pt x="16479" y="34225"/>
                </a:cubicBezTo>
                <a:cubicBezTo>
                  <a:pt x="16613" y="34192"/>
                  <a:pt x="16613" y="34058"/>
                  <a:pt x="16546" y="33958"/>
                </a:cubicBezTo>
                <a:cubicBezTo>
                  <a:pt x="16526" y="33880"/>
                  <a:pt x="16472" y="33848"/>
                  <a:pt x="16418" y="33848"/>
                </a:cubicBezTo>
                <a:close/>
                <a:moveTo>
                  <a:pt x="2865" y="34389"/>
                </a:moveTo>
                <a:cubicBezTo>
                  <a:pt x="2798" y="34389"/>
                  <a:pt x="2744" y="34418"/>
                  <a:pt x="2703" y="34459"/>
                </a:cubicBezTo>
                <a:cubicBezTo>
                  <a:pt x="2636" y="34592"/>
                  <a:pt x="2669" y="34726"/>
                  <a:pt x="2769" y="34759"/>
                </a:cubicBezTo>
                <a:cubicBezTo>
                  <a:pt x="3103" y="35026"/>
                  <a:pt x="3437" y="35226"/>
                  <a:pt x="3803" y="35393"/>
                </a:cubicBezTo>
                <a:cubicBezTo>
                  <a:pt x="3837" y="35426"/>
                  <a:pt x="3837" y="35426"/>
                  <a:pt x="3870" y="35426"/>
                </a:cubicBezTo>
                <a:cubicBezTo>
                  <a:pt x="3970" y="35426"/>
                  <a:pt x="4037" y="35393"/>
                  <a:pt x="4104" y="35259"/>
                </a:cubicBezTo>
                <a:cubicBezTo>
                  <a:pt x="4137" y="35159"/>
                  <a:pt x="4104" y="35059"/>
                  <a:pt x="4004" y="35026"/>
                </a:cubicBezTo>
                <a:cubicBezTo>
                  <a:pt x="3670" y="34859"/>
                  <a:pt x="3336" y="34626"/>
                  <a:pt x="3003" y="34425"/>
                </a:cubicBezTo>
                <a:cubicBezTo>
                  <a:pt x="2952" y="34400"/>
                  <a:pt x="2906" y="34389"/>
                  <a:pt x="2865" y="34389"/>
                </a:cubicBezTo>
                <a:close/>
                <a:moveTo>
                  <a:pt x="12392" y="35504"/>
                </a:moveTo>
                <a:cubicBezTo>
                  <a:pt x="12368" y="35504"/>
                  <a:pt x="12341" y="35511"/>
                  <a:pt x="12310" y="35526"/>
                </a:cubicBezTo>
                <a:cubicBezTo>
                  <a:pt x="11943" y="35626"/>
                  <a:pt x="11542" y="35726"/>
                  <a:pt x="11175" y="35793"/>
                </a:cubicBezTo>
                <a:cubicBezTo>
                  <a:pt x="11042" y="35860"/>
                  <a:pt x="10975" y="35926"/>
                  <a:pt x="11009" y="36060"/>
                </a:cubicBezTo>
                <a:cubicBezTo>
                  <a:pt x="11042" y="36127"/>
                  <a:pt x="11142" y="36227"/>
                  <a:pt x="11209" y="36227"/>
                </a:cubicBezTo>
                <a:cubicBezTo>
                  <a:pt x="11676" y="36127"/>
                  <a:pt x="12043" y="36027"/>
                  <a:pt x="12443" y="35893"/>
                </a:cubicBezTo>
                <a:cubicBezTo>
                  <a:pt x="12510" y="35860"/>
                  <a:pt x="12610" y="35760"/>
                  <a:pt x="12543" y="35626"/>
                </a:cubicBezTo>
                <a:cubicBezTo>
                  <a:pt x="12517" y="35575"/>
                  <a:pt x="12472" y="35504"/>
                  <a:pt x="12392" y="35504"/>
                </a:cubicBezTo>
                <a:close/>
                <a:moveTo>
                  <a:pt x="6939" y="35960"/>
                </a:moveTo>
                <a:cubicBezTo>
                  <a:pt x="6839" y="35960"/>
                  <a:pt x="6706" y="36027"/>
                  <a:pt x="6706" y="36127"/>
                </a:cubicBezTo>
                <a:cubicBezTo>
                  <a:pt x="6706" y="36227"/>
                  <a:pt x="6772" y="36360"/>
                  <a:pt x="6872" y="36360"/>
                </a:cubicBezTo>
                <a:cubicBezTo>
                  <a:pt x="7273" y="36427"/>
                  <a:pt x="7673" y="36460"/>
                  <a:pt x="8107" y="36460"/>
                </a:cubicBezTo>
                <a:cubicBezTo>
                  <a:pt x="8173" y="36460"/>
                  <a:pt x="8307" y="36393"/>
                  <a:pt x="8307" y="36260"/>
                </a:cubicBezTo>
                <a:cubicBezTo>
                  <a:pt x="8307" y="36127"/>
                  <a:pt x="8207" y="36060"/>
                  <a:pt x="8107" y="36060"/>
                </a:cubicBezTo>
                <a:cubicBezTo>
                  <a:pt x="7673" y="36060"/>
                  <a:pt x="7306" y="36027"/>
                  <a:pt x="6939" y="35960"/>
                </a:cubicBezTo>
                <a:close/>
                <a:moveTo>
                  <a:pt x="37851" y="35890"/>
                </a:moveTo>
                <a:cubicBezTo>
                  <a:pt x="37809" y="35890"/>
                  <a:pt x="37766" y="35901"/>
                  <a:pt x="37728" y="35926"/>
                </a:cubicBezTo>
                <a:cubicBezTo>
                  <a:pt x="37394" y="36127"/>
                  <a:pt x="37061" y="36393"/>
                  <a:pt x="36794" y="36627"/>
                </a:cubicBezTo>
                <a:cubicBezTo>
                  <a:pt x="36694" y="36727"/>
                  <a:pt x="36660" y="36860"/>
                  <a:pt x="36727" y="36927"/>
                </a:cubicBezTo>
                <a:cubicBezTo>
                  <a:pt x="36760" y="36961"/>
                  <a:pt x="36860" y="37027"/>
                  <a:pt x="36894" y="37027"/>
                </a:cubicBezTo>
                <a:cubicBezTo>
                  <a:pt x="36960" y="37027"/>
                  <a:pt x="36994" y="37027"/>
                  <a:pt x="37061" y="36961"/>
                </a:cubicBezTo>
                <a:cubicBezTo>
                  <a:pt x="37361" y="36727"/>
                  <a:pt x="37661" y="36527"/>
                  <a:pt x="37995" y="36260"/>
                </a:cubicBezTo>
                <a:cubicBezTo>
                  <a:pt x="38061" y="36193"/>
                  <a:pt x="38128" y="36060"/>
                  <a:pt x="38028" y="35960"/>
                </a:cubicBezTo>
                <a:cubicBezTo>
                  <a:pt x="37987" y="35919"/>
                  <a:pt x="37920" y="35890"/>
                  <a:pt x="37851" y="35890"/>
                </a:cubicBezTo>
                <a:close/>
                <a:moveTo>
                  <a:pt x="46263" y="35675"/>
                </a:moveTo>
                <a:cubicBezTo>
                  <a:pt x="46225" y="35675"/>
                  <a:pt x="46192" y="35690"/>
                  <a:pt x="46167" y="35726"/>
                </a:cubicBezTo>
                <a:cubicBezTo>
                  <a:pt x="46067" y="35793"/>
                  <a:pt x="46034" y="35926"/>
                  <a:pt x="46134" y="36027"/>
                </a:cubicBezTo>
                <a:cubicBezTo>
                  <a:pt x="46334" y="36293"/>
                  <a:pt x="46567" y="36627"/>
                  <a:pt x="46801" y="36961"/>
                </a:cubicBezTo>
                <a:cubicBezTo>
                  <a:pt x="46834" y="37027"/>
                  <a:pt x="46868" y="37061"/>
                  <a:pt x="46968" y="37061"/>
                </a:cubicBezTo>
                <a:cubicBezTo>
                  <a:pt x="47001" y="37061"/>
                  <a:pt x="47034" y="37061"/>
                  <a:pt x="47134" y="37027"/>
                </a:cubicBezTo>
                <a:cubicBezTo>
                  <a:pt x="47201" y="36927"/>
                  <a:pt x="47201" y="36794"/>
                  <a:pt x="47168" y="36727"/>
                </a:cubicBezTo>
                <a:cubicBezTo>
                  <a:pt x="46901" y="36427"/>
                  <a:pt x="46701" y="36093"/>
                  <a:pt x="46467" y="35760"/>
                </a:cubicBezTo>
                <a:cubicBezTo>
                  <a:pt x="46404" y="35717"/>
                  <a:pt x="46327" y="35675"/>
                  <a:pt x="46263" y="35675"/>
                </a:cubicBezTo>
                <a:close/>
                <a:moveTo>
                  <a:pt x="34542" y="38745"/>
                </a:moveTo>
                <a:cubicBezTo>
                  <a:pt x="34492" y="38745"/>
                  <a:pt x="34442" y="38762"/>
                  <a:pt x="34392" y="38795"/>
                </a:cubicBezTo>
                <a:cubicBezTo>
                  <a:pt x="34092" y="39095"/>
                  <a:pt x="33858" y="39429"/>
                  <a:pt x="33591" y="39729"/>
                </a:cubicBezTo>
                <a:cubicBezTo>
                  <a:pt x="33558" y="39796"/>
                  <a:pt x="33558" y="39929"/>
                  <a:pt x="33658" y="40029"/>
                </a:cubicBezTo>
                <a:cubicBezTo>
                  <a:pt x="33691" y="40063"/>
                  <a:pt x="33725" y="40063"/>
                  <a:pt x="33758" y="40063"/>
                </a:cubicBezTo>
                <a:cubicBezTo>
                  <a:pt x="33858" y="40063"/>
                  <a:pt x="33892" y="40029"/>
                  <a:pt x="33892" y="39963"/>
                </a:cubicBezTo>
                <a:cubicBezTo>
                  <a:pt x="34158" y="39662"/>
                  <a:pt x="34392" y="39396"/>
                  <a:pt x="34692" y="39095"/>
                </a:cubicBezTo>
                <a:cubicBezTo>
                  <a:pt x="34759" y="39029"/>
                  <a:pt x="34759" y="38895"/>
                  <a:pt x="34692" y="38795"/>
                </a:cubicBezTo>
                <a:cubicBezTo>
                  <a:pt x="34642" y="38762"/>
                  <a:pt x="34592" y="38745"/>
                  <a:pt x="34542" y="38745"/>
                </a:cubicBezTo>
                <a:close/>
                <a:moveTo>
                  <a:pt x="48562" y="39416"/>
                </a:moveTo>
                <a:cubicBezTo>
                  <a:pt x="48540" y="39416"/>
                  <a:pt x="48519" y="39421"/>
                  <a:pt x="48502" y="39429"/>
                </a:cubicBezTo>
                <a:cubicBezTo>
                  <a:pt x="48402" y="39462"/>
                  <a:pt x="48369" y="39596"/>
                  <a:pt x="48402" y="39696"/>
                </a:cubicBezTo>
                <a:cubicBezTo>
                  <a:pt x="48635" y="40029"/>
                  <a:pt x="48802" y="40396"/>
                  <a:pt x="48969" y="40730"/>
                </a:cubicBezTo>
                <a:cubicBezTo>
                  <a:pt x="48969" y="40797"/>
                  <a:pt x="49036" y="40863"/>
                  <a:pt x="49136" y="40863"/>
                </a:cubicBezTo>
                <a:lnTo>
                  <a:pt x="49203" y="40863"/>
                </a:lnTo>
                <a:cubicBezTo>
                  <a:pt x="49303" y="40797"/>
                  <a:pt x="49336" y="40697"/>
                  <a:pt x="49303" y="40596"/>
                </a:cubicBezTo>
                <a:cubicBezTo>
                  <a:pt x="49136" y="40230"/>
                  <a:pt x="48902" y="39896"/>
                  <a:pt x="48736" y="39529"/>
                </a:cubicBezTo>
                <a:cubicBezTo>
                  <a:pt x="48711" y="39454"/>
                  <a:pt x="48629" y="39416"/>
                  <a:pt x="48562" y="39416"/>
                </a:cubicBezTo>
                <a:close/>
                <a:moveTo>
                  <a:pt x="32044" y="42285"/>
                </a:moveTo>
                <a:cubicBezTo>
                  <a:pt x="31963" y="42285"/>
                  <a:pt x="31882" y="42323"/>
                  <a:pt x="31857" y="42398"/>
                </a:cubicBezTo>
                <a:cubicBezTo>
                  <a:pt x="31657" y="42765"/>
                  <a:pt x="31490" y="43132"/>
                  <a:pt x="31356" y="43532"/>
                </a:cubicBezTo>
                <a:cubicBezTo>
                  <a:pt x="31323" y="43599"/>
                  <a:pt x="31390" y="43732"/>
                  <a:pt x="31490" y="43765"/>
                </a:cubicBezTo>
                <a:lnTo>
                  <a:pt x="31557" y="43765"/>
                </a:lnTo>
                <a:cubicBezTo>
                  <a:pt x="31657" y="43765"/>
                  <a:pt x="31723" y="43732"/>
                  <a:pt x="31723" y="43632"/>
                </a:cubicBezTo>
                <a:cubicBezTo>
                  <a:pt x="31857" y="43265"/>
                  <a:pt x="32024" y="42898"/>
                  <a:pt x="32190" y="42565"/>
                </a:cubicBezTo>
                <a:cubicBezTo>
                  <a:pt x="32224" y="42464"/>
                  <a:pt x="32190" y="42364"/>
                  <a:pt x="32124" y="42298"/>
                </a:cubicBezTo>
                <a:cubicBezTo>
                  <a:pt x="32099" y="42289"/>
                  <a:pt x="32072" y="42285"/>
                  <a:pt x="32044" y="42285"/>
                </a:cubicBezTo>
                <a:close/>
                <a:moveTo>
                  <a:pt x="50268" y="43390"/>
                </a:moveTo>
                <a:cubicBezTo>
                  <a:pt x="50248" y="43390"/>
                  <a:pt x="50227" y="43393"/>
                  <a:pt x="50203" y="43398"/>
                </a:cubicBezTo>
                <a:cubicBezTo>
                  <a:pt x="50137" y="43432"/>
                  <a:pt x="50036" y="43565"/>
                  <a:pt x="50070" y="43632"/>
                </a:cubicBezTo>
                <a:cubicBezTo>
                  <a:pt x="50170" y="43932"/>
                  <a:pt x="50303" y="44266"/>
                  <a:pt x="50370" y="44599"/>
                </a:cubicBezTo>
                <a:lnTo>
                  <a:pt x="50403" y="44766"/>
                </a:lnTo>
                <a:cubicBezTo>
                  <a:pt x="50470" y="44900"/>
                  <a:pt x="50537" y="44933"/>
                  <a:pt x="50637" y="44933"/>
                </a:cubicBezTo>
                <a:lnTo>
                  <a:pt x="50670" y="44933"/>
                </a:lnTo>
                <a:cubicBezTo>
                  <a:pt x="50737" y="44900"/>
                  <a:pt x="50837" y="44799"/>
                  <a:pt x="50804" y="44666"/>
                </a:cubicBezTo>
                <a:lnTo>
                  <a:pt x="50737" y="44533"/>
                </a:lnTo>
                <a:cubicBezTo>
                  <a:pt x="50670" y="44199"/>
                  <a:pt x="50570" y="43865"/>
                  <a:pt x="50470" y="43532"/>
                </a:cubicBezTo>
                <a:cubicBezTo>
                  <a:pt x="50415" y="43450"/>
                  <a:pt x="50360" y="43390"/>
                  <a:pt x="50268" y="43390"/>
                </a:cubicBezTo>
                <a:close/>
                <a:moveTo>
                  <a:pt x="30856" y="46467"/>
                </a:moveTo>
                <a:cubicBezTo>
                  <a:pt x="30789" y="46467"/>
                  <a:pt x="30656" y="46501"/>
                  <a:pt x="30656" y="46634"/>
                </a:cubicBezTo>
                <a:cubicBezTo>
                  <a:pt x="30623" y="46934"/>
                  <a:pt x="30623" y="47235"/>
                  <a:pt x="30623" y="47535"/>
                </a:cubicBezTo>
                <a:lnTo>
                  <a:pt x="30623" y="47868"/>
                </a:lnTo>
                <a:cubicBezTo>
                  <a:pt x="30623" y="47968"/>
                  <a:pt x="30689" y="48068"/>
                  <a:pt x="30823" y="48068"/>
                </a:cubicBezTo>
                <a:cubicBezTo>
                  <a:pt x="30956" y="48068"/>
                  <a:pt x="31023" y="47935"/>
                  <a:pt x="30990" y="47802"/>
                </a:cubicBezTo>
                <a:lnTo>
                  <a:pt x="30990" y="47535"/>
                </a:lnTo>
                <a:cubicBezTo>
                  <a:pt x="30990" y="47268"/>
                  <a:pt x="30990" y="46968"/>
                  <a:pt x="31023" y="46701"/>
                </a:cubicBezTo>
                <a:cubicBezTo>
                  <a:pt x="31056" y="46601"/>
                  <a:pt x="30990" y="46467"/>
                  <a:pt x="30856" y="46467"/>
                </a:cubicBezTo>
                <a:close/>
                <a:moveTo>
                  <a:pt x="51071" y="47635"/>
                </a:moveTo>
                <a:cubicBezTo>
                  <a:pt x="51004" y="47635"/>
                  <a:pt x="50904" y="47735"/>
                  <a:pt x="50904" y="47868"/>
                </a:cubicBezTo>
                <a:cubicBezTo>
                  <a:pt x="50970" y="48102"/>
                  <a:pt x="50970" y="48369"/>
                  <a:pt x="50970" y="48602"/>
                </a:cubicBezTo>
                <a:lnTo>
                  <a:pt x="50970" y="49036"/>
                </a:lnTo>
                <a:cubicBezTo>
                  <a:pt x="50970" y="49136"/>
                  <a:pt x="51037" y="49236"/>
                  <a:pt x="51171" y="49236"/>
                </a:cubicBezTo>
                <a:cubicBezTo>
                  <a:pt x="51237" y="49236"/>
                  <a:pt x="51371" y="49136"/>
                  <a:pt x="51337" y="49036"/>
                </a:cubicBezTo>
                <a:lnTo>
                  <a:pt x="51337" y="48569"/>
                </a:lnTo>
                <a:cubicBezTo>
                  <a:pt x="51337" y="48302"/>
                  <a:pt x="51304" y="48068"/>
                  <a:pt x="51304" y="47802"/>
                </a:cubicBezTo>
                <a:cubicBezTo>
                  <a:pt x="51304" y="47735"/>
                  <a:pt x="51204" y="47635"/>
                  <a:pt x="51071" y="47635"/>
                </a:cubicBezTo>
                <a:close/>
                <a:moveTo>
                  <a:pt x="31513" y="50758"/>
                </a:moveTo>
                <a:cubicBezTo>
                  <a:pt x="31492" y="50758"/>
                  <a:pt x="31472" y="50763"/>
                  <a:pt x="31457" y="50770"/>
                </a:cubicBezTo>
                <a:cubicBezTo>
                  <a:pt x="31323" y="50804"/>
                  <a:pt x="31256" y="50937"/>
                  <a:pt x="31323" y="51037"/>
                </a:cubicBezTo>
                <a:cubicBezTo>
                  <a:pt x="31457" y="51404"/>
                  <a:pt x="31657" y="51771"/>
                  <a:pt x="31857" y="52105"/>
                </a:cubicBezTo>
                <a:cubicBezTo>
                  <a:pt x="31890" y="52138"/>
                  <a:pt x="31957" y="52205"/>
                  <a:pt x="32024" y="52205"/>
                </a:cubicBezTo>
                <a:cubicBezTo>
                  <a:pt x="32057" y="52205"/>
                  <a:pt x="32090" y="52205"/>
                  <a:pt x="32157" y="52238"/>
                </a:cubicBezTo>
                <a:cubicBezTo>
                  <a:pt x="32290" y="52138"/>
                  <a:pt x="32290" y="52038"/>
                  <a:pt x="32224" y="51938"/>
                </a:cubicBezTo>
                <a:cubicBezTo>
                  <a:pt x="32024" y="51604"/>
                  <a:pt x="31857" y="51237"/>
                  <a:pt x="31690" y="50904"/>
                </a:cubicBezTo>
                <a:cubicBezTo>
                  <a:pt x="31665" y="50802"/>
                  <a:pt x="31581" y="50758"/>
                  <a:pt x="31513" y="50758"/>
                </a:cubicBezTo>
                <a:close/>
                <a:moveTo>
                  <a:pt x="50529" y="51929"/>
                </a:moveTo>
                <a:cubicBezTo>
                  <a:pt x="50459" y="51929"/>
                  <a:pt x="50364" y="51989"/>
                  <a:pt x="50337" y="52071"/>
                </a:cubicBezTo>
                <a:cubicBezTo>
                  <a:pt x="50170" y="52405"/>
                  <a:pt x="50003" y="52738"/>
                  <a:pt x="49770" y="53072"/>
                </a:cubicBezTo>
                <a:cubicBezTo>
                  <a:pt x="49703" y="53205"/>
                  <a:pt x="49736" y="53306"/>
                  <a:pt x="49836" y="53372"/>
                </a:cubicBezTo>
                <a:cubicBezTo>
                  <a:pt x="49870" y="53406"/>
                  <a:pt x="49903" y="53406"/>
                  <a:pt x="49970" y="53406"/>
                </a:cubicBezTo>
                <a:cubicBezTo>
                  <a:pt x="50036" y="53406"/>
                  <a:pt x="50070" y="53372"/>
                  <a:pt x="50137" y="53272"/>
                </a:cubicBezTo>
                <a:cubicBezTo>
                  <a:pt x="50370" y="52939"/>
                  <a:pt x="50537" y="52572"/>
                  <a:pt x="50704" y="52205"/>
                </a:cubicBezTo>
                <a:cubicBezTo>
                  <a:pt x="50737" y="52105"/>
                  <a:pt x="50670" y="51971"/>
                  <a:pt x="50570" y="51938"/>
                </a:cubicBezTo>
                <a:cubicBezTo>
                  <a:pt x="50558" y="51932"/>
                  <a:pt x="50544" y="51929"/>
                  <a:pt x="50529" y="51929"/>
                </a:cubicBezTo>
                <a:close/>
                <a:moveTo>
                  <a:pt x="34174" y="54120"/>
                </a:moveTo>
                <a:cubicBezTo>
                  <a:pt x="34103" y="54120"/>
                  <a:pt x="34034" y="54143"/>
                  <a:pt x="33992" y="54206"/>
                </a:cubicBezTo>
                <a:cubicBezTo>
                  <a:pt x="33958" y="54273"/>
                  <a:pt x="33958" y="54406"/>
                  <a:pt x="34025" y="54473"/>
                </a:cubicBezTo>
                <a:cubicBezTo>
                  <a:pt x="34359" y="54673"/>
                  <a:pt x="34692" y="54940"/>
                  <a:pt x="35026" y="55140"/>
                </a:cubicBezTo>
                <a:cubicBezTo>
                  <a:pt x="35026" y="55207"/>
                  <a:pt x="35059" y="55207"/>
                  <a:pt x="35126" y="55207"/>
                </a:cubicBezTo>
                <a:cubicBezTo>
                  <a:pt x="35193" y="55207"/>
                  <a:pt x="35226" y="55140"/>
                  <a:pt x="35326" y="55107"/>
                </a:cubicBezTo>
                <a:cubicBezTo>
                  <a:pt x="35359" y="54973"/>
                  <a:pt x="35326" y="54873"/>
                  <a:pt x="35226" y="54807"/>
                </a:cubicBezTo>
                <a:cubicBezTo>
                  <a:pt x="34892" y="54606"/>
                  <a:pt x="34559" y="54406"/>
                  <a:pt x="34292" y="54139"/>
                </a:cubicBezTo>
                <a:cubicBezTo>
                  <a:pt x="34255" y="54127"/>
                  <a:pt x="34214" y="54120"/>
                  <a:pt x="34174" y="54120"/>
                </a:cubicBezTo>
                <a:close/>
                <a:moveTo>
                  <a:pt x="47674" y="55122"/>
                </a:moveTo>
                <a:cubicBezTo>
                  <a:pt x="47638" y="55122"/>
                  <a:pt x="47601" y="55129"/>
                  <a:pt x="47568" y="55140"/>
                </a:cubicBezTo>
                <a:cubicBezTo>
                  <a:pt x="47234" y="55307"/>
                  <a:pt x="46901" y="55474"/>
                  <a:pt x="46534" y="55641"/>
                </a:cubicBezTo>
                <a:cubicBezTo>
                  <a:pt x="46401" y="55707"/>
                  <a:pt x="46367" y="55807"/>
                  <a:pt x="46401" y="55907"/>
                </a:cubicBezTo>
                <a:cubicBezTo>
                  <a:pt x="46401" y="55974"/>
                  <a:pt x="46501" y="56041"/>
                  <a:pt x="46567" y="56041"/>
                </a:cubicBezTo>
                <a:lnTo>
                  <a:pt x="46667" y="56041"/>
                </a:lnTo>
                <a:cubicBezTo>
                  <a:pt x="47034" y="55874"/>
                  <a:pt x="47401" y="55707"/>
                  <a:pt x="47735" y="55474"/>
                </a:cubicBezTo>
                <a:cubicBezTo>
                  <a:pt x="47868" y="55440"/>
                  <a:pt x="47868" y="55374"/>
                  <a:pt x="47835" y="55240"/>
                </a:cubicBezTo>
                <a:cubicBezTo>
                  <a:pt x="47813" y="55151"/>
                  <a:pt x="47746" y="55122"/>
                  <a:pt x="47674" y="55122"/>
                </a:cubicBezTo>
                <a:close/>
                <a:moveTo>
                  <a:pt x="38025" y="56014"/>
                </a:moveTo>
                <a:cubicBezTo>
                  <a:pt x="37944" y="56014"/>
                  <a:pt x="37885" y="56069"/>
                  <a:pt x="37861" y="56141"/>
                </a:cubicBezTo>
                <a:cubicBezTo>
                  <a:pt x="37828" y="56274"/>
                  <a:pt x="37861" y="56374"/>
                  <a:pt x="37995" y="56408"/>
                </a:cubicBezTo>
                <a:cubicBezTo>
                  <a:pt x="38361" y="56541"/>
                  <a:pt x="38762" y="56608"/>
                  <a:pt x="39195" y="56708"/>
                </a:cubicBezTo>
                <a:cubicBezTo>
                  <a:pt x="39295" y="56708"/>
                  <a:pt x="39362" y="56641"/>
                  <a:pt x="39396" y="56541"/>
                </a:cubicBezTo>
                <a:cubicBezTo>
                  <a:pt x="39396" y="56408"/>
                  <a:pt x="39362" y="56274"/>
                  <a:pt x="39229" y="56274"/>
                </a:cubicBezTo>
                <a:cubicBezTo>
                  <a:pt x="38862" y="56241"/>
                  <a:pt x="38495" y="56141"/>
                  <a:pt x="38128" y="56041"/>
                </a:cubicBezTo>
                <a:cubicBezTo>
                  <a:pt x="38091" y="56022"/>
                  <a:pt x="38056" y="56014"/>
                  <a:pt x="38025" y="56014"/>
                </a:cubicBezTo>
                <a:close/>
                <a:moveTo>
                  <a:pt x="43498" y="56441"/>
                </a:moveTo>
                <a:cubicBezTo>
                  <a:pt x="43098" y="56474"/>
                  <a:pt x="42698" y="56541"/>
                  <a:pt x="42331" y="56541"/>
                </a:cubicBezTo>
                <a:cubicBezTo>
                  <a:pt x="42198" y="56541"/>
                  <a:pt x="42097" y="56608"/>
                  <a:pt x="42097" y="56741"/>
                </a:cubicBezTo>
                <a:cubicBezTo>
                  <a:pt x="42097" y="56875"/>
                  <a:pt x="42198" y="56941"/>
                  <a:pt x="42331" y="56941"/>
                </a:cubicBezTo>
                <a:cubicBezTo>
                  <a:pt x="42731" y="56908"/>
                  <a:pt x="43165" y="56875"/>
                  <a:pt x="43532" y="56808"/>
                </a:cubicBezTo>
                <a:cubicBezTo>
                  <a:pt x="43665" y="56808"/>
                  <a:pt x="43699" y="56741"/>
                  <a:pt x="43699" y="56608"/>
                </a:cubicBezTo>
                <a:cubicBezTo>
                  <a:pt x="43699" y="56474"/>
                  <a:pt x="43632" y="56441"/>
                  <a:pt x="43498" y="5644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6"/>
          <p:cNvGrpSpPr/>
          <p:nvPr/>
        </p:nvGrpSpPr>
        <p:grpSpPr>
          <a:xfrm flipH="1" rot="-5862722">
            <a:off x="6305122" y="-64995"/>
            <a:ext cx="2327352" cy="3631825"/>
            <a:chOff x="2865550" y="2087675"/>
            <a:chExt cx="1409375" cy="2199325"/>
          </a:xfrm>
        </p:grpSpPr>
        <p:sp>
          <p:nvSpPr>
            <p:cNvPr id="111" name="Google Shape;111;p6"/>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6"/>
          <p:cNvGrpSpPr/>
          <p:nvPr/>
        </p:nvGrpSpPr>
        <p:grpSpPr>
          <a:xfrm>
            <a:off x="-1480326" y="7146777"/>
            <a:ext cx="3855335" cy="3613397"/>
            <a:chOff x="-1175526" y="6918177"/>
            <a:chExt cx="3855335" cy="3613397"/>
          </a:xfrm>
        </p:grpSpPr>
        <p:sp>
          <p:nvSpPr>
            <p:cNvPr id="117" name="Google Shape;117;p6"/>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6"/>
          <p:cNvGrpSpPr/>
          <p:nvPr/>
        </p:nvGrpSpPr>
        <p:grpSpPr>
          <a:xfrm rot="-376160">
            <a:off x="635298" y="6899933"/>
            <a:ext cx="326919" cy="307994"/>
            <a:chOff x="2967300" y="664100"/>
            <a:chExt cx="326925" cy="308000"/>
          </a:xfrm>
        </p:grpSpPr>
        <p:sp>
          <p:nvSpPr>
            <p:cNvPr id="122" name="Google Shape;122;p6"/>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6"/>
          <p:cNvGrpSpPr/>
          <p:nvPr/>
        </p:nvGrpSpPr>
        <p:grpSpPr>
          <a:xfrm rot="9425779">
            <a:off x="6676031" y="3045854"/>
            <a:ext cx="326939" cy="308013"/>
            <a:chOff x="2967300" y="664100"/>
            <a:chExt cx="326925" cy="308000"/>
          </a:xfrm>
        </p:grpSpPr>
        <p:sp>
          <p:nvSpPr>
            <p:cNvPr id="127" name="Google Shape;127;p6"/>
            <p:cNvSpPr/>
            <p:nvPr/>
          </p:nvSpPr>
          <p:spPr>
            <a:xfrm>
              <a:off x="2967300" y="778400"/>
              <a:ext cx="286875" cy="193700"/>
            </a:xfrm>
            <a:custGeom>
              <a:rect b="b" l="l" r="r" t="t"/>
              <a:pathLst>
                <a:path extrusionOk="0" h="7748" w="11475">
                  <a:moveTo>
                    <a:pt x="5246" y="0"/>
                  </a:moveTo>
                  <a:cubicBezTo>
                    <a:pt x="2698" y="0"/>
                    <a:pt x="598" y="1252"/>
                    <a:pt x="334" y="3073"/>
                  </a:cubicBezTo>
                  <a:cubicBezTo>
                    <a:pt x="0" y="5175"/>
                    <a:pt x="2235" y="7210"/>
                    <a:pt x="5237" y="7677"/>
                  </a:cubicBezTo>
                  <a:cubicBezTo>
                    <a:pt x="5596" y="7724"/>
                    <a:pt x="5950" y="7748"/>
                    <a:pt x="6296" y="7748"/>
                  </a:cubicBezTo>
                  <a:cubicBezTo>
                    <a:pt x="8843" y="7748"/>
                    <a:pt x="10940" y="6495"/>
                    <a:pt x="11175" y="4674"/>
                  </a:cubicBezTo>
                  <a:cubicBezTo>
                    <a:pt x="11475" y="2573"/>
                    <a:pt x="9307" y="505"/>
                    <a:pt x="6305" y="71"/>
                  </a:cubicBezTo>
                  <a:cubicBezTo>
                    <a:pt x="5946" y="23"/>
                    <a:pt x="5592" y="0"/>
                    <a:pt x="5246" y="0"/>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2970625" y="678125"/>
              <a:ext cx="80075" cy="69000"/>
            </a:xfrm>
            <a:custGeom>
              <a:rect b="b" l="l" r="r" t="t"/>
              <a:pathLst>
                <a:path extrusionOk="0" h="2760" w="3203">
                  <a:moveTo>
                    <a:pt x="1669" y="1"/>
                  </a:moveTo>
                  <a:cubicBezTo>
                    <a:pt x="1603" y="1"/>
                    <a:pt x="1536" y="5"/>
                    <a:pt x="1468" y="13"/>
                  </a:cubicBezTo>
                  <a:cubicBezTo>
                    <a:pt x="634" y="79"/>
                    <a:pt x="1" y="780"/>
                    <a:pt x="134" y="1547"/>
                  </a:cubicBezTo>
                  <a:cubicBezTo>
                    <a:pt x="196" y="2224"/>
                    <a:pt x="854" y="2759"/>
                    <a:pt x="1610" y="2759"/>
                  </a:cubicBezTo>
                  <a:cubicBezTo>
                    <a:pt x="1673" y="2759"/>
                    <a:pt x="1737" y="2756"/>
                    <a:pt x="1802" y="2748"/>
                  </a:cubicBezTo>
                  <a:cubicBezTo>
                    <a:pt x="2636" y="2614"/>
                    <a:pt x="3203" y="1947"/>
                    <a:pt x="3136" y="1213"/>
                  </a:cubicBezTo>
                  <a:cubicBezTo>
                    <a:pt x="3044" y="508"/>
                    <a:pt x="2417" y="1"/>
                    <a:pt x="1669"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3096550" y="664100"/>
              <a:ext cx="79250" cy="69525"/>
            </a:xfrm>
            <a:custGeom>
              <a:rect b="b" l="l" r="r" t="t"/>
              <a:pathLst>
                <a:path extrusionOk="0" h="2781" w="3170">
                  <a:moveTo>
                    <a:pt x="1575" y="1"/>
                  </a:moveTo>
                  <a:cubicBezTo>
                    <a:pt x="1529" y="1"/>
                    <a:pt x="1482" y="3"/>
                    <a:pt x="1435" y="7"/>
                  </a:cubicBezTo>
                  <a:cubicBezTo>
                    <a:pt x="634" y="107"/>
                    <a:pt x="0" y="774"/>
                    <a:pt x="101" y="1574"/>
                  </a:cubicBezTo>
                  <a:cubicBezTo>
                    <a:pt x="163" y="2267"/>
                    <a:pt x="850" y="2781"/>
                    <a:pt x="1627" y="2781"/>
                  </a:cubicBezTo>
                  <a:cubicBezTo>
                    <a:pt x="1674" y="2781"/>
                    <a:pt x="1721" y="2779"/>
                    <a:pt x="1768" y="2775"/>
                  </a:cubicBezTo>
                  <a:cubicBezTo>
                    <a:pt x="2602" y="2642"/>
                    <a:pt x="3169" y="1975"/>
                    <a:pt x="3103" y="1241"/>
                  </a:cubicBezTo>
                  <a:cubicBezTo>
                    <a:pt x="3008" y="517"/>
                    <a:pt x="2350" y="1"/>
                    <a:pt x="1575"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3214975" y="713300"/>
              <a:ext cx="79250" cy="69525"/>
            </a:xfrm>
            <a:custGeom>
              <a:rect b="b" l="l" r="r" t="t"/>
              <a:pathLst>
                <a:path extrusionOk="0" h="2781" w="3170">
                  <a:moveTo>
                    <a:pt x="1542" y="1"/>
                  </a:moveTo>
                  <a:cubicBezTo>
                    <a:pt x="1495" y="1"/>
                    <a:pt x="1448" y="3"/>
                    <a:pt x="1401" y="7"/>
                  </a:cubicBezTo>
                  <a:cubicBezTo>
                    <a:pt x="567" y="107"/>
                    <a:pt x="0" y="807"/>
                    <a:pt x="67" y="1541"/>
                  </a:cubicBezTo>
                  <a:cubicBezTo>
                    <a:pt x="161" y="2265"/>
                    <a:pt x="820" y="2781"/>
                    <a:pt x="1594" y="2781"/>
                  </a:cubicBezTo>
                  <a:cubicBezTo>
                    <a:pt x="1641" y="2781"/>
                    <a:pt x="1688" y="2779"/>
                    <a:pt x="1735" y="2775"/>
                  </a:cubicBezTo>
                  <a:cubicBezTo>
                    <a:pt x="2569" y="2642"/>
                    <a:pt x="3169" y="1975"/>
                    <a:pt x="3069" y="1207"/>
                  </a:cubicBezTo>
                  <a:cubicBezTo>
                    <a:pt x="3006" y="515"/>
                    <a:pt x="2320" y="1"/>
                    <a:pt x="1542" y="1"/>
                  </a:cubicBezTo>
                  <a:close/>
                </a:path>
              </a:pathLst>
            </a:custGeom>
            <a:solidFill>
              <a:schemeClr val="lt1"/>
            </a:solidFill>
            <a:ln cap="flat" cmpd="sng" w="3170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1" name="Shape 131"/>
        <p:cNvGrpSpPr/>
        <p:nvPr/>
      </p:nvGrpSpPr>
      <p:grpSpPr>
        <a:xfrm>
          <a:off x="0" y="0"/>
          <a:ext cx="0" cy="0"/>
          <a:chOff x="0" y="0"/>
          <a:chExt cx="0" cy="0"/>
        </a:xfrm>
      </p:grpSpPr>
      <p:sp>
        <p:nvSpPr>
          <p:cNvPr id="132" name="Google Shape;132;p7"/>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txBox="1"/>
          <p:nvPr>
            <p:ph type="title"/>
          </p:nvPr>
        </p:nvSpPr>
        <p:spPr>
          <a:xfrm>
            <a:off x="257705" y="1154948"/>
            <a:ext cx="2321700" cy="157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4" name="Google Shape;134;p7"/>
          <p:cNvSpPr txBox="1"/>
          <p:nvPr>
            <p:ph idx="1" type="body"/>
          </p:nvPr>
        </p:nvSpPr>
        <p:spPr>
          <a:xfrm>
            <a:off x="257705" y="2888617"/>
            <a:ext cx="2321700" cy="660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grpSp>
        <p:nvGrpSpPr>
          <p:cNvPr id="135" name="Google Shape;135;p7"/>
          <p:cNvGrpSpPr/>
          <p:nvPr/>
        </p:nvGrpSpPr>
        <p:grpSpPr>
          <a:xfrm rot="-570509">
            <a:off x="-1755543" y="6611543"/>
            <a:ext cx="3855487" cy="3613540"/>
            <a:chOff x="-1175526" y="6918177"/>
            <a:chExt cx="3855335" cy="3613397"/>
          </a:xfrm>
        </p:grpSpPr>
        <p:sp>
          <p:nvSpPr>
            <p:cNvPr id="136" name="Google Shape;136;p7"/>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7"/>
          <p:cNvSpPr/>
          <p:nvPr/>
        </p:nvSpPr>
        <p:spPr>
          <a:xfrm flipH="1" rot="2917603">
            <a:off x="4511512" y="3859141"/>
            <a:ext cx="4580962" cy="2449035"/>
          </a:xfrm>
          <a:custGeom>
            <a:rect b="b" l="l" r="r" t="t"/>
            <a:pathLst>
              <a:path extrusionOk="0" h="56942" w="106511">
                <a:moveTo>
                  <a:pt x="105543" y="1"/>
                </a:moveTo>
                <a:cubicBezTo>
                  <a:pt x="105409" y="34"/>
                  <a:pt x="105376" y="101"/>
                  <a:pt x="105376" y="234"/>
                </a:cubicBezTo>
                <a:cubicBezTo>
                  <a:pt x="105443" y="601"/>
                  <a:pt x="105509" y="1035"/>
                  <a:pt x="105576" y="1402"/>
                </a:cubicBezTo>
                <a:cubicBezTo>
                  <a:pt x="105610" y="1502"/>
                  <a:pt x="105710" y="1569"/>
                  <a:pt x="105776" y="1569"/>
                </a:cubicBezTo>
                <a:cubicBezTo>
                  <a:pt x="105910" y="1569"/>
                  <a:pt x="106010" y="1435"/>
                  <a:pt x="106010" y="1302"/>
                </a:cubicBezTo>
                <a:cubicBezTo>
                  <a:pt x="105910" y="935"/>
                  <a:pt x="105876" y="534"/>
                  <a:pt x="105776" y="134"/>
                </a:cubicBezTo>
                <a:cubicBezTo>
                  <a:pt x="105743" y="34"/>
                  <a:pt x="105676" y="1"/>
                  <a:pt x="105543" y="1"/>
                </a:cubicBezTo>
                <a:close/>
                <a:moveTo>
                  <a:pt x="26600" y="2814"/>
                </a:moveTo>
                <a:cubicBezTo>
                  <a:pt x="26576" y="2814"/>
                  <a:pt x="26550" y="2821"/>
                  <a:pt x="26520" y="2836"/>
                </a:cubicBezTo>
                <a:cubicBezTo>
                  <a:pt x="26386" y="2869"/>
                  <a:pt x="26320" y="2936"/>
                  <a:pt x="26353" y="3070"/>
                </a:cubicBezTo>
                <a:cubicBezTo>
                  <a:pt x="26453" y="3437"/>
                  <a:pt x="26520" y="3870"/>
                  <a:pt x="26620" y="4237"/>
                </a:cubicBezTo>
                <a:cubicBezTo>
                  <a:pt x="26653" y="4337"/>
                  <a:pt x="26720" y="4404"/>
                  <a:pt x="26820" y="4404"/>
                </a:cubicBezTo>
                <a:cubicBezTo>
                  <a:pt x="26828" y="4404"/>
                  <a:pt x="26833" y="4402"/>
                  <a:pt x="26838" y="4400"/>
                </a:cubicBezTo>
                <a:lnTo>
                  <a:pt x="26838" y="4400"/>
                </a:lnTo>
                <a:cubicBezTo>
                  <a:pt x="26989" y="4361"/>
                  <a:pt x="27020" y="4235"/>
                  <a:pt x="27020" y="4170"/>
                </a:cubicBezTo>
                <a:cubicBezTo>
                  <a:pt x="26920" y="3770"/>
                  <a:pt x="26853" y="3370"/>
                  <a:pt x="26753" y="2970"/>
                </a:cubicBezTo>
                <a:cubicBezTo>
                  <a:pt x="26727" y="2892"/>
                  <a:pt x="26682" y="2814"/>
                  <a:pt x="26600" y="2814"/>
                </a:cubicBezTo>
                <a:close/>
                <a:moveTo>
                  <a:pt x="106177" y="4371"/>
                </a:moveTo>
                <a:cubicBezTo>
                  <a:pt x="106077" y="4371"/>
                  <a:pt x="106010" y="4437"/>
                  <a:pt x="106010" y="4571"/>
                </a:cubicBezTo>
                <a:cubicBezTo>
                  <a:pt x="106043" y="4938"/>
                  <a:pt x="106043" y="5371"/>
                  <a:pt x="106077" y="5738"/>
                </a:cubicBezTo>
                <a:cubicBezTo>
                  <a:pt x="106077" y="5838"/>
                  <a:pt x="106210" y="5905"/>
                  <a:pt x="106277" y="5905"/>
                </a:cubicBezTo>
                <a:cubicBezTo>
                  <a:pt x="106410" y="5905"/>
                  <a:pt x="106510" y="5838"/>
                  <a:pt x="106443" y="5738"/>
                </a:cubicBezTo>
                <a:cubicBezTo>
                  <a:pt x="106443" y="5338"/>
                  <a:pt x="106410" y="4938"/>
                  <a:pt x="106377" y="4537"/>
                </a:cubicBezTo>
                <a:cubicBezTo>
                  <a:pt x="106377" y="4437"/>
                  <a:pt x="106277" y="4371"/>
                  <a:pt x="106177" y="4371"/>
                </a:cubicBezTo>
                <a:close/>
                <a:moveTo>
                  <a:pt x="27220" y="7173"/>
                </a:moveTo>
                <a:cubicBezTo>
                  <a:pt x="27153" y="7173"/>
                  <a:pt x="27053" y="7239"/>
                  <a:pt x="27053" y="7373"/>
                </a:cubicBezTo>
                <a:cubicBezTo>
                  <a:pt x="27087" y="7740"/>
                  <a:pt x="27087" y="8173"/>
                  <a:pt x="27153" y="8540"/>
                </a:cubicBezTo>
                <a:cubicBezTo>
                  <a:pt x="27153" y="8607"/>
                  <a:pt x="27287" y="8707"/>
                  <a:pt x="27354" y="8707"/>
                </a:cubicBezTo>
                <a:cubicBezTo>
                  <a:pt x="27487" y="8707"/>
                  <a:pt x="27554" y="8607"/>
                  <a:pt x="27520" y="8540"/>
                </a:cubicBezTo>
                <a:cubicBezTo>
                  <a:pt x="27520" y="8107"/>
                  <a:pt x="27487" y="7706"/>
                  <a:pt x="27454" y="7339"/>
                </a:cubicBezTo>
                <a:cubicBezTo>
                  <a:pt x="27454" y="7239"/>
                  <a:pt x="27354" y="7173"/>
                  <a:pt x="27220" y="7173"/>
                </a:cubicBezTo>
                <a:close/>
                <a:moveTo>
                  <a:pt x="106226" y="8732"/>
                </a:moveTo>
                <a:cubicBezTo>
                  <a:pt x="106145" y="8732"/>
                  <a:pt x="106077" y="8797"/>
                  <a:pt x="106077" y="8907"/>
                </a:cubicBezTo>
                <a:cubicBezTo>
                  <a:pt x="106077" y="9341"/>
                  <a:pt x="106043" y="9708"/>
                  <a:pt x="106010" y="10075"/>
                </a:cubicBezTo>
                <a:cubicBezTo>
                  <a:pt x="106010" y="10175"/>
                  <a:pt x="106077" y="10275"/>
                  <a:pt x="106210" y="10275"/>
                </a:cubicBezTo>
                <a:cubicBezTo>
                  <a:pt x="106277" y="10275"/>
                  <a:pt x="106377" y="10208"/>
                  <a:pt x="106343" y="10175"/>
                </a:cubicBezTo>
                <a:cubicBezTo>
                  <a:pt x="106410" y="9741"/>
                  <a:pt x="106410" y="9374"/>
                  <a:pt x="106443" y="8940"/>
                </a:cubicBezTo>
                <a:cubicBezTo>
                  <a:pt x="106510" y="8840"/>
                  <a:pt x="106410" y="8740"/>
                  <a:pt x="106277" y="8740"/>
                </a:cubicBezTo>
                <a:cubicBezTo>
                  <a:pt x="106259" y="8735"/>
                  <a:pt x="106242" y="8732"/>
                  <a:pt x="106226" y="8732"/>
                </a:cubicBezTo>
                <a:close/>
                <a:moveTo>
                  <a:pt x="27454" y="11509"/>
                </a:moveTo>
                <a:cubicBezTo>
                  <a:pt x="27320" y="11509"/>
                  <a:pt x="27220" y="11576"/>
                  <a:pt x="27220" y="11709"/>
                </a:cubicBezTo>
                <a:cubicBezTo>
                  <a:pt x="27220" y="12076"/>
                  <a:pt x="27187" y="12510"/>
                  <a:pt x="27187" y="12877"/>
                </a:cubicBezTo>
                <a:cubicBezTo>
                  <a:pt x="27187" y="13010"/>
                  <a:pt x="27287" y="13077"/>
                  <a:pt x="27387" y="13077"/>
                </a:cubicBezTo>
                <a:cubicBezTo>
                  <a:pt x="27487" y="13077"/>
                  <a:pt x="27554" y="13010"/>
                  <a:pt x="27620" y="12910"/>
                </a:cubicBezTo>
                <a:cubicBezTo>
                  <a:pt x="27620" y="12510"/>
                  <a:pt x="27654" y="12109"/>
                  <a:pt x="27654" y="11709"/>
                </a:cubicBezTo>
                <a:cubicBezTo>
                  <a:pt x="27654" y="11576"/>
                  <a:pt x="27554" y="11509"/>
                  <a:pt x="27454" y="11509"/>
                </a:cubicBezTo>
                <a:close/>
                <a:moveTo>
                  <a:pt x="105494" y="13021"/>
                </a:moveTo>
                <a:cubicBezTo>
                  <a:pt x="105414" y="13021"/>
                  <a:pt x="105368" y="13092"/>
                  <a:pt x="105343" y="13143"/>
                </a:cubicBezTo>
                <a:cubicBezTo>
                  <a:pt x="105209" y="13544"/>
                  <a:pt x="105076" y="13877"/>
                  <a:pt x="104909" y="14244"/>
                </a:cubicBezTo>
                <a:cubicBezTo>
                  <a:pt x="104876" y="14344"/>
                  <a:pt x="104942" y="14444"/>
                  <a:pt x="105042" y="14511"/>
                </a:cubicBezTo>
                <a:lnTo>
                  <a:pt x="105109" y="14511"/>
                </a:lnTo>
                <a:cubicBezTo>
                  <a:pt x="105209" y="14511"/>
                  <a:pt x="105276" y="14444"/>
                  <a:pt x="105276" y="14411"/>
                </a:cubicBezTo>
                <a:cubicBezTo>
                  <a:pt x="105443" y="14044"/>
                  <a:pt x="105576" y="13644"/>
                  <a:pt x="105710" y="13277"/>
                </a:cubicBezTo>
                <a:cubicBezTo>
                  <a:pt x="105743" y="13143"/>
                  <a:pt x="105710" y="13077"/>
                  <a:pt x="105576" y="13043"/>
                </a:cubicBezTo>
                <a:cubicBezTo>
                  <a:pt x="105545" y="13028"/>
                  <a:pt x="105518" y="13021"/>
                  <a:pt x="105494" y="13021"/>
                </a:cubicBezTo>
                <a:close/>
                <a:moveTo>
                  <a:pt x="27087" y="15845"/>
                </a:moveTo>
                <a:cubicBezTo>
                  <a:pt x="27020" y="15845"/>
                  <a:pt x="26887" y="15879"/>
                  <a:pt x="26887" y="15979"/>
                </a:cubicBezTo>
                <a:cubicBezTo>
                  <a:pt x="26853" y="16379"/>
                  <a:pt x="26820" y="16779"/>
                  <a:pt x="26720" y="17146"/>
                </a:cubicBezTo>
                <a:cubicBezTo>
                  <a:pt x="26720" y="17280"/>
                  <a:pt x="26820" y="17413"/>
                  <a:pt x="26953" y="17413"/>
                </a:cubicBezTo>
                <a:cubicBezTo>
                  <a:pt x="27020" y="17413"/>
                  <a:pt x="27087" y="17346"/>
                  <a:pt x="27087" y="17213"/>
                </a:cubicBezTo>
                <a:cubicBezTo>
                  <a:pt x="27153" y="16813"/>
                  <a:pt x="27220" y="16446"/>
                  <a:pt x="27254" y="16046"/>
                </a:cubicBezTo>
                <a:cubicBezTo>
                  <a:pt x="27254" y="15945"/>
                  <a:pt x="27220" y="15845"/>
                  <a:pt x="27087" y="15845"/>
                </a:cubicBezTo>
                <a:close/>
                <a:moveTo>
                  <a:pt x="103573" y="16800"/>
                </a:moveTo>
                <a:cubicBezTo>
                  <a:pt x="103518" y="16800"/>
                  <a:pt x="103463" y="16824"/>
                  <a:pt x="103408" y="16879"/>
                </a:cubicBezTo>
                <a:lnTo>
                  <a:pt x="103275" y="17046"/>
                </a:lnTo>
                <a:cubicBezTo>
                  <a:pt x="103108" y="17280"/>
                  <a:pt x="102874" y="17547"/>
                  <a:pt x="102674" y="17780"/>
                </a:cubicBezTo>
                <a:cubicBezTo>
                  <a:pt x="102574" y="17880"/>
                  <a:pt x="102574" y="18014"/>
                  <a:pt x="102674" y="18080"/>
                </a:cubicBezTo>
                <a:cubicBezTo>
                  <a:pt x="102707" y="18114"/>
                  <a:pt x="102741" y="18114"/>
                  <a:pt x="102774" y="18114"/>
                </a:cubicBezTo>
                <a:cubicBezTo>
                  <a:pt x="102841" y="18114"/>
                  <a:pt x="102874" y="18114"/>
                  <a:pt x="102941" y="18080"/>
                </a:cubicBezTo>
                <a:cubicBezTo>
                  <a:pt x="103208" y="17847"/>
                  <a:pt x="103408" y="17547"/>
                  <a:pt x="103608" y="17280"/>
                </a:cubicBezTo>
                <a:lnTo>
                  <a:pt x="103742" y="17113"/>
                </a:lnTo>
                <a:cubicBezTo>
                  <a:pt x="103775" y="17046"/>
                  <a:pt x="103775" y="16913"/>
                  <a:pt x="103708" y="16846"/>
                </a:cubicBezTo>
                <a:cubicBezTo>
                  <a:pt x="103663" y="16816"/>
                  <a:pt x="103618" y="16800"/>
                  <a:pt x="103573" y="16800"/>
                </a:cubicBezTo>
                <a:close/>
                <a:moveTo>
                  <a:pt x="100374" y="19802"/>
                </a:moveTo>
                <a:cubicBezTo>
                  <a:pt x="100329" y="19802"/>
                  <a:pt x="100284" y="19818"/>
                  <a:pt x="100239" y="19848"/>
                </a:cubicBezTo>
                <a:cubicBezTo>
                  <a:pt x="99939" y="20048"/>
                  <a:pt x="99572" y="20215"/>
                  <a:pt x="99238" y="20415"/>
                </a:cubicBezTo>
                <a:cubicBezTo>
                  <a:pt x="99172" y="20449"/>
                  <a:pt x="99105" y="20582"/>
                  <a:pt x="99172" y="20682"/>
                </a:cubicBezTo>
                <a:cubicBezTo>
                  <a:pt x="99205" y="20716"/>
                  <a:pt x="99238" y="20749"/>
                  <a:pt x="99338" y="20749"/>
                </a:cubicBezTo>
                <a:cubicBezTo>
                  <a:pt x="99372" y="20749"/>
                  <a:pt x="99405" y="20749"/>
                  <a:pt x="99438" y="20782"/>
                </a:cubicBezTo>
                <a:cubicBezTo>
                  <a:pt x="99805" y="20582"/>
                  <a:pt x="100172" y="20382"/>
                  <a:pt x="100506" y="20182"/>
                </a:cubicBezTo>
                <a:cubicBezTo>
                  <a:pt x="100573" y="20082"/>
                  <a:pt x="100573" y="19948"/>
                  <a:pt x="100539" y="19882"/>
                </a:cubicBezTo>
                <a:cubicBezTo>
                  <a:pt x="100484" y="19827"/>
                  <a:pt x="100429" y="19802"/>
                  <a:pt x="100374" y="19802"/>
                </a:cubicBezTo>
                <a:close/>
                <a:moveTo>
                  <a:pt x="26255" y="20155"/>
                </a:moveTo>
                <a:cubicBezTo>
                  <a:pt x="26182" y="20155"/>
                  <a:pt x="26134" y="20210"/>
                  <a:pt x="26086" y="20282"/>
                </a:cubicBezTo>
                <a:cubicBezTo>
                  <a:pt x="26019" y="20682"/>
                  <a:pt x="25919" y="21049"/>
                  <a:pt x="25819" y="21416"/>
                </a:cubicBezTo>
                <a:cubicBezTo>
                  <a:pt x="25786" y="21549"/>
                  <a:pt x="25819" y="21616"/>
                  <a:pt x="25919" y="21683"/>
                </a:cubicBezTo>
                <a:lnTo>
                  <a:pt x="25986" y="21683"/>
                </a:lnTo>
                <a:cubicBezTo>
                  <a:pt x="26053" y="21683"/>
                  <a:pt x="26153" y="21583"/>
                  <a:pt x="26153" y="21583"/>
                </a:cubicBezTo>
                <a:cubicBezTo>
                  <a:pt x="26253" y="21216"/>
                  <a:pt x="26386" y="20782"/>
                  <a:pt x="26486" y="20415"/>
                </a:cubicBezTo>
                <a:cubicBezTo>
                  <a:pt x="26520" y="20282"/>
                  <a:pt x="26486" y="20215"/>
                  <a:pt x="26353" y="20182"/>
                </a:cubicBezTo>
                <a:cubicBezTo>
                  <a:pt x="26316" y="20163"/>
                  <a:pt x="26284" y="20155"/>
                  <a:pt x="26255" y="20155"/>
                </a:cubicBezTo>
                <a:close/>
                <a:moveTo>
                  <a:pt x="15679" y="21583"/>
                </a:moveTo>
                <a:cubicBezTo>
                  <a:pt x="15545" y="21583"/>
                  <a:pt x="15478" y="21683"/>
                  <a:pt x="15478" y="21783"/>
                </a:cubicBezTo>
                <a:cubicBezTo>
                  <a:pt x="15478" y="21916"/>
                  <a:pt x="15545" y="22016"/>
                  <a:pt x="15679" y="22016"/>
                </a:cubicBezTo>
                <a:cubicBezTo>
                  <a:pt x="16112" y="22016"/>
                  <a:pt x="16479" y="22050"/>
                  <a:pt x="16879" y="22050"/>
                </a:cubicBezTo>
                <a:cubicBezTo>
                  <a:pt x="16980" y="22050"/>
                  <a:pt x="17046" y="21950"/>
                  <a:pt x="17080" y="21850"/>
                </a:cubicBezTo>
                <a:cubicBezTo>
                  <a:pt x="17080" y="21716"/>
                  <a:pt x="17013" y="21616"/>
                  <a:pt x="16879" y="21616"/>
                </a:cubicBezTo>
                <a:cubicBezTo>
                  <a:pt x="16479" y="21616"/>
                  <a:pt x="16112" y="21583"/>
                  <a:pt x="15679" y="21583"/>
                </a:cubicBezTo>
                <a:close/>
                <a:moveTo>
                  <a:pt x="12510" y="21716"/>
                </a:moveTo>
                <a:cubicBezTo>
                  <a:pt x="12109" y="21750"/>
                  <a:pt x="11676" y="21783"/>
                  <a:pt x="11309" y="21850"/>
                </a:cubicBezTo>
                <a:cubicBezTo>
                  <a:pt x="11209" y="21850"/>
                  <a:pt x="11142" y="21916"/>
                  <a:pt x="11142" y="22050"/>
                </a:cubicBezTo>
                <a:cubicBezTo>
                  <a:pt x="11175" y="22117"/>
                  <a:pt x="11275" y="22217"/>
                  <a:pt x="11342" y="22217"/>
                </a:cubicBezTo>
                <a:cubicBezTo>
                  <a:pt x="11776" y="22117"/>
                  <a:pt x="12143" y="22117"/>
                  <a:pt x="12543" y="22083"/>
                </a:cubicBezTo>
                <a:cubicBezTo>
                  <a:pt x="12643" y="22083"/>
                  <a:pt x="12710" y="22016"/>
                  <a:pt x="12710" y="21883"/>
                </a:cubicBezTo>
                <a:cubicBezTo>
                  <a:pt x="12710" y="21783"/>
                  <a:pt x="12576" y="21716"/>
                  <a:pt x="12510" y="21716"/>
                </a:cubicBezTo>
                <a:close/>
                <a:moveTo>
                  <a:pt x="96367" y="21610"/>
                </a:moveTo>
                <a:cubicBezTo>
                  <a:pt x="96356" y="21610"/>
                  <a:pt x="96345" y="21612"/>
                  <a:pt x="96336" y="21616"/>
                </a:cubicBezTo>
                <a:cubicBezTo>
                  <a:pt x="95936" y="21750"/>
                  <a:pt x="95569" y="21816"/>
                  <a:pt x="95202" y="21950"/>
                </a:cubicBezTo>
                <a:cubicBezTo>
                  <a:pt x="95102" y="22016"/>
                  <a:pt x="95035" y="22083"/>
                  <a:pt x="95069" y="22217"/>
                </a:cubicBezTo>
                <a:cubicBezTo>
                  <a:pt x="95102" y="22283"/>
                  <a:pt x="95202" y="22350"/>
                  <a:pt x="95269" y="22350"/>
                </a:cubicBezTo>
                <a:lnTo>
                  <a:pt x="95336" y="22350"/>
                </a:lnTo>
                <a:cubicBezTo>
                  <a:pt x="95702" y="22250"/>
                  <a:pt x="96069" y="22117"/>
                  <a:pt x="96436" y="22016"/>
                </a:cubicBezTo>
                <a:cubicBezTo>
                  <a:pt x="96536" y="21950"/>
                  <a:pt x="96603" y="21816"/>
                  <a:pt x="96570" y="21750"/>
                </a:cubicBezTo>
                <a:cubicBezTo>
                  <a:pt x="96541" y="21692"/>
                  <a:pt x="96438" y="21610"/>
                  <a:pt x="96367" y="21610"/>
                </a:cubicBezTo>
                <a:close/>
                <a:moveTo>
                  <a:pt x="20048" y="21916"/>
                </a:moveTo>
                <a:cubicBezTo>
                  <a:pt x="19982" y="21916"/>
                  <a:pt x="19848" y="21950"/>
                  <a:pt x="19848" y="22083"/>
                </a:cubicBezTo>
                <a:cubicBezTo>
                  <a:pt x="19848" y="22183"/>
                  <a:pt x="19882" y="22283"/>
                  <a:pt x="20015" y="22283"/>
                </a:cubicBezTo>
                <a:cubicBezTo>
                  <a:pt x="20449" y="22383"/>
                  <a:pt x="20816" y="22417"/>
                  <a:pt x="21216" y="22450"/>
                </a:cubicBezTo>
                <a:cubicBezTo>
                  <a:pt x="21316" y="22450"/>
                  <a:pt x="21383" y="22383"/>
                  <a:pt x="21383" y="22283"/>
                </a:cubicBezTo>
                <a:cubicBezTo>
                  <a:pt x="21383" y="22217"/>
                  <a:pt x="21349" y="22083"/>
                  <a:pt x="21216" y="22083"/>
                </a:cubicBezTo>
                <a:cubicBezTo>
                  <a:pt x="20849" y="22016"/>
                  <a:pt x="20449" y="21950"/>
                  <a:pt x="20048" y="21916"/>
                </a:cubicBezTo>
                <a:close/>
                <a:moveTo>
                  <a:pt x="8238" y="22408"/>
                </a:moveTo>
                <a:cubicBezTo>
                  <a:pt x="8218" y="22408"/>
                  <a:pt x="8197" y="22411"/>
                  <a:pt x="8173" y="22417"/>
                </a:cubicBezTo>
                <a:cubicBezTo>
                  <a:pt x="7773" y="22517"/>
                  <a:pt x="7373" y="22617"/>
                  <a:pt x="7006" y="22750"/>
                </a:cubicBezTo>
                <a:cubicBezTo>
                  <a:pt x="6872" y="22784"/>
                  <a:pt x="6839" y="22917"/>
                  <a:pt x="6872" y="23017"/>
                </a:cubicBezTo>
                <a:cubicBezTo>
                  <a:pt x="6939" y="23084"/>
                  <a:pt x="7006" y="23117"/>
                  <a:pt x="7106" y="23117"/>
                </a:cubicBezTo>
                <a:lnTo>
                  <a:pt x="7173" y="23117"/>
                </a:lnTo>
                <a:cubicBezTo>
                  <a:pt x="7539" y="23017"/>
                  <a:pt x="7940" y="22884"/>
                  <a:pt x="8307" y="22784"/>
                </a:cubicBezTo>
                <a:cubicBezTo>
                  <a:pt x="8373" y="22750"/>
                  <a:pt x="8473" y="22684"/>
                  <a:pt x="8440" y="22550"/>
                </a:cubicBezTo>
                <a:cubicBezTo>
                  <a:pt x="8385" y="22468"/>
                  <a:pt x="8330" y="22408"/>
                  <a:pt x="8238" y="22408"/>
                </a:cubicBezTo>
                <a:close/>
                <a:moveTo>
                  <a:pt x="24385" y="22550"/>
                </a:moveTo>
                <a:cubicBezTo>
                  <a:pt x="24285" y="22550"/>
                  <a:pt x="24185" y="22584"/>
                  <a:pt x="24151" y="22717"/>
                </a:cubicBezTo>
                <a:cubicBezTo>
                  <a:pt x="24151" y="22850"/>
                  <a:pt x="24185" y="22917"/>
                  <a:pt x="24318" y="22950"/>
                </a:cubicBezTo>
                <a:cubicBezTo>
                  <a:pt x="24718" y="23051"/>
                  <a:pt x="25119" y="23117"/>
                  <a:pt x="25486" y="23217"/>
                </a:cubicBezTo>
                <a:lnTo>
                  <a:pt x="25519" y="23217"/>
                </a:lnTo>
                <a:cubicBezTo>
                  <a:pt x="25619" y="23217"/>
                  <a:pt x="25686" y="23184"/>
                  <a:pt x="25719" y="23051"/>
                </a:cubicBezTo>
                <a:cubicBezTo>
                  <a:pt x="25719" y="22917"/>
                  <a:pt x="25686" y="22850"/>
                  <a:pt x="25552" y="22784"/>
                </a:cubicBezTo>
                <a:cubicBezTo>
                  <a:pt x="25185" y="22717"/>
                  <a:pt x="24785" y="22617"/>
                  <a:pt x="24385" y="22550"/>
                </a:cubicBezTo>
                <a:close/>
                <a:moveTo>
                  <a:pt x="92167" y="22684"/>
                </a:moveTo>
                <a:cubicBezTo>
                  <a:pt x="91766" y="22717"/>
                  <a:pt x="91366" y="22784"/>
                  <a:pt x="90999" y="22850"/>
                </a:cubicBezTo>
                <a:cubicBezTo>
                  <a:pt x="90866" y="22850"/>
                  <a:pt x="90832" y="22917"/>
                  <a:pt x="90832" y="23051"/>
                </a:cubicBezTo>
                <a:cubicBezTo>
                  <a:pt x="90866" y="23117"/>
                  <a:pt x="90932" y="23217"/>
                  <a:pt x="91032" y="23217"/>
                </a:cubicBezTo>
                <a:cubicBezTo>
                  <a:pt x="91433" y="23184"/>
                  <a:pt x="91833" y="23084"/>
                  <a:pt x="92200" y="23051"/>
                </a:cubicBezTo>
                <a:cubicBezTo>
                  <a:pt x="92300" y="23051"/>
                  <a:pt x="92367" y="22950"/>
                  <a:pt x="92367" y="22850"/>
                </a:cubicBezTo>
                <a:cubicBezTo>
                  <a:pt x="92367" y="22717"/>
                  <a:pt x="92267" y="22684"/>
                  <a:pt x="92167" y="22684"/>
                </a:cubicBezTo>
                <a:close/>
                <a:moveTo>
                  <a:pt x="87830" y="23217"/>
                </a:moveTo>
                <a:cubicBezTo>
                  <a:pt x="87430" y="23217"/>
                  <a:pt x="87030" y="23251"/>
                  <a:pt x="86663" y="23284"/>
                </a:cubicBezTo>
                <a:cubicBezTo>
                  <a:pt x="86563" y="23284"/>
                  <a:pt x="86496" y="23384"/>
                  <a:pt x="86496" y="23518"/>
                </a:cubicBezTo>
                <a:cubicBezTo>
                  <a:pt x="86496" y="23584"/>
                  <a:pt x="86596" y="23684"/>
                  <a:pt x="86696" y="23684"/>
                </a:cubicBezTo>
                <a:cubicBezTo>
                  <a:pt x="87063" y="23684"/>
                  <a:pt x="87497" y="23618"/>
                  <a:pt x="87863" y="23584"/>
                </a:cubicBezTo>
                <a:cubicBezTo>
                  <a:pt x="87930" y="23584"/>
                  <a:pt x="88030" y="23518"/>
                  <a:pt x="88030" y="23384"/>
                </a:cubicBezTo>
                <a:cubicBezTo>
                  <a:pt x="88030" y="23284"/>
                  <a:pt x="87930" y="23217"/>
                  <a:pt x="87830" y="23217"/>
                </a:cubicBezTo>
                <a:close/>
                <a:moveTo>
                  <a:pt x="83427" y="23551"/>
                </a:moveTo>
                <a:lnTo>
                  <a:pt x="82259" y="23618"/>
                </a:lnTo>
                <a:cubicBezTo>
                  <a:pt x="82193" y="23618"/>
                  <a:pt x="82093" y="23718"/>
                  <a:pt x="82093" y="23851"/>
                </a:cubicBezTo>
                <a:cubicBezTo>
                  <a:pt x="82093" y="23918"/>
                  <a:pt x="82226" y="24018"/>
                  <a:pt x="82326" y="24018"/>
                </a:cubicBezTo>
                <a:lnTo>
                  <a:pt x="83494" y="23918"/>
                </a:lnTo>
                <a:cubicBezTo>
                  <a:pt x="83560" y="23918"/>
                  <a:pt x="83660" y="23851"/>
                  <a:pt x="83660" y="23718"/>
                </a:cubicBezTo>
                <a:cubicBezTo>
                  <a:pt x="83660" y="23618"/>
                  <a:pt x="83527" y="23551"/>
                  <a:pt x="83427" y="23551"/>
                </a:cubicBezTo>
                <a:close/>
                <a:moveTo>
                  <a:pt x="79091" y="23918"/>
                </a:moveTo>
                <a:cubicBezTo>
                  <a:pt x="78724" y="23918"/>
                  <a:pt x="78290" y="23951"/>
                  <a:pt x="77923" y="24018"/>
                </a:cubicBezTo>
                <a:cubicBezTo>
                  <a:pt x="77856" y="24018"/>
                  <a:pt x="77756" y="24085"/>
                  <a:pt x="77756" y="24218"/>
                </a:cubicBezTo>
                <a:cubicBezTo>
                  <a:pt x="77756" y="24285"/>
                  <a:pt x="77890" y="24385"/>
                  <a:pt x="77990" y="24385"/>
                </a:cubicBezTo>
                <a:cubicBezTo>
                  <a:pt x="78390" y="24351"/>
                  <a:pt x="78757" y="24285"/>
                  <a:pt x="79157" y="24285"/>
                </a:cubicBezTo>
                <a:cubicBezTo>
                  <a:pt x="79224" y="24285"/>
                  <a:pt x="79324" y="24218"/>
                  <a:pt x="79324" y="24085"/>
                </a:cubicBezTo>
                <a:cubicBezTo>
                  <a:pt x="79324" y="24018"/>
                  <a:pt x="79224" y="23918"/>
                  <a:pt x="79091" y="23918"/>
                </a:cubicBezTo>
                <a:close/>
                <a:moveTo>
                  <a:pt x="28518" y="23657"/>
                </a:moveTo>
                <a:cubicBezTo>
                  <a:pt x="28437" y="23657"/>
                  <a:pt x="28378" y="23712"/>
                  <a:pt x="28354" y="23784"/>
                </a:cubicBezTo>
                <a:cubicBezTo>
                  <a:pt x="28321" y="23918"/>
                  <a:pt x="28354" y="24018"/>
                  <a:pt x="28488" y="24051"/>
                </a:cubicBezTo>
                <a:lnTo>
                  <a:pt x="29622" y="24418"/>
                </a:lnTo>
                <a:lnTo>
                  <a:pt x="29689" y="24418"/>
                </a:lnTo>
                <a:cubicBezTo>
                  <a:pt x="29789" y="24418"/>
                  <a:pt x="29855" y="24351"/>
                  <a:pt x="29855" y="24285"/>
                </a:cubicBezTo>
                <a:cubicBezTo>
                  <a:pt x="29889" y="24218"/>
                  <a:pt x="29822" y="24085"/>
                  <a:pt x="29722" y="24051"/>
                </a:cubicBezTo>
                <a:lnTo>
                  <a:pt x="28621" y="23684"/>
                </a:lnTo>
                <a:cubicBezTo>
                  <a:pt x="28584" y="23666"/>
                  <a:pt x="28549" y="23657"/>
                  <a:pt x="28518" y="23657"/>
                </a:cubicBezTo>
                <a:close/>
                <a:moveTo>
                  <a:pt x="74754" y="24285"/>
                </a:moveTo>
                <a:cubicBezTo>
                  <a:pt x="74387" y="24351"/>
                  <a:pt x="73954" y="24385"/>
                  <a:pt x="73587" y="24418"/>
                </a:cubicBezTo>
                <a:cubicBezTo>
                  <a:pt x="73520" y="24418"/>
                  <a:pt x="73420" y="24518"/>
                  <a:pt x="73420" y="24618"/>
                </a:cubicBezTo>
                <a:cubicBezTo>
                  <a:pt x="73487" y="24718"/>
                  <a:pt x="73553" y="24785"/>
                  <a:pt x="73653" y="24785"/>
                </a:cubicBezTo>
                <a:cubicBezTo>
                  <a:pt x="74054" y="24752"/>
                  <a:pt x="74421" y="24718"/>
                  <a:pt x="74821" y="24685"/>
                </a:cubicBezTo>
                <a:cubicBezTo>
                  <a:pt x="74888" y="24685"/>
                  <a:pt x="74988" y="24585"/>
                  <a:pt x="74988" y="24452"/>
                </a:cubicBezTo>
                <a:cubicBezTo>
                  <a:pt x="74988" y="24385"/>
                  <a:pt x="74888" y="24285"/>
                  <a:pt x="74754" y="24285"/>
                </a:cubicBezTo>
                <a:close/>
                <a:moveTo>
                  <a:pt x="4242" y="23974"/>
                </a:moveTo>
                <a:cubicBezTo>
                  <a:pt x="4204" y="23974"/>
                  <a:pt x="4165" y="23990"/>
                  <a:pt x="4137" y="24018"/>
                </a:cubicBezTo>
                <a:lnTo>
                  <a:pt x="4037" y="24051"/>
                </a:lnTo>
                <a:cubicBezTo>
                  <a:pt x="3703" y="24251"/>
                  <a:pt x="3370" y="24452"/>
                  <a:pt x="3103" y="24685"/>
                </a:cubicBezTo>
                <a:cubicBezTo>
                  <a:pt x="3003" y="24752"/>
                  <a:pt x="2970" y="24885"/>
                  <a:pt x="3036" y="24952"/>
                </a:cubicBezTo>
                <a:cubicBezTo>
                  <a:pt x="3103" y="25019"/>
                  <a:pt x="3170" y="25052"/>
                  <a:pt x="3203" y="25052"/>
                </a:cubicBezTo>
                <a:cubicBezTo>
                  <a:pt x="3270" y="25052"/>
                  <a:pt x="3303" y="25052"/>
                  <a:pt x="3303" y="24952"/>
                </a:cubicBezTo>
                <a:cubicBezTo>
                  <a:pt x="3603" y="24752"/>
                  <a:pt x="3870" y="24552"/>
                  <a:pt x="4204" y="24385"/>
                </a:cubicBezTo>
                <a:lnTo>
                  <a:pt x="4304" y="24351"/>
                </a:lnTo>
                <a:cubicBezTo>
                  <a:pt x="4404" y="24285"/>
                  <a:pt x="4404" y="24185"/>
                  <a:pt x="4371" y="24085"/>
                </a:cubicBezTo>
                <a:cubicBezTo>
                  <a:pt x="4351" y="24006"/>
                  <a:pt x="4297" y="23974"/>
                  <a:pt x="4242" y="23974"/>
                </a:cubicBezTo>
                <a:close/>
                <a:moveTo>
                  <a:pt x="70418" y="24752"/>
                </a:moveTo>
                <a:cubicBezTo>
                  <a:pt x="70051" y="24852"/>
                  <a:pt x="69650" y="24885"/>
                  <a:pt x="69250" y="24919"/>
                </a:cubicBezTo>
                <a:cubicBezTo>
                  <a:pt x="69150" y="24919"/>
                  <a:pt x="69083" y="25019"/>
                  <a:pt x="69083" y="25119"/>
                </a:cubicBezTo>
                <a:cubicBezTo>
                  <a:pt x="69150" y="25219"/>
                  <a:pt x="69217" y="25285"/>
                  <a:pt x="69317" y="25285"/>
                </a:cubicBezTo>
                <a:cubicBezTo>
                  <a:pt x="69717" y="25252"/>
                  <a:pt x="70151" y="25219"/>
                  <a:pt x="70484" y="25119"/>
                </a:cubicBezTo>
                <a:cubicBezTo>
                  <a:pt x="70551" y="25119"/>
                  <a:pt x="70651" y="25052"/>
                  <a:pt x="70651" y="24919"/>
                </a:cubicBezTo>
                <a:cubicBezTo>
                  <a:pt x="70651" y="24852"/>
                  <a:pt x="70551" y="24752"/>
                  <a:pt x="70418" y="24752"/>
                </a:cubicBezTo>
                <a:close/>
                <a:moveTo>
                  <a:pt x="24978" y="24243"/>
                </a:moveTo>
                <a:cubicBezTo>
                  <a:pt x="24908" y="24243"/>
                  <a:pt x="24813" y="24303"/>
                  <a:pt x="24785" y="24385"/>
                </a:cubicBezTo>
                <a:cubicBezTo>
                  <a:pt x="24618" y="24752"/>
                  <a:pt x="24452" y="25119"/>
                  <a:pt x="24285" y="25452"/>
                </a:cubicBezTo>
                <a:cubicBezTo>
                  <a:pt x="24218" y="25552"/>
                  <a:pt x="24285" y="25686"/>
                  <a:pt x="24351" y="25719"/>
                </a:cubicBezTo>
                <a:lnTo>
                  <a:pt x="24452" y="25719"/>
                </a:lnTo>
                <a:cubicBezTo>
                  <a:pt x="24518" y="25719"/>
                  <a:pt x="24585" y="25686"/>
                  <a:pt x="24652" y="25586"/>
                </a:cubicBezTo>
                <a:cubicBezTo>
                  <a:pt x="24818" y="25252"/>
                  <a:pt x="24985" y="24885"/>
                  <a:pt x="25152" y="24518"/>
                </a:cubicBezTo>
                <a:cubicBezTo>
                  <a:pt x="25185" y="24418"/>
                  <a:pt x="25119" y="24285"/>
                  <a:pt x="25019" y="24251"/>
                </a:cubicBezTo>
                <a:cubicBezTo>
                  <a:pt x="25007" y="24246"/>
                  <a:pt x="24993" y="24243"/>
                  <a:pt x="24978" y="24243"/>
                </a:cubicBezTo>
                <a:close/>
                <a:moveTo>
                  <a:pt x="66148" y="25386"/>
                </a:moveTo>
                <a:cubicBezTo>
                  <a:pt x="65748" y="25452"/>
                  <a:pt x="65347" y="25519"/>
                  <a:pt x="64980" y="25586"/>
                </a:cubicBezTo>
                <a:cubicBezTo>
                  <a:pt x="64847" y="25586"/>
                  <a:pt x="64814" y="25686"/>
                  <a:pt x="64814" y="25786"/>
                </a:cubicBezTo>
                <a:cubicBezTo>
                  <a:pt x="64847" y="25886"/>
                  <a:pt x="64914" y="25953"/>
                  <a:pt x="65014" y="25953"/>
                </a:cubicBezTo>
                <a:cubicBezTo>
                  <a:pt x="65414" y="25886"/>
                  <a:pt x="65814" y="25853"/>
                  <a:pt x="66181" y="25753"/>
                </a:cubicBezTo>
                <a:cubicBezTo>
                  <a:pt x="66315" y="25753"/>
                  <a:pt x="66348" y="25686"/>
                  <a:pt x="66348" y="25552"/>
                </a:cubicBezTo>
                <a:cubicBezTo>
                  <a:pt x="66348" y="25419"/>
                  <a:pt x="66248" y="25386"/>
                  <a:pt x="66148" y="25386"/>
                </a:cubicBezTo>
                <a:close/>
                <a:moveTo>
                  <a:pt x="32650" y="25176"/>
                </a:moveTo>
                <a:cubicBezTo>
                  <a:pt x="32586" y="25176"/>
                  <a:pt x="32514" y="25239"/>
                  <a:pt x="32491" y="25285"/>
                </a:cubicBezTo>
                <a:cubicBezTo>
                  <a:pt x="32391" y="25386"/>
                  <a:pt x="32491" y="25519"/>
                  <a:pt x="32557" y="25552"/>
                </a:cubicBezTo>
                <a:cubicBezTo>
                  <a:pt x="32958" y="25719"/>
                  <a:pt x="33291" y="25886"/>
                  <a:pt x="33658" y="26053"/>
                </a:cubicBezTo>
                <a:lnTo>
                  <a:pt x="33725" y="26053"/>
                </a:lnTo>
                <a:cubicBezTo>
                  <a:pt x="33825" y="26053"/>
                  <a:pt x="33892" y="25953"/>
                  <a:pt x="33892" y="25953"/>
                </a:cubicBezTo>
                <a:cubicBezTo>
                  <a:pt x="33958" y="25886"/>
                  <a:pt x="33892" y="25753"/>
                  <a:pt x="33825" y="25719"/>
                </a:cubicBezTo>
                <a:cubicBezTo>
                  <a:pt x="33458" y="25552"/>
                  <a:pt x="33124" y="25386"/>
                  <a:pt x="32724" y="25219"/>
                </a:cubicBezTo>
                <a:cubicBezTo>
                  <a:pt x="32704" y="25188"/>
                  <a:pt x="32677" y="25176"/>
                  <a:pt x="32650" y="25176"/>
                </a:cubicBezTo>
                <a:close/>
                <a:moveTo>
                  <a:pt x="61908" y="26078"/>
                </a:moveTo>
                <a:cubicBezTo>
                  <a:pt x="61889" y="26078"/>
                  <a:pt x="61868" y="26080"/>
                  <a:pt x="61845" y="26086"/>
                </a:cubicBezTo>
                <a:cubicBezTo>
                  <a:pt x="61445" y="26186"/>
                  <a:pt x="61044" y="26253"/>
                  <a:pt x="60677" y="26353"/>
                </a:cubicBezTo>
                <a:cubicBezTo>
                  <a:pt x="60544" y="26386"/>
                  <a:pt x="60477" y="26453"/>
                  <a:pt x="60511" y="26586"/>
                </a:cubicBezTo>
                <a:cubicBezTo>
                  <a:pt x="60544" y="26687"/>
                  <a:pt x="60644" y="26753"/>
                  <a:pt x="60711" y="26753"/>
                </a:cubicBezTo>
                <a:cubicBezTo>
                  <a:pt x="61144" y="26687"/>
                  <a:pt x="61545" y="26586"/>
                  <a:pt x="61912" y="26520"/>
                </a:cubicBezTo>
                <a:cubicBezTo>
                  <a:pt x="62045" y="26453"/>
                  <a:pt x="62145" y="26386"/>
                  <a:pt x="62078" y="26253"/>
                </a:cubicBezTo>
                <a:cubicBezTo>
                  <a:pt x="62051" y="26142"/>
                  <a:pt x="62000" y="26078"/>
                  <a:pt x="61908" y="26078"/>
                </a:cubicBezTo>
                <a:close/>
                <a:moveTo>
                  <a:pt x="57643" y="27078"/>
                </a:moveTo>
                <a:cubicBezTo>
                  <a:pt x="57621" y="27078"/>
                  <a:pt x="57599" y="27081"/>
                  <a:pt x="57575" y="27087"/>
                </a:cubicBezTo>
                <a:cubicBezTo>
                  <a:pt x="57175" y="27187"/>
                  <a:pt x="56808" y="27287"/>
                  <a:pt x="56408" y="27387"/>
                </a:cubicBezTo>
                <a:cubicBezTo>
                  <a:pt x="56341" y="27420"/>
                  <a:pt x="56241" y="27520"/>
                  <a:pt x="56308" y="27621"/>
                </a:cubicBezTo>
                <a:cubicBezTo>
                  <a:pt x="56341" y="27754"/>
                  <a:pt x="56408" y="27787"/>
                  <a:pt x="56508" y="27787"/>
                </a:cubicBezTo>
                <a:lnTo>
                  <a:pt x="56574" y="27754"/>
                </a:lnTo>
                <a:cubicBezTo>
                  <a:pt x="56975" y="27687"/>
                  <a:pt x="57342" y="27554"/>
                  <a:pt x="57709" y="27454"/>
                </a:cubicBezTo>
                <a:cubicBezTo>
                  <a:pt x="57809" y="27420"/>
                  <a:pt x="57875" y="27354"/>
                  <a:pt x="57842" y="27220"/>
                </a:cubicBezTo>
                <a:cubicBezTo>
                  <a:pt x="57815" y="27138"/>
                  <a:pt x="57742" y="27078"/>
                  <a:pt x="57643" y="27078"/>
                </a:cubicBezTo>
                <a:close/>
                <a:moveTo>
                  <a:pt x="36542" y="27074"/>
                </a:moveTo>
                <a:cubicBezTo>
                  <a:pt x="36463" y="27074"/>
                  <a:pt x="36384" y="27105"/>
                  <a:pt x="36360" y="27154"/>
                </a:cubicBezTo>
                <a:cubicBezTo>
                  <a:pt x="36327" y="27254"/>
                  <a:pt x="36360" y="27387"/>
                  <a:pt x="36460" y="27420"/>
                </a:cubicBezTo>
                <a:lnTo>
                  <a:pt x="37461" y="28054"/>
                </a:lnTo>
                <a:cubicBezTo>
                  <a:pt x="37494" y="28088"/>
                  <a:pt x="37528" y="28088"/>
                  <a:pt x="37561" y="28088"/>
                </a:cubicBezTo>
                <a:cubicBezTo>
                  <a:pt x="37661" y="28088"/>
                  <a:pt x="37694" y="28054"/>
                  <a:pt x="37728" y="27987"/>
                </a:cubicBezTo>
                <a:cubicBezTo>
                  <a:pt x="37794" y="27887"/>
                  <a:pt x="37728" y="27754"/>
                  <a:pt x="37661" y="27721"/>
                </a:cubicBezTo>
                <a:cubicBezTo>
                  <a:pt x="37294" y="27520"/>
                  <a:pt x="36960" y="27287"/>
                  <a:pt x="36627" y="27087"/>
                </a:cubicBezTo>
                <a:cubicBezTo>
                  <a:pt x="36600" y="27078"/>
                  <a:pt x="36571" y="27074"/>
                  <a:pt x="36542" y="27074"/>
                </a:cubicBezTo>
                <a:close/>
                <a:moveTo>
                  <a:pt x="964" y="26919"/>
                </a:moveTo>
                <a:cubicBezTo>
                  <a:pt x="886" y="26919"/>
                  <a:pt x="823" y="26955"/>
                  <a:pt x="801" y="27020"/>
                </a:cubicBezTo>
                <a:cubicBezTo>
                  <a:pt x="534" y="27354"/>
                  <a:pt x="368" y="27721"/>
                  <a:pt x="201" y="28088"/>
                </a:cubicBezTo>
                <a:cubicBezTo>
                  <a:pt x="168" y="28188"/>
                  <a:pt x="268" y="28288"/>
                  <a:pt x="334" y="28354"/>
                </a:cubicBezTo>
                <a:lnTo>
                  <a:pt x="434" y="28354"/>
                </a:lnTo>
                <a:cubicBezTo>
                  <a:pt x="501" y="28354"/>
                  <a:pt x="601" y="28288"/>
                  <a:pt x="601" y="28254"/>
                </a:cubicBezTo>
                <a:cubicBezTo>
                  <a:pt x="701" y="27921"/>
                  <a:pt x="935" y="27587"/>
                  <a:pt x="1135" y="27254"/>
                </a:cubicBezTo>
                <a:cubicBezTo>
                  <a:pt x="1202" y="27120"/>
                  <a:pt x="1168" y="27020"/>
                  <a:pt x="1102" y="26953"/>
                </a:cubicBezTo>
                <a:cubicBezTo>
                  <a:pt x="1054" y="26930"/>
                  <a:pt x="1007" y="26919"/>
                  <a:pt x="964" y="26919"/>
                </a:cubicBezTo>
                <a:close/>
                <a:moveTo>
                  <a:pt x="53404" y="28246"/>
                </a:moveTo>
                <a:cubicBezTo>
                  <a:pt x="53384" y="28246"/>
                  <a:pt x="53362" y="28248"/>
                  <a:pt x="53339" y="28254"/>
                </a:cubicBezTo>
                <a:lnTo>
                  <a:pt x="52205" y="28621"/>
                </a:lnTo>
                <a:cubicBezTo>
                  <a:pt x="52138" y="28688"/>
                  <a:pt x="52038" y="28788"/>
                  <a:pt x="52071" y="28888"/>
                </a:cubicBezTo>
                <a:cubicBezTo>
                  <a:pt x="52138" y="28955"/>
                  <a:pt x="52205" y="29022"/>
                  <a:pt x="52305" y="29022"/>
                </a:cubicBezTo>
                <a:lnTo>
                  <a:pt x="52338" y="29022"/>
                </a:lnTo>
                <a:lnTo>
                  <a:pt x="53472" y="28621"/>
                </a:lnTo>
                <a:cubicBezTo>
                  <a:pt x="53539" y="28588"/>
                  <a:pt x="53639" y="28521"/>
                  <a:pt x="53572" y="28388"/>
                </a:cubicBezTo>
                <a:cubicBezTo>
                  <a:pt x="53545" y="28305"/>
                  <a:pt x="53495" y="28246"/>
                  <a:pt x="53404" y="28246"/>
                </a:cubicBezTo>
                <a:close/>
                <a:moveTo>
                  <a:pt x="22855" y="28086"/>
                </a:moveTo>
                <a:cubicBezTo>
                  <a:pt x="22784" y="28086"/>
                  <a:pt x="22727" y="28123"/>
                  <a:pt x="22684" y="28188"/>
                </a:cubicBezTo>
                <a:cubicBezTo>
                  <a:pt x="22483" y="28454"/>
                  <a:pt x="22217" y="28788"/>
                  <a:pt x="21983" y="29088"/>
                </a:cubicBezTo>
                <a:cubicBezTo>
                  <a:pt x="21950" y="29188"/>
                  <a:pt x="21950" y="29288"/>
                  <a:pt x="22016" y="29388"/>
                </a:cubicBezTo>
                <a:cubicBezTo>
                  <a:pt x="22050" y="29422"/>
                  <a:pt x="22083" y="29422"/>
                  <a:pt x="22150" y="29422"/>
                </a:cubicBezTo>
                <a:cubicBezTo>
                  <a:pt x="22183" y="29422"/>
                  <a:pt x="22217" y="29388"/>
                  <a:pt x="22250" y="29388"/>
                </a:cubicBezTo>
                <a:cubicBezTo>
                  <a:pt x="22550" y="29055"/>
                  <a:pt x="22817" y="28755"/>
                  <a:pt x="23017" y="28421"/>
                </a:cubicBezTo>
                <a:cubicBezTo>
                  <a:pt x="23084" y="28354"/>
                  <a:pt x="23051" y="28221"/>
                  <a:pt x="22984" y="28121"/>
                </a:cubicBezTo>
                <a:cubicBezTo>
                  <a:pt x="22937" y="28097"/>
                  <a:pt x="22893" y="28086"/>
                  <a:pt x="22855" y="28086"/>
                </a:cubicBezTo>
                <a:close/>
                <a:moveTo>
                  <a:pt x="49370" y="29695"/>
                </a:moveTo>
                <a:cubicBezTo>
                  <a:pt x="49345" y="29695"/>
                  <a:pt x="49321" y="29703"/>
                  <a:pt x="49303" y="29722"/>
                </a:cubicBezTo>
                <a:cubicBezTo>
                  <a:pt x="48902" y="29889"/>
                  <a:pt x="48535" y="30022"/>
                  <a:pt x="48168" y="30156"/>
                </a:cubicBezTo>
                <a:cubicBezTo>
                  <a:pt x="48035" y="30222"/>
                  <a:pt x="48002" y="30356"/>
                  <a:pt x="48035" y="30423"/>
                </a:cubicBezTo>
                <a:cubicBezTo>
                  <a:pt x="48035" y="30489"/>
                  <a:pt x="48135" y="30556"/>
                  <a:pt x="48202" y="30556"/>
                </a:cubicBezTo>
                <a:lnTo>
                  <a:pt x="48335" y="30556"/>
                </a:lnTo>
                <a:cubicBezTo>
                  <a:pt x="48669" y="30389"/>
                  <a:pt x="49036" y="30222"/>
                  <a:pt x="49403" y="30089"/>
                </a:cubicBezTo>
                <a:cubicBezTo>
                  <a:pt x="49536" y="30056"/>
                  <a:pt x="49569" y="29922"/>
                  <a:pt x="49536" y="29822"/>
                </a:cubicBezTo>
                <a:cubicBezTo>
                  <a:pt x="49512" y="29750"/>
                  <a:pt x="49436" y="29695"/>
                  <a:pt x="49370" y="29695"/>
                </a:cubicBezTo>
                <a:close/>
                <a:moveTo>
                  <a:pt x="40183" y="29475"/>
                </a:moveTo>
                <a:cubicBezTo>
                  <a:pt x="40123" y="29475"/>
                  <a:pt x="40066" y="29500"/>
                  <a:pt x="40029" y="29555"/>
                </a:cubicBezTo>
                <a:cubicBezTo>
                  <a:pt x="39996" y="29622"/>
                  <a:pt x="39996" y="29755"/>
                  <a:pt x="40063" y="29855"/>
                </a:cubicBezTo>
                <a:cubicBezTo>
                  <a:pt x="40363" y="30089"/>
                  <a:pt x="40696" y="30356"/>
                  <a:pt x="40997" y="30589"/>
                </a:cubicBezTo>
                <a:cubicBezTo>
                  <a:pt x="41030" y="30623"/>
                  <a:pt x="41063" y="30623"/>
                  <a:pt x="41130" y="30623"/>
                </a:cubicBezTo>
                <a:cubicBezTo>
                  <a:pt x="41163" y="30623"/>
                  <a:pt x="41230" y="30623"/>
                  <a:pt x="41264" y="30556"/>
                </a:cubicBezTo>
                <a:cubicBezTo>
                  <a:pt x="41330" y="30456"/>
                  <a:pt x="41330" y="30356"/>
                  <a:pt x="41230" y="30256"/>
                </a:cubicBezTo>
                <a:cubicBezTo>
                  <a:pt x="40930" y="30022"/>
                  <a:pt x="40663" y="29755"/>
                  <a:pt x="40330" y="29522"/>
                </a:cubicBezTo>
                <a:cubicBezTo>
                  <a:pt x="40285" y="29492"/>
                  <a:pt x="40233" y="29475"/>
                  <a:pt x="40183" y="29475"/>
                </a:cubicBezTo>
                <a:close/>
                <a:moveTo>
                  <a:pt x="45360" y="31444"/>
                </a:moveTo>
                <a:cubicBezTo>
                  <a:pt x="45337" y="31444"/>
                  <a:pt x="45316" y="31448"/>
                  <a:pt x="45300" y="31457"/>
                </a:cubicBezTo>
                <a:cubicBezTo>
                  <a:pt x="44899" y="31623"/>
                  <a:pt x="44566" y="31857"/>
                  <a:pt x="44199" y="32024"/>
                </a:cubicBezTo>
                <a:cubicBezTo>
                  <a:pt x="44132" y="32057"/>
                  <a:pt x="44066" y="32190"/>
                  <a:pt x="44132" y="32257"/>
                </a:cubicBezTo>
                <a:cubicBezTo>
                  <a:pt x="44166" y="32357"/>
                  <a:pt x="44199" y="32391"/>
                  <a:pt x="44299" y="32391"/>
                </a:cubicBezTo>
                <a:cubicBezTo>
                  <a:pt x="44299" y="32391"/>
                  <a:pt x="44332" y="32357"/>
                  <a:pt x="44399" y="32357"/>
                </a:cubicBezTo>
                <a:cubicBezTo>
                  <a:pt x="44733" y="32124"/>
                  <a:pt x="45066" y="31957"/>
                  <a:pt x="45467" y="31790"/>
                </a:cubicBezTo>
                <a:cubicBezTo>
                  <a:pt x="45533" y="31757"/>
                  <a:pt x="45567" y="31623"/>
                  <a:pt x="45533" y="31557"/>
                </a:cubicBezTo>
                <a:cubicBezTo>
                  <a:pt x="45508" y="31482"/>
                  <a:pt x="45427" y="31444"/>
                  <a:pt x="45360" y="31444"/>
                </a:cubicBezTo>
                <a:close/>
                <a:moveTo>
                  <a:pt x="19953" y="31281"/>
                </a:moveTo>
                <a:cubicBezTo>
                  <a:pt x="19898" y="31281"/>
                  <a:pt x="19848" y="31306"/>
                  <a:pt x="19815" y="31357"/>
                </a:cubicBezTo>
                <a:cubicBezTo>
                  <a:pt x="19515" y="31590"/>
                  <a:pt x="19181" y="31857"/>
                  <a:pt x="18881" y="32090"/>
                </a:cubicBezTo>
                <a:cubicBezTo>
                  <a:pt x="18814" y="32190"/>
                  <a:pt x="18781" y="32291"/>
                  <a:pt x="18848" y="32391"/>
                </a:cubicBezTo>
                <a:cubicBezTo>
                  <a:pt x="18881" y="32424"/>
                  <a:pt x="18981" y="32457"/>
                  <a:pt x="19014" y="32457"/>
                </a:cubicBezTo>
                <a:cubicBezTo>
                  <a:pt x="19048" y="32457"/>
                  <a:pt x="19114" y="32424"/>
                  <a:pt x="19181" y="32424"/>
                </a:cubicBezTo>
                <a:cubicBezTo>
                  <a:pt x="19481" y="32190"/>
                  <a:pt x="19815" y="31890"/>
                  <a:pt x="20115" y="31623"/>
                </a:cubicBezTo>
                <a:cubicBezTo>
                  <a:pt x="20182" y="31557"/>
                  <a:pt x="20182" y="31423"/>
                  <a:pt x="20115" y="31357"/>
                </a:cubicBezTo>
                <a:cubicBezTo>
                  <a:pt x="20065" y="31306"/>
                  <a:pt x="20007" y="31281"/>
                  <a:pt x="19953" y="31281"/>
                </a:cubicBezTo>
                <a:close/>
                <a:moveTo>
                  <a:pt x="233" y="31081"/>
                </a:moveTo>
                <a:cubicBezTo>
                  <a:pt x="213" y="31081"/>
                  <a:pt x="191" y="31084"/>
                  <a:pt x="168" y="31090"/>
                </a:cubicBezTo>
                <a:cubicBezTo>
                  <a:pt x="101" y="31123"/>
                  <a:pt x="1" y="31223"/>
                  <a:pt x="34" y="31357"/>
                </a:cubicBezTo>
                <a:cubicBezTo>
                  <a:pt x="168" y="31723"/>
                  <a:pt x="334" y="32090"/>
                  <a:pt x="534" y="32457"/>
                </a:cubicBezTo>
                <a:cubicBezTo>
                  <a:pt x="601" y="32524"/>
                  <a:pt x="635" y="32557"/>
                  <a:pt x="701" y="32557"/>
                </a:cubicBezTo>
                <a:cubicBezTo>
                  <a:pt x="768" y="32557"/>
                  <a:pt x="801" y="32557"/>
                  <a:pt x="801" y="32524"/>
                </a:cubicBezTo>
                <a:cubicBezTo>
                  <a:pt x="868" y="32457"/>
                  <a:pt x="935" y="32357"/>
                  <a:pt x="868" y="32257"/>
                </a:cubicBezTo>
                <a:cubicBezTo>
                  <a:pt x="668" y="31924"/>
                  <a:pt x="501" y="31590"/>
                  <a:pt x="434" y="31223"/>
                </a:cubicBezTo>
                <a:cubicBezTo>
                  <a:pt x="379" y="31141"/>
                  <a:pt x="325" y="31081"/>
                  <a:pt x="233" y="31081"/>
                </a:cubicBezTo>
                <a:close/>
                <a:moveTo>
                  <a:pt x="43469" y="32316"/>
                </a:moveTo>
                <a:cubicBezTo>
                  <a:pt x="43415" y="32316"/>
                  <a:pt x="43365" y="32341"/>
                  <a:pt x="43332" y="32391"/>
                </a:cubicBezTo>
                <a:cubicBezTo>
                  <a:pt x="43232" y="32457"/>
                  <a:pt x="43232" y="32591"/>
                  <a:pt x="43332" y="32691"/>
                </a:cubicBezTo>
                <a:cubicBezTo>
                  <a:pt x="43632" y="32958"/>
                  <a:pt x="43899" y="33258"/>
                  <a:pt x="44166" y="33558"/>
                </a:cubicBezTo>
                <a:cubicBezTo>
                  <a:pt x="44166" y="33591"/>
                  <a:pt x="44232" y="33625"/>
                  <a:pt x="44299" y="33625"/>
                </a:cubicBezTo>
                <a:cubicBezTo>
                  <a:pt x="44332" y="33625"/>
                  <a:pt x="44366" y="33625"/>
                  <a:pt x="44466" y="33558"/>
                </a:cubicBezTo>
                <a:cubicBezTo>
                  <a:pt x="44533" y="33458"/>
                  <a:pt x="44533" y="33358"/>
                  <a:pt x="44466" y="33258"/>
                </a:cubicBezTo>
                <a:cubicBezTo>
                  <a:pt x="44166" y="32958"/>
                  <a:pt x="43899" y="32691"/>
                  <a:pt x="43632" y="32391"/>
                </a:cubicBezTo>
                <a:cubicBezTo>
                  <a:pt x="43582" y="32341"/>
                  <a:pt x="43524" y="32316"/>
                  <a:pt x="43469" y="32316"/>
                </a:cubicBezTo>
                <a:close/>
                <a:moveTo>
                  <a:pt x="41531" y="33481"/>
                </a:moveTo>
                <a:cubicBezTo>
                  <a:pt x="41486" y="33481"/>
                  <a:pt x="41438" y="33497"/>
                  <a:pt x="41397" y="33525"/>
                </a:cubicBezTo>
                <a:lnTo>
                  <a:pt x="40396" y="34125"/>
                </a:lnTo>
                <a:cubicBezTo>
                  <a:pt x="40296" y="34225"/>
                  <a:pt x="40296" y="34359"/>
                  <a:pt x="40330" y="34425"/>
                </a:cubicBezTo>
                <a:cubicBezTo>
                  <a:pt x="40363" y="34459"/>
                  <a:pt x="40396" y="34525"/>
                  <a:pt x="40496" y="34525"/>
                </a:cubicBezTo>
                <a:lnTo>
                  <a:pt x="40630" y="34525"/>
                </a:lnTo>
                <a:lnTo>
                  <a:pt x="41630" y="33892"/>
                </a:lnTo>
                <a:cubicBezTo>
                  <a:pt x="41731" y="33792"/>
                  <a:pt x="41731" y="33692"/>
                  <a:pt x="41697" y="33591"/>
                </a:cubicBezTo>
                <a:cubicBezTo>
                  <a:pt x="41658" y="33513"/>
                  <a:pt x="41596" y="33481"/>
                  <a:pt x="41531" y="33481"/>
                </a:cubicBezTo>
                <a:close/>
                <a:moveTo>
                  <a:pt x="16418" y="33848"/>
                </a:moveTo>
                <a:cubicBezTo>
                  <a:pt x="16379" y="33848"/>
                  <a:pt x="16340" y="33864"/>
                  <a:pt x="16312" y="33892"/>
                </a:cubicBezTo>
                <a:cubicBezTo>
                  <a:pt x="15979" y="34092"/>
                  <a:pt x="15612" y="34259"/>
                  <a:pt x="15278" y="34425"/>
                </a:cubicBezTo>
                <a:cubicBezTo>
                  <a:pt x="15178" y="34459"/>
                  <a:pt x="15145" y="34592"/>
                  <a:pt x="15178" y="34692"/>
                </a:cubicBezTo>
                <a:cubicBezTo>
                  <a:pt x="15212" y="34759"/>
                  <a:pt x="15278" y="34792"/>
                  <a:pt x="15345" y="34792"/>
                </a:cubicBezTo>
                <a:cubicBezTo>
                  <a:pt x="15378" y="34792"/>
                  <a:pt x="15378" y="34759"/>
                  <a:pt x="15445" y="34759"/>
                </a:cubicBezTo>
                <a:cubicBezTo>
                  <a:pt x="15779" y="34592"/>
                  <a:pt x="16146" y="34425"/>
                  <a:pt x="16479" y="34225"/>
                </a:cubicBezTo>
                <a:cubicBezTo>
                  <a:pt x="16613" y="34192"/>
                  <a:pt x="16613" y="34058"/>
                  <a:pt x="16546" y="33958"/>
                </a:cubicBezTo>
                <a:cubicBezTo>
                  <a:pt x="16526" y="33880"/>
                  <a:pt x="16472" y="33848"/>
                  <a:pt x="16418" y="33848"/>
                </a:cubicBezTo>
                <a:close/>
                <a:moveTo>
                  <a:pt x="2865" y="34389"/>
                </a:moveTo>
                <a:cubicBezTo>
                  <a:pt x="2798" y="34389"/>
                  <a:pt x="2744" y="34418"/>
                  <a:pt x="2703" y="34459"/>
                </a:cubicBezTo>
                <a:cubicBezTo>
                  <a:pt x="2636" y="34592"/>
                  <a:pt x="2669" y="34726"/>
                  <a:pt x="2769" y="34759"/>
                </a:cubicBezTo>
                <a:cubicBezTo>
                  <a:pt x="3103" y="35026"/>
                  <a:pt x="3437" y="35226"/>
                  <a:pt x="3803" y="35393"/>
                </a:cubicBezTo>
                <a:cubicBezTo>
                  <a:pt x="3837" y="35426"/>
                  <a:pt x="3837" y="35426"/>
                  <a:pt x="3870" y="35426"/>
                </a:cubicBezTo>
                <a:cubicBezTo>
                  <a:pt x="3970" y="35426"/>
                  <a:pt x="4037" y="35393"/>
                  <a:pt x="4104" y="35259"/>
                </a:cubicBezTo>
                <a:cubicBezTo>
                  <a:pt x="4137" y="35159"/>
                  <a:pt x="4104" y="35059"/>
                  <a:pt x="4004" y="35026"/>
                </a:cubicBezTo>
                <a:cubicBezTo>
                  <a:pt x="3670" y="34859"/>
                  <a:pt x="3336" y="34626"/>
                  <a:pt x="3003" y="34425"/>
                </a:cubicBezTo>
                <a:cubicBezTo>
                  <a:pt x="2952" y="34400"/>
                  <a:pt x="2906" y="34389"/>
                  <a:pt x="2865" y="34389"/>
                </a:cubicBezTo>
                <a:close/>
                <a:moveTo>
                  <a:pt x="12392" y="35504"/>
                </a:moveTo>
                <a:cubicBezTo>
                  <a:pt x="12368" y="35504"/>
                  <a:pt x="12341" y="35511"/>
                  <a:pt x="12310" y="35526"/>
                </a:cubicBezTo>
                <a:cubicBezTo>
                  <a:pt x="11943" y="35626"/>
                  <a:pt x="11542" y="35726"/>
                  <a:pt x="11175" y="35793"/>
                </a:cubicBezTo>
                <a:cubicBezTo>
                  <a:pt x="11042" y="35860"/>
                  <a:pt x="10975" y="35926"/>
                  <a:pt x="11009" y="36060"/>
                </a:cubicBezTo>
                <a:cubicBezTo>
                  <a:pt x="11042" y="36127"/>
                  <a:pt x="11142" y="36227"/>
                  <a:pt x="11209" y="36227"/>
                </a:cubicBezTo>
                <a:cubicBezTo>
                  <a:pt x="11676" y="36127"/>
                  <a:pt x="12043" y="36027"/>
                  <a:pt x="12443" y="35893"/>
                </a:cubicBezTo>
                <a:cubicBezTo>
                  <a:pt x="12510" y="35860"/>
                  <a:pt x="12610" y="35760"/>
                  <a:pt x="12543" y="35626"/>
                </a:cubicBezTo>
                <a:cubicBezTo>
                  <a:pt x="12517" y="35575"/>
                  <a:pt x="12472" y="35504"/>
                  <a:pt x="12392" y="35504"/>
                </a:cubicBezTo>
                <a:close/>
                <a:moveTo>
                  <a:pt x="6939" y="35960"/>
                </a:moveTo>
                <a:cubicBezTo>
                  <a:pt x="6839" y="35960"/>
                  <a:pt x="6706" y="36027"/>
                  <a:pt x="6706" y="36127"/>
                </a:cubicBezTo>
                <a:cubicBezTo>
                  <a:pt x="6706" y="36227"/>
                  <a:pt x="6772" y="36360"/>
                  <a:pt x="6872" y="36360"/>
                </a:cubicBezTo>
                <a:cubicBezTo>
                  <a:pt x="7273" y="36427"/>
                  <a:pt x="7673" y="36460"/>
                  <a:pt x="8107" y="36460"/>
                </a:cubicBezTo>
                <a:cubicBezTo>
                  <a:pt x="8173" y="36460"/>
                  <a:pt x="8307" y="36393"/>
                  <a:pt x="8307" y="36260"/>
                </a:cubicBezTo>
                <a:cubicBezTo>
                  <a:pt x="8307" y="36127"/>
                  <a:pt x="8207" y="36060"/>
                  <a:pt x="8107" y="36060"/>
                </a:cubicBezTo>
                <a:cubicBezTo>
                  <a:pt x="7673" y="36060"/>
                  <a:pt x="7306" y="36027"/>
                  <a:pt x="6939" y="35960"/>
                </a:cubicBezTo>
                <a:close/>
                <a:moveTo>
                  <a:pt x="37851" y="35890"/>
                </a:moveTo>
                <a:cubicBezTo>
                  <a:pt x="37809" y="35890"/>
                  <a:pt x="37766" y="35901"/>
                  <a:pt x="37728" y="35926"/>
                </a:cubicBezTo>
                <a:cubicBezTo>
                  <a:pt x="37394" y="36127"/>
                  <a:pt x="37061" y="36393"/>
                  <a:pt x="36794" y="36627"/>
                </a:cubicBezTo>
                <a:cubicBezTo>
                  <a:pt x="36694" y="36727"/>
                  <a:pt x="36660" y="36860"/>
                  <a:pt x="36727" y="36927"/>
                </a:cubicBezTo>
                <a:cubicBezTo>
                  <a:pt x="36760" y="36961"/>
                  <a:pt x="36860" y="37027"/>
                  <a:pt x="36894" y="37027"/>
                </a:cubicBezTo>
                <a:cubicBezTo>
                  <a:pt x="36960" y="37027"/>
                  <a:pt x="36994" y="37027"/>
                  <a:pt x="37061" y="36961"/>
                </a:cubicBezTo>
                <a:cubicBezTo>
                  <a:pt x="37361" y="36727"/>
                  <a:pt x="37661" y="36527"/>
                  <a:pt x="37995" y="36260"/>
                </a:cubicBezTo>
                <a:cubicBezTo>
                  <a:pt x="38061" y="36193"/>
                  <a:pt x="38128" y="36060"/>
                  <a:pt x="38028" y="35960"/>
                </a:cubicBezTo>
                <a:cubicBezTo>
                  <a:pt x="37987" y="35919"/>
                  <a:pt x="37920" y="35890"/>
                  <a:pt x="37851" y="35890"/>
                </a:cubicBezTo>
                <a:close/>
                <a:moveTo>
                  <a:pt x="46263" y="35675"/>
                </a:moveTo>
                <a:cubicBezTo>
                  <a:pt x="46225" y="35675"/>
                  <a:pt x="46192" y="35690"/>
                  <a:pt x="46167" y="35726"/>
                </a:cubicBezTo>
                <a:cubicBezTo>
                  <a:pt x="46067" y="35793"/>
                  <a:pt x="46034" y="35926"/>
                  <a:pt x="46134" y="36027"/>
                </a:cubicBezTo>
                <a:cubicBezTo>
                  <a:pt x="46334" y="36293"/>
                  <a:pt x="46567" y="36627"/>
                  <a:pt x="46801" y="36961"/>
                </a:cubicBezTo>
                <a:cubicBezTo>
                  <a:pt x="46834" y="37027"/>
                  <a:pt x="46868" y="37061"/>
                  <a:pt x="46968" y="37061"/>
                </a:cubicBezTo>
                <a:cubicBezTo>
                  <a:pt x="47001" y="37061"/>
                  <a:pt x="47034" y="37061"/>
                  <a:pt x="47134" y="37027"/>
                </a:cubicBezTo>
                <a:cubicBezTo>
                  <a:pt x="47201" y="36927"/>
                  <a:pt x="47201" y="36794"/>
                  <a:pt x="47168" y="36727"/>
                </a:cubicBezTo>
                <a:cubicBezTo>
                  <a:pt x="46901" y="36427"/>
                  <a:pt x="46701" y="36093"/>
                  <a:pt x="46467" y="35760"/>
                </a:cubicBezTo>
                <a:cubicBezTo>
                  <a:pt x="46404" y="35717"/>
                  <a:pt x="46327" y="35675"/>
                  <a:pt x="46263" y="35675"/>
                </a:cubicBezTo>
                <a:close/>
                <a:moveTo>
                  <a:pt x="34542" y="38745"/>
                </a:moveTo>
                <a:cubicBezTo>
                  <a:pt x="34492" y="38745"/>
                  <a:pt x="34442" y="38762"/>
                  <a:pt x="34392" y="38795"/>
                </a:cubicBezTo>
                <a:cubicBezTo>
                  <a:pt x="34092" y="39095"/>
                  <a:pt x="33858" y="39429"/>
                  <a:pt x="33591" y="39729"/>
                </a:cubicBezTo>
                <a:cubicBezTo>
                  <a:pt x="33558" y="39796"/>
                  <a:pt x="33558" y="39929"/>
                  <a:pt x="33658" y="40029"/>
                </a:cubicBezTo>
                <a:cubicBezTo>
                  <a:pt x="33691" y="40063"/>
                  <a:pt x="33725" y="40063"/>
                  <a:pt x="33758" y="40063"/>
                </a:cubicBezTo>
                <a:cubicBezTo>
                  <a:pt x="33858" y="40063"/>
                  <a:pt x="33892" y="40029"/>
                  <a:pt x="33892" y="39963"/>
                </a:cubicBezTo>
                <a:cubicBezTo>
                  <a:pt x="34158" y="39662"/>
                  <a:pt x="34392" y="39396"/>
                  <a:pt x="34692" y="39095"/>
                </a:cubicBezTo>
                <a:cubicBezTo>
                  <a:pt x="34759" y="39029"/>
                  <a:pt x="34759" y="38895"/>
                  <a:pt x="34692" y="38795"/>
                </a:cubicBezTo>
                <a:cubicBezTo>
                  <a:pt x="34642" y="38762"/>
                  <a:pt x="34592" y="38745"/>
                  <a:pt x="34542" y="38745"/>
                </a:cubicBezTo>
                <a:close/>
                <a:moveTo>
                  <a:pt x="48562" y="39416"/>
                </a:moveTo>
                <a:cubicBezTo>
                  <a:pt x="48540" y="39416"/>
                  <a:pt x="48519" y="39421"/>
                  <a:pt x="48502" y="39429"/>
                </a:cubicBezTo>
                <a:cubicBezTo>
                  <a:pt x="48402" y="39462"/>
                  <a:pt x="48369" y="39596"/>
                  <a:pt x="48402" y="39696"/>
                </a:cubicBezTo>
                <a:cubicBezTo>
                  <a:pt x="48635" y="40029"/>
                  <a:pt x="48802" y="40396"/>
                  <a:pt x="48969" y="40730"/>
                </a:cubicBezTo>
                <a:cubicBezTo>
                  <a:pt x="48969" y="40797"/>
                  <a:pt x="49036" y="40863"/>
                  <a:pt x="49136" y="40863"/>
                </a:cubicBezTo>
                <a:lnTo>
                  <a:pt x="49203" y="40863"/>
                </a:lnTo>
                <a:cubicBezTo>
                  <a:pt x="49303" y="40797"/>
                  <a:pt x="49336" y="40697"/>
                  <a:pt x="49303" y="40596"/>
                </a:cubicBezTo>
                <a:cubicBezTo>
                  <a:pt x="49136" y="40230"/>
                  <a:pt x="48902" y="39896"/>
                  <a:pt x="48736" y="39529"/>
                </a:cubicBezTo>
                <a:cubicBezTo>
                  <a:pt x="48711" y="39454"/>
                  <a:pt x="48629" y="39416"/>
                  <a:pt x="48562" y="39416"/>
                </a:cubicBezTo>
                <a:close/>
                <a:moveTo>
                  <a:pt x="32044" y="42285"/>
                </a:moveTo>
                <a:cubicBezTo>
                  <a:pt x="31963" y="42285"/>
                  <a:pt x="31882" y="42323"/>
                  <a:pt x="31857" y="42398"/>
                </a:cubicBezTo>
                <a:cubicBezTo>
                  <a:pt x="31657" y="42765"/>
                  <a:pt x="31490" y="43132"/>
                  <a:pt x="31356" y="43532"/>
                </a:cubicBezTo>
                <a:cubicBezTo>
                  <a:pt x="31323" y="43599"/>
                  <a:pt x="31390" y="43732"/>
                  <a:pt x="31490" y="43765"/>
                </a:cubicBezTo>
                <a:lnTo>
                  <a:pt x="31557" y="43765"/>
                </a:lnTo>
                <a:cubicBezTo>
                  <a:pt x="31657" y="43765"/>
                  <a:pt x="31723" y="43732"/>
                  <a:pt x="31723" y="43632"/>
                </a:cubicBezTo>
                <a:cubicBezTo>
                  <a:pt x="31857" y="43265"/>
                  <a:pt x="32024" y="42898"/>
                  <a:pt x="32190" y="42565"/>
                </a:cubicBezTo>
                <a:cubicBezTo>
                  <a:pt x="32224" y="42464"/>
                  <a:pt x="32190" y="42364"/>
                  <a:pt x="32124" y="42298"/>
                </a:cubicBezTo>
                <a:cubicBezTo>
                  <a:pt x="32099" y="42289"/>
                  <a:pt x="32072" y="42285"/>
                  <a:pt x="32044" y="42285"/>
                </a:cubicBezTo>
                <a:close/>
                <a:moveTo>
                  <a:pt x="50268" y="43390"/>
                </a:moveTo>
                <a:cubicBezTo>
                  <a:pt x="50248" y="43390"/>
                  <a:pt x="50227" y="43393"/>
                  <a:pt x="50203" y="43398"/>
                </a:cubicBezTo>
                <a:cubicBezTo>
                  <a:pt x="50137" y="43432"/>
                  <a:pt x="50036" y="43565"/>
                  <a:pt x="50070" y="43632"/>
                </a:cubicBezTo>
                <a:cubicBezTo>
                  <a:pt x="50170" y="43932"/>
                  <a:pt x="50303" y="44266"/>
                  <a:pt x="50370" y="44599"/>
                </a:cubicBezTo>
                <a:lnTo>
                  <a:pt x="50403" y="44766"/>
                </a:lnTo>
                <a:cubicBezTo>
                  <a:pt x="50470" y="44900"/>
                  <a:pt x="50537" y="44933"/>
                  <a:pt x="50637" y="44933"/>
                </a:cubicBezTo>
                <a:lnTo>
                  <a:pt x="50670" y="44933"/>
                </a:lnTo>
                <a:cubicBezTo>
                  <a:pt x="50737" y="44900"/>
                  <a:pt x="50837" y="44799"/>
                  <a:pt x="50804" y="44666"/>
                </a:cubicBezTo>
                <a:lnTo>
                  <a:pt x="50737" y="44533"/>
                </a:lnTo>
                <a:cubicBezTo>
                  <a:pt x="50670" y="44199"/>
                  <a:pt x="50570" y="43865"/>
                  <a:pt x="50470" y="43532"/>
                </a:cubicBezTo>
                <a:cubicBezTo>
                  <a:pt x="50415" y="43450"/>
                  <a:pt x="50360" y="43390"/>
                  <a:pt x="50268" y="43390"/>
                </a:cubicBezTo>
                <a:close/>
                <a:moveTo>
                  <a:pt x="30856" y="46467"/>
                </a:moveTo>
                <a:cubicBezTo>
                  <a:pt x="30789" y="46467"/>
                  <a:pt x="30656" y="46501"/>
                  <a:pt x="30656" y="46634"/>
                </a:cubicBezTo>
                <a:cubicBezTo>
                  <a:pt x="30623" y="46934"/>
                  <a:pt x="30623" y="47235"/>
                  <a:pt x="30623" y="47535"/>
                </a:cubicBezTo>
                <a:lnTo>
                  <a:pt x="30623" y="47868"/>
                </a:lnTo>
                <a:cubicBezTo>
                  <a:pt x="30623" y="47968"/>
                  <a:pt x="30689" y="48068"/>
                  <a:pt x="30823" y="48068"/>
                </a:cubicBezTo>
                <a:cubicBezTo>
                  <a:pt x="30956" y="48068"/>
                  <a:pt x="31023" y="47935"/>
                  <a:pt x="30990" y="47802"/>
                </a:cubicBezTo>
                <a:lnTo>
                  <a:pt x="30990" y="47535"/>
                </a:lnTo>
                <a:cubicBezTo>
                  <a:pt x="30990" y="47268"/>
                  <a:pt x="30990" y="46968"/>
                  <a:pt x="31023" y="46701"/>
                </a:cubicBezTo>
                <a:cubicBezTo>
                  <a:pt x="31056" y="46601"/>
                  <a:pt x="30990" y="46467"/>
                  <a:pt x="30856" y="46467"/>
                </a:cubicBezTo>
                <a:close/>
                <a:moveTo>
                  <a:pt x="51071" y="47635"/>
                </a:moveTo>
                <a:cubicBezTo>
                  <a:pt x="51004" y="47635"/>
                  <a:pt x="50904" y="47735"/>
                  <a:pt x="50904" y="47868"/>
                </a:cubicBezTo>
                <a:cubicBezTo>
                  <a:pt x="50970" y="48102"/>
                  <a:pt x="50970" y="48369"/>
                  <a:pt x="50970" y="48602"/>
                </a:cubicBezTo>
                <a:lnTo>
                  <a:pt x="50970" y="49036"/>
                </a:lnTo>
                <a:cubicBezTo>
                  <a:pt x="50970" y="49136"/>
                  <a:pt x="51037" y="49236"/>
                  <a:pt x="51171" y="49236"/>
                </a:cubicBezTo>
                <a:cubicBezTo>
                  <a:pt x="51237" y="49236"/>
                  <a:pt x="51371" y="49136"/>
                  <a:pt x="51337" y="49036"/>
                </a:cubicBezTo>
                <a:lnTo>
                  <a:pt x="51337" y="48569"/>
                </a:lnTo>
                <a:cubicBezTo>
                  <a:pt x="51337" y="48302"/>
                  <a:pt x="51304" y="48068"/>
                  <a:pt x="51304" y="47802"/>
                </a:cubicBezTo>
                <a:cubicBezTo>
                  <a:pt x="51304" y="47735"/>
                  <a:pt x="51204" y="47635"/>
                  <a:pt x="51071" y="47635"/>
                </a:cubicBezTo>
                <a:close/>
                <a:moveTo>
                  <a:pt x="31513" y="50758"/>
                </a:moveTo>
                <a:cubicBezTo>
                  <a:pt x="31492" y="50758"/>
                  <a:pt x="31472" y="50763"/>
                  <a:pt x="31457" y="50770"/>
                </a:cubicBezTo>
                <a:cubicBezTo>
                  <a:pt x="31323" y="50804"/>
                  <a:pt x="31256" y="50937"/>
                  <a:pt x="31323" y="51037"/>
                </a:cubicBezTo>
                <a:cubicBezTo>
                  <a:pt x="31457" y="51404"/>
                  <a:pt x="31657" y="51771"/>
                  <a:pt x="31857" y="52105"/>
                </a:cubicBezTo>
                <a:cubicBezTo>
                  <a:pt x="31890" y="52138"/>
                  <a:pt x="31957" y="52205"/>
                  <a:pt x="32024" y="52205"/>
                </a:cubicBezTo>
                <a:cubicBezTo>
                  <a:pt x="32057" y="52205"/>
                  <a:pt x="32090" y="52205"/>
                  <a:pt x="32157" y="52238"/>
                </a:cubicBezTo>
                <a:cubicBezTo>
                  <a:pt x="32290" y="52138"/>
                  <a:pt x="32290" y="52038"/>
                  <a:pt x="32224" y="51938"/>
                </a:cubicBezTo>
                <a:cubicBezTo>
                  <a:pt x="32024" y="51604"/>
                  <a:pt x="31857" y="51237"/>
                  <a:pt x="31690" y="50904"/>
                </a:cubicBezTo>
                <a:cubicBezTo>
                  <a:pt x="31665" y="50802"/>
                  <a:pt x="31581" y="50758"/>
                  <a:pt x="31513" y="50758"/>
                </a:cubicBezTo>
                <a:close/>
                <a:moveTo>
                  <a:pt x="50529" y="51929"/>
                </a:moveTo>
                <a:cubicBezTo>
                  <a:pt x="50459" y="51929"/>
                  <a:pt x="50364" y="51989"/>
                  <a:pt x="50337" y="52071"/>
                </a:cubicBezTo>
                <a:cubicBezTo>
                  <a:pt x="50170" y="52405"/>
                  <a:pt x="50003" y="52738"/>
                  <a:pt x="49770" y="53072"/>
                </a:cubicBezTo>
                <a:cubicBezTo>
                  <a:pt x="49703" y="53205"/>
                  <a:pt x="49736" y="53306"/>
                  <a:pt x="49836" y="53372"/>
                </a:cubicBezTo>
                <a:cubicBezTo>
                  <a:pt x="49870" y="53406"/>
                  <a:pt x="49903" y="53406"/>
                  <a:pt x="49970" y="53406"/>
                </a:cubicBezTo>
                <a:cubicBezTo>
                  <a:pt x="50036" y="53406"/>
                  <a:pt x="50070" y="53372"/>
                  <a:pt x="50137" y="53272"/>
                </a:cubicBezTo>
                <a:cubicBezTo>
                  <a:pt x="50370" y="52939"/>
                  <a:pt x="50537" y="52572"/>
                  <a:pt x="50704" y="52205"/>
                </a:cubicBezTo>
                <a:cubicBezTo>
                  <a:pt x="50737" y="52105"/>
                  <a:pt x="50670" y="51971"/>
                  <a:pt x="50570" y="51938"/>
                </a:cubicBezTo>
                <a:cubicBezTo>
                  <a:pt x="50558" y="51932"/>
                  <a:pt x="50544" y="51929"/>
                  <a:pt x="50529" y="51929"/>
                </a:cubicBezTo>
                <a:close/>
                <a:moveTo>
                  <a:pt x="34174" y="54120"/>
                </a:moveTo>
                <a:cubicBezTo>
                  <a:pt x="34103" y="54120"/>
                  <a:pt x="34034" y="54143"/>
                  <a:pt x="33992" y="54206"/>
                </a:cubicBezTo>
                <a:cubicBezTo>
                  <a:pt x="33958" y="54273"/>
                  <a:pt x="33958" y="54406"/>
                  <a:pt x="34025" y="54473"/>
                </a:cubicBezTo>
                <a:cubicBezTo>
                  <a:pt x="34359" y="54673"/>
                  <a:pt x="34692" y="54940"/>
                  <a:pt x="35026" y="55140"/>
                </a:cubicBezTo>
                <a:cubicBezTo>
                  <a:pt x="35026" y="55207"/>
                  <a:pt x="35059" y="55207"/>
                  <a:pt x="35126" y="55207"/>
                </a:cubicBezTo>
                <a:cubicBezTo>
                  <a:pt x="35193" y="55207"/>
                  <a:pt x="35226" y="55140"/>
                  <a:pt x="35326" y="55107"/>
                </a:cubicBezTo>
                <a:cubicBezTo>
                  <a:pt x="35359" y="54973"/>
                  <a:pt x="35326" y="54873"/>
                  <a:pt x="35226" y="54807"/>
                </a:cubicBezTo>
                <a:cubicBezTo>
                  <a:pt x="34892" y="54606"/>
                  <a:pt x="34559" y="54406"/>
                  <a:pt x="34292" y="54139"/>
                </a:cubicBezTo>
                <a:cubicBezTo>
                  <a:pt x="34255" y="54127"/>
                  <a:pt x="34214" y="54120"/>
                  <a:pt x="34174" y="54120"/>
                </a:cubicBezTo>
                <a:close/>
                <a:moveTo>
                  <a:pt x="47674" y="55122"/>
                </a:moveTo>
                <a:cubicBezTo>
                  <a:pt x="47638" y="55122"/>
                  <a:pt x="47601" y="55129"/>
                  <a:pt x="47568" y="55140"/>
                </a:cubicBezTo>
                <a:cubicBezTo>
                  <a:pt x="47234" y="55307"/>
                  <a:pt x="46901" y="55474"/>
                  <a:pt x="46534" y="55641"/>
                </a:cubicBezTo>
                <a:cubicBezTo>
                  <a:pt x="46401" y="55707"/>
                  <a:pt x="46367" y="55807"/>
                  <a:pt x="46401" y="55907"/>
                </a:cubicBezTo>
                <a:cubicBezTo>
                  <a:pt x="46401" y="55974"/>
                  <a:pt x="46501" y="56041"/>
                  <a:pt x="46567" y="56041"/>
                </a:cubicBezTo>
                <a:lnTo>
                  <a:pt x="46667" y="56041"/>
                </a:lnTo>
                <a:cubicBezTo>
                  <a:pt x="47034" y="55874"/>
                  <a:pt x="47401" y="55707"/>
                  <a:pt x="47735" y="55474"/>
                </a:cubicBezTo>
                <a:cubicBezTo>
                  <a:pt x="47868" y="55440"/>
                  <a:pt x="47868" y="55374"/>
                  <a:pt x="47835" y="55240"/>
                </a:cubicBezTo>
                <a:cubicBezTo>
                  <a:pt x="47813" y="55151"/>
                  <a:pt x="47746" y="55122"/>
                  <a:pt x="47674" y="55122"/>
                </a:cubicBezTo>
                <a:close/>
                <a:moveTo>
                  <a:pt x="38025" y="56014"/>
                </a:moveTo>
                <a:cubicBezTo>
                  <a:pt x="37944" y="56014"/>
                  <a:pt x="37885" y="56069"/>
                  <a:pt x="37861" y="56141"/>
                </a:cubicBezTo>
                <a:cubicBezTo>
                  <a:pt x="37828" y="56274"/>
                  <a:pt x="37861" y="56374"/>
                  <a:pt x="37995" y="56408"/>
                </a:cubicBezTo>
                <a:cubicBezTo>
                  <a:pt x="38361" y="56541"/>
                  <a:pt x="38762" y="56608"/>
                  <a:pt x="39195" y="56708"/>
                </a:cubicBezTo>
                <a:cubicBezTo>
                  <a:pt x="39295" y="56708"/>
                  <a:pt x="39362" y="56641"/>
                  <a:pt x="39396" y="56541"/>
                </a:cubicBezTo>
                <a:cubicBezTo>
                  <a:pt x="39396" y="56408"/>
                  <a:pt x="39362" y="56274"/>
                  <a:pt x="39229" y="56274"/>
                </a:cubicBezTo>
                <a:cubicBezTo>
                  <a:pt x="38862" y="56241"/>
                  <a:pt x="38495" y="56141"/>
                  <a:pt x="38128" y="56041"/>
                </a:cubicBezTo>
                <a:cubicBezTo>
                  <a:pt x="38091" y="56022"/>
                  <a:pt x="38056" y="56014"/>
                  <a:pt x="38025" y="56014"/>
                </a:cubicBezTo>
                <a:close/>
                <a:moveTo>
                  <a:pt x="43498" y="56441"/>
                </a:moveTo>
                <a:cubicBezTo>
                  <a:pt x="43098" y="56474"/>
                  <a:pt x="42698" y="56541"/>
                  <a:pt x="42331" y="56541"/>
                </a:cubicBezTo>
                <a:cubicBezTo>
                  <a:pt x="42198" y="56541"/>
                  <a:pt x="42097" y="56608"/>
                  <a:pt x="42097" y="56741"/>
                </a:cubicBezTo>
                <a:cubicBezTo>
                  <a:pt x="42097" y="56875"/>
                  <a:pt x="42198" y="56941"/>
                  <a:pt x="42331" y="56941"/>
                </a:cubicBezTo>
                <a:cubicBezTo>
                  <a:pt x="42731" y="56908"/>
                  <a:pt x="43165" y="56875"/>
                  <a:pt x="43532" y="56808"/>
                </a:cubicBezTo>
                <a:cubicBezTo>
                  <a:pt x="43665" y="56808"/>
                  <a:pt x="43699" y="56741"/>
                  <a:pt x="43699" y="56608"/>
                </a:cubicBezTo>
                <a:cubicBezTo>
                  <a:pt x="43699" y="56474"/>
                  <a:pt x="43632" y="56441"/>
                  <a:pt x="43498" y="5644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 name="Google Shape;141;p7"/>
          <p:cNvGrpSpPr/>
          <p:nvPr/>
        </p:nvGrpSpPr>
        <p:grpSpPr>
          <a:xfrm rot="4403554">
            <a:off x="5632039" y="1726382"/>
            <a:ext cx="3332621" cy="3154505"/>
            <a:chOff x="4701875" y="525800"/>
            <a:chExt cx="2266252" cy="2145129"/>
          </a:xfrm>
        </p:grpSpPr>
        <p:sp>
          <p:nvSpPr>
            <p:cNvPr id="142" name="Google Shape;142;p7"/>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5" name="Shape 145"/>
        <p:cNvGrpSpPr/>
        <p:nvPr/>
      </p:nvGrpSpPr>
      <p:grpSpPr>
        <a:xfrm>
          <a:off x="0" y="0"/>
          <a:ext cx="0" cy="0"/>
          <a:chOff x="0" y="0"/>
          <a:chExt cx="0" cy="0"/>
        </a:xfrm>
      </p:grpSpPr>
      <p:sp>
        <p:nvSpPr>
          <p:cNvPr id="146" name="Google Shape;146;p8"/>
          <p:cNvSpPr txBox="1"/>
          <p:nvPr>
            <p:ph type="title"/>
          </p:nvPr>
        </p:nvSpPr>
        <p:spPr>
          <a:xfrm>
            <a:off x="872250" y="3656100"/>
            <a:ext cx="5815500" cy="337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7" name="Google Shape;147;p8"/>
          <p:cNvSpPr/>
          <p:nvPr/>
        </p:nvSpPr>
        <p:spPr>
          <a:xfrm>
            <a:off x="235350" y="24810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
          <p:cNvSpPr/>
          <p:nvPr/>
        </p:nvSpPr>
        <p:spPr>
          <a:xfrm rot="-1423770">
            <a:off x="1671539" y="991296"/>
            <a:ext cx="4580894" cy="2448998"/>
          </a:xfrm>
          <a:custGeom>
            <a:rect b="b" l="l" r="r" t="t"/>
            <a:pathLst>
              <a:path extrusionOk="0" h="56942" w="106511">
                <a:moveTo>
                  <a:pt x="105543" y="1"/>
                </a:moveTo>
                <a:cubicBezTo>
                  <a:pt x="105409" y="34"/>
                  <a:pt x="105376" y="101"/>
                  <a:pt x="105376" y="234"/>
                </a:cubicBezTo>
                <a:cubicBezTo>
                  <a:pt x="105443" y="601"/>
                  <a:pt x="105509" y="1035"/>
                  <a:pt x="105576" y="1402"/>
                </a:cubicBezTo>
                <a:cubicBezTo>
                  <a:pt x="105610" y="1502"/>
                  <a:pt x="105710" y="1569"/>
                  <a:pt x="105776" y="1569"/>
                </a:cubicBezTo>
                <a:cubicBezTo>
                  <a:pt x="105910" y="1569"/>
                  <a:pt x="106010" y="1435"/>
                  <a:pt x="106010" y="1302"/>
                </a:cubicBezTo>
                <a:cubicBezTo>
                  <a:pt x="105910" y="935"/>
                  <a:pt x="105876" y="534"/>
                  <a:pt x="105776" y="134"/>
                </a:cubicBezTo>
                <a:cubicBezTo>
                  <a:pt x="105743" y="34"/>
                  <a:pt x="105676" y="1"/>
                  <a:pt x="105543" y="1"/>
                </a:cubicBezTo>
                <a:close/>
                <a:moveTo>
                  <a:pt x="26600" y="2814"/>
                </a:moveTo>
                <a:cubicBezTo>
                  <a:pt x="26576" y="2814"/>
                  <a:pt x="26550" y="2821"/>
                  <a:pt x="26520" y="2836"/>
                </a:cubicBezTo>
                <a:cubicBezTo>
                  <a:pt x="26386" y="2869"/>
                  <a:pt x="26320" y="2936"/>
                  <a:pt x="26353" y="3070"/>
                </a:cubicBezTo>
                <a:cubicBezTo>
                  <a:pt x="26453" y="3437"/>
                  <a:pt x="26520" y="3870"/>
                  <a:pt x="26620" y="4237"/>
                </a:cubicBezTo>
                <a:cubicBezTo>
                  <a:pt x="26653" y="4337"/>
                  <a:pt x="26720" y="4404"/>
                  <a:pt x="26820" y="4404"/>
                </a:cubicBezTo>
                <a:cubicBezTo>
                  <a:pt x="26828" y="4404"/>
                  <a:pt x="26833" y="4402"/>
                  <a:pt x="26838" y="4400"/>
                </a:cubicBezTo>
                <a:lnTo>
                  <a:pt x="26838" y="4400"/>
                </a:lnTo>
                <a:cubicBezTo>
                  <a:pt x="26989" y="4361"/>
                  <a:pt x="27020" y="4235"/>
                  <a:pt x="27020" y="4170"/>
                </a:cubicBezTo>
                <a:cubicBezTo>
                  <a:pt x="26920" y="3770"/>
                  <a:pt x="26853" y="3370"/>
                  <a:pt x="26753" y="2970"/>
                </a:cubicBezTo>
                <a:cubicBezTo>
                  <a:pt x="26727" y="2892"/>
                  <a:pt x="26682" y="2814"/>
                  <a:pt x="26600" y="2814"/>
                </a:cubicBezTo>
                <a:close/>
                <a:moveTo>
                  <a:pt x="106177" y="4371"/>
                </a:moveTo>
                <a:cubicBezTo>
                  <a:pt x="106077" y="4371"/>
                  <a:pt x="106010" y="4437"/>
                  <a:pt x="106010" y="4571"/>
                </a:cubicBezTo>
                <a:cubicBezTo>
                  <a:pt x="106043" y="4938"/>
                  <a:pt x="106043" y="5371"/>
                  <a:pt x="106077" y="5738"/>
                </a:cubicBezTo>
                <a:cubicBezTo>
                  <a:pt x="106077" y="5838"/>
                  <a:pt x="106210" y="5905"/>
                  <a:pt x="106277" y="5905"/>
                </a:cubicBezTo>
                <a:cubicBezTo>
                  <a:pt x="106410" y="5905"/>
                  <a:pt x="106510" y="5838"/>
                  <a:pt x="106443" y="5738"/>
                </a:cubicBezTo>
                <a:cubicBezTo>
                  <a:pt x="106443" y="5338"/>
                  <a:pt x="106410" y="4938"/>
                  <a:pt x="106377" y="4537"/>
                </a:cubicBezTo>
                <a:cubicBezTo>
                  <a:pt x="106377" y="4437"/>
                  <a:pt x="106277" y="4371"/>
                  <a:pt x="106177" y="4371"/>
                </a:cubicBezTo>
                <a:close/>
                <a:moveTo>
                  <a:pt x="27220" y="7173"/>
                </a:moveTo>
                <a:cubicBezTo>
                  <a:pt x="27153" y="7173"/>
                  <a:pt x="27053" y="7239"/>
                  <a:pt x="27053" y="7373"/>
                </a:cubicBezTo>
                <a:cubicBezTo>
                  <a:pt x="27087" y="7740"/>
                  <a:pt x="27087" y="8173"/>
                  <a:pt x="27153" y="8540"/>
                </a:cubicBezTo>
                <a:cubicBezTo>
                  <a:pt x="27153" y="8607"/>
                  <a:pt x="27287" y="8707"/>
                  <a:pt x="27354" y="8707"/>
                </a:cubicBezTo>
                <a:cubicBezTo>
                  <a:pt x="27487" y="8707"/>
                  <a:pt x="27554" y="8607"/>
                  <a:pt x="27520" y="8540"/>
                </a:cubicBezTo>
                <a:cubicBezTo>
                  <a:pt x="27520" y="8107"/>
                  <a:pt x="27487" y="7706"/>
                  <a:pt x="27454" y="7339"/>
                </a:cubicBezTo>
                <a:cubicBezTo>
                  <a:pt x="27454" y="7239"/>
                  <a:pt x="27354" y="7173"/>
                  <a:pt x="27220" y="7173"/>
                </a:cubicBezTo>
                <a:close/>
                <a:moveTo>
                  <a:pt x="106226" y="8732"/>
                </a:moveTo>
                <a:cubicBezTo>
                  <a:pt x="106145" y="8732"/>
                  <a:pt x="106077" y="8797"/>
                  <a:pt x="106077" y="8907"/>
                </a:cubicBezTo>
                <a:cubicBezTo>
                  <a:pt x="106077" y="9341"/>
                  <a:pt x="106043" y="9708"/>
                  <a:pt x="106010" y="10075"/>
                </a:cubicBezTo>
                <a:cubicBezTo>
                  <a:pt x="106010" y="10175"/>
                  <a:pt x="106077" y="10275"/>
                  <a:pt x="106210" y="10275"/>
                </a:cubicBezTo>
                <a:cubicBezTo>
                  <a:pt x="106277" y="10275"/>
                  <a:pt x="106377" y="10208"/>
                  <a:pt x="106343" y="10175"/>
                </a:cubicBezTo>
                <a:cubicBezTo>
                  <a:pt x="106410" y="9741"/>
                  <a:pt x="106410" y="9374"/>
                  <a:pt x="106443" y="8940"/>
                </a:cubicBezTo>
                <a:cubicBezTo>
                  <a:pt x="106510" y="8840"/>
                  <a:pt x="106410" y="8740"/>
                  <a:pt x="106277" y="8740"/>
                </a:cubicBezTo>
                <a:cubicBezTo>
                  <a:pt x="106259" y="8735"/>
                  <a:pt x="106242" y="8732"/>
                  <a:pt x="106226" y="8732"/>
                </a:cubicBezTo>
                <a:close/>
                <a:moveTo>
                  <a:pt x="27454" y="11509"/>
                </a:moveTo>
                <a:cubicBezTo>
                  <a:pt x="27320" y="11509"/>
                  <a:pt x="27220" y="11576"/>
                  <a:pt x="27220" y="11709"/>
                </a:cubicBezTo>
                <a:cubicBezTo>
                  <a:pt x="27220" y="12076"/>
                  <a:pt x="27187" y="12510"/>
                  <a:pt x="27187" y="12877"/>
                </a:cubicBezTo>
                <a:cubicBezTo>
                  <a:pt x="27187" y="13010"/>
                  <a:pt x="27287" y="13077"/>
                  <a:pt x="27387" y="13077"/>
                </a:cubicBezTo>
                <a:cubicBezTo>
                  <a:pt x="27487" y="13077"/>
                  <a:pt x="27554" y="13010"/>
                  <a:pt x="27620" y="12910"/>
                </a:cubicBezTo>
                <a:cubicBezTo>
                  <a:pt x="27620" y="12510"/>
                  <a:pt x="27654" y="12109"/>
                  <a:pt x="27654" y="11709"/>
                </a:cubicBezTo>
                <a:cubicBezTo>
                  <a:pt x="27654" y="11576"/>
                  <a:pt x="27554" y="11509"/>
                  <a:pt x="27454" y="11509"/>
                </a:cubicBezTo>
                <a:close/>
                <a:moveTo>
                  <a:pt x="105494" y="13021"/>
                </a:moveTo>
                <a:cubicBezTo>
                  <a:pt x="105414" y="13021"/>
                  <a:pt x="105368" y="13092"/>
                  <a:pt x="105343" y="13143"/>
                </a:cubicBezTo>
                <a:cubicBezTo>
                  <a:pt x="105209" y="13544"/>
                  <a:pt x="105076" y="13877"/>
                  <a:pt x="104909" y="14244"/>
                </a:cubicBezTo>
                <a:cubicBezTo>
                  <a:pt x="104876" y="14344"/>
                  <a:pt x="104942" y="14444"/>
                  <a:pt x="105042" y="14511"/>
                </a:cubicBezTo>
                <a:lnTo>
                  <a:pt x="105109" y="14511"/>
                </a:lnTo>
                <a:cubicBezTo>
                  <a:pt x="105209" y="14511"/>
                  <a:pt x="105276" y="14444"/>
                  <a:pt x="105276" y="14411"/>
                </a:cubicBezTo>
                <a:cubicBezTo>
                  <a:pt x="105443" y="14044"/>
                  <a:pt x="105576" y="13644"/>
                  <a:pt x="105710" y="13277"/>
                </a:cubicBezTo>
                <a:cubicBezTo>
                  <a:pt x="105743" y="13143"/>
                  <a:pt x="105710" y="13077"/>
                  <a:pt x="105576" y="13043"/>
                </a:cubicBezTo>
                <a:cubicBezTo>
                  <a:pt x="105545" y="13028"/>
                  <a:pt x="105518" y="13021"/>
                  <a:pt x="105494" y="13021"/>
                </a:cubicBezTo>
                <a:close/>
                <a:moveTo>
                  <a:pt x="27087" y="15845"/>
                </a:moveTo>
                <a:cubicBezTo>
                  <a:pt x="27020" y="15845"/>
                  <a:pt x="26887" y="15879"/>
                  <a:pt x="26887" y="15979"/>
                </a:cubicBezTo>
                <a:cubicBezTo>
                  <a:pt x="26853" y="16379"/>
                  <a:pt x="26820" y="16779"/>
                  <a:pt x="26720" y="17146"/>
                </a:cubicBezTo>
                <a:cubicBezTo>
                  <a:pt x="26720" y="17280"/>
                  <a:pt x="26820" y="17413"/>
                  <a:pt x="26953" y="17413"/>
                </a:cubicBezTo>
                <a:cubicBezTo>
                  <a:pt x="27020" y="17413"/>
                  <a:pt x="27087" y="17346"/>
                  <a:pt x="27087" y="17213"/>
                </a:cubicBezTo>
                <a:cubicBezTo>
                  <a:pt x="27153" y="16813"/>
                  <a:pt x="27220" y="16446"/>
                  <a:pt x="27254" y="16046"/>
                </a:cubicBezTo>
                <a:cubicBezTo>
                  <a:pt x="27254" y="15945"/>
                  <a:pt x="27220" y="15845"/>
                  <a:pt x="27087" y="15845"/>
                </a:cubicBezTo>
                <a:close/>
                <a:moveTo>
                  <a:pt x="103573" y="16800"/>
                </a:moveTo>
                <a:cubicBezTo>
                  <a:pt x="103518" y="16800"/>
                  <a:pt x="103463" y="16824"/>
                  <a:pt x="103408" y="16879"/>
                </a:cubicBezTo>
                <a:lnTo>
                  <a:pt x="103275" y="17046"/>
                </a:lnTo>
                <a:cubicBezTo>
                  <a:pt x="103108" y="17280"/>
                  <a:pt x="102874" y="17547"/>
                  <a:pt x="102674" y="17780"/>
                </a:cubicBezTo>
                <a:cubicBezTo>
                  <a:pt x="102574" y="17880"/>
                  <a:pt x="102574" y="18014"/>
                  <a:pt x="102674" y="18080"/>
                </a:cubicBezTo>
                <a:cubicBezTo>
                  <a:pt x="102707" y="18114"/>
                  <a:pt x="102741" y="18114"/>
                  <a:pt x="102774" y="18114"/>
                </a:cubicBezTo>
                <a:cubicBezTo>
                  <a:pt x="102841" y="18114"/>
                  <a:pt x="102874" y="18114"/>
                  <a:pt x="102941" y="18080"/>
                </a:cubicBezTo>
                <a:cubicBezTo>
                  <a:pt x="103208" y="17847"/>
                  <a:pt x="103408" y="17547"/>
                  <a:pt x="103608" y="17280"/>
                </a:cubicBezTo>
                <a:lnTo>
                  <a:pt x="103742" y="17113"/>
                </a:lnTo>
                <a:cubicBezTo>
                  <a:pt x="103775" y="17046"/>
                  <a:pt x="103775" y="16913"/>
                  <a:pt x="103708" y="16846"/>
                </a:cubicBezTo>
                <a:cubicBezTo>
                  <a:pt x="103663" y="16816"/>
                  <a:pt x="103618" y="16800"/>
                  <a:pt x="103573" y="16800"/>
                </a:cubicBezTo>
                <a:close/>
                <a:moveTo>
                  <a:pt x="100374" y="19802"/>
                </a:moveTo>
                <a:cubicBezTo>
                  <a:pt x="100329" y="19802"/>
                  <a:pt x="100284" y="19818"/>
                  <a:pt x="100239" y="19848"/>
                </a:cubicBezTo>
                <a:cubicBezTo>
                  <a:pt x="99939" y="20048"/>
                  <a:pt x="99572" y="20215"/>
                  <a:pt x="99238" y="20415"/>
                </a:cubicBezTo>
                <a:cubicBezTo>
                  <a:pt x="99172" y="20449"/>
                  <a:pt x="99105" y="20582"/>
                  <a:pt x="99172" y="20682"/>
                </a:cubicBezTo>
                <a:cubicBezTo>
                  <a:pt x="99205" y="20716"/>
                  <a:pt x="99238" y="20749"/>
                  <a:pt x="99338" y="20749"/>
                </a:cubicBezTo>
                <a:cubicBezTo>
                  <a:pt x="99372" y="20749"/>
                  <a:pt x="99405" y="20749"/>
                  <a:pt x="99438" y="20782"/>
                </a:cubicBezTo>
                <a:cubicBezTo>
                  <a:pt x="99805" y="20582"/>
                  <a:pt x="100172" y="20382"/>
                  <a:pt x="100506" y="20182"/>
                </a:cubicBezTo>
                <a:cubicBezTo>
                  <a:pt x="100573" y="20082"/>
                  <a:pt x="100573" y="19948"/>
                  <a:pt x="100539" y="19882"/>
                </a:cubicBezTo>
                <a:cubicBezTo>
                  <a:pt x="100484" y="19827"/>
                  <a:pt x="100429" y="19802"/>
                  <a:pt x="100374" y="19802"/>
                </a:cubicBezTo>
                <a:close/>
                <a:moveTo>
                  <a:pt x="26255" y="20155"/>
                </a:moveTo>
                <a:cubicBezTo>
                  <a:pt x="26182" y="20155"/>
                  <a:pt x="26134" y="20210"/>
                  <a:pt x="26086" y="20282"/>
                </a:cubicBezTo>
                <a:cubicBezTo>
                  <a:pt x="26019" y="20682"/>
                  <a:pt x="25919" y="21049"/>
                  <a:pt x="25819" y="21416"/>
                </a:cubicBezTo>
                <a:cubicBezTo>
                  <a:pt x="25786" y="21549"/>
                  <a:pt x="25819" y="21616"/>
                  <a:pt x="25919" y="21683"/>
                </a:cubicBezTo>
                <a:lnTo>
                  <a:pt x="25986" y="21683"/>
                </a:lnTo>
                <a:cubicBezTo>
                  <a:pt x="26053" y="21683"/>
                  <a:pt x="26153" y="21583"/>
                  <a:pt x="26153" y="21583"/>
                </a:cubicBezTo>
                <a:cubicBezTo>
                  <a:pt x="26253" y="21216"/>
                  <a:pt x="26386" y="20782"/>
                  <a:pt x="26486" y="20415"/>
                </a:cubicBezTo>
                <a:cubicBezTo>
                  <a:pt x="26520" y="20282"/>
                  <a:pt x="26486" y="20215"/>
                  <a:pt x="26353" y="20182"/>
                </a:cubicBezTo>
                <a:cubicBezTo>
                  <a:pt x="26316" y="20163"/>
                  <a:pt x="26284" y="20155"/>
                  <a:pt x="26255" y="20155"/>
                </a:cubicBezTo>
                <a:close/>
                <a:moveTo>
                  <a:pt x="15679" y="21583"/>
                </a:moveTo>
                <a:cubicBezTo>
                  <a:pt x="15545" y="21583"/>
                  <a:pt x="15478" y="21683"/>
                  <a:pt x="15478" y="21783"/>
                </a:cubicBezTo>
                <a:cubicBezTo>
                  <a:pt x="15478" y="21916"/>
                  <a:pt x="15545" y="22016"/>
                  <a:pt x="15679" y="22016"/>
                </a:cubicBezTo>
                <a:cubicBezTo>
                  <a:pt x="16112" y="22016"/>
                  <a:pt x="16479" y="22050"/>
                  <a:pt x="16879" y="22050"/>
                </a:cubicBezTo>
                <a:cubicBezTo>
                  <a:pt x="16980" y="22050"/>
                  <a:pt x="17046" y="21950"/>
                  <a:pt x="17080" y="21850"/>
                </a:cubicBezTo>
                <a:cubicBezTo>
                  <a:pt x="17080" y="21716"/>
                  <a:pt x="17013" y="21616"/>
                  <a:pt x="16879" y="21616"/>
                </a:cubicBezTo>
                <a:cubicBezTo>
                  <a:pt x="16479" y="21616"/>
                  <a:pt x="16112" y="21583"/>
                  <a:pt x="15679" y="21583"/>
                </a:cubicBezTo>
                <a:close/>
                <a:moveTo>
                  <a:pt x="12510" y="21716"/>
                </a:moveTo>
                <a:cubicBezTo>
                  <a:pt x="12109" y="21750"/>
                  <a:pt x="11676" y="21783"/>
                  <a:pt x="11309" y="21850"/>
                </a:cubicBezTo>
                <a:cubicBezTo>
                  <a:pt x="11209" y="21850"/>
                  <a:pt x="11142" y="21916"/>
                  <a:pt x="11142" y="22050"/>
                </a:cubicBezTo>
                <a:cubicBezTo>
                  <a:pt x="11175" y="22117"/>
                  <a:pt x="11275" y="22217"/>
                  <a:pt x="11342" y="22217"/>
                </a:cubicBezTo>
                <a:cubicBezTo>
                  <a:pt x="11776" y="22117"/>
                  <a:pt x="12143" y="22117"/>
                  <a:pt x="12543" y="22083"/>
                </a:cubicBezTo>
                <a:cubicBezTo>
                  <a:pt x="12643" y="22083"/>
                  <a:pt x="12710" y="22016"/>
                  <a:pt x="12710" y="21883"/>
                </a:cubicBezTo>
                <a:cubicBezTo>
                  <a:pt x="12710" y="21783"/>
                  <a:pt x="12576" y="21716"/>
                  <a:pt x="12510" y="21716"/>
                </a:cubicBezTo>
                <a:close/>
                <a:moveTo>
                  <a:pt x="96367" y="21610"/>
                </a:moveTo>
                <a:cubicBezTo>
                  <a:pt x="96356" y="21610"/>
                  <a:pt x="96345" y="21612"/>
                  <a:pt x="96336" y="21616"/>
                </a:cubicBezTo>
                <a:cubicBezTo>
                  <a:pt x="95936" y="21750"/>
                  <a:pt x="95569" y="21816"/>
                  <a:pt x="95202" y="21950"/>
                </a:cubicBezTo>
                <a:cubicBezTo>
                  <a:pt x="95102" y="22016"/>
                  <a:pt x="95035" y="22083"/>
                  <a:pt x="95069" y="22217"/>
                </a:cubicBezTo>
                <a:cubicBezTo>
                  <a:pt x="95102" y="22283"/>
                  <a:pt x="95202" y="22350"/>
                  <a:pt x="95269" y="22350"/>
                </a:cubicBezTo>
                <a:lnTo>
                  <a:pt x="95336" y="22350"/>
                </a:lnTo>
                <a:cubicBezTo>
                  <a:pt x="95702" y="22250"/>
                  <a:pt x="96069" y="22117"/>
                  <a:pt x="96436" y="22016"/>
                </a:cubicBezTo>
                <a:cubicBezTo>
                  <a:pt x="96536" y="21950"/>
                  <a:pt x="96603" y="21816"/>
                  <a:pt x="96570" y="21750"/>
                </a:cubicBezTo>
                <a:cubicBezTo>
                  <a:pt x="96541" y="21692"/>
                  <a:pt x="96438" y="21610"/>
                  <a:pt x="96367" y="21610"/>
                </a:cubicBezTo>
                <a:close/>
                <a:moveTo>
                  <a:pt x="20048" y="21916"/>
                </a:moveTo>
                <a:cubicBezTo>
                  <a:pt x="19982" y="21916"/>
                  <a:pt x="19848" y="21950"/>
                  <a:pt x="19848" y="22083"/>
                </a:cubicBezTo>
                <a:cubicBezTo>
                  <a:pt x="19848" y="22183"/>
                  <a:pt x="19882" y="22283"/>
                  <a:pt x="20015" y="22283"/>
                </a:cubicBezTo>
                <a:cubicBezTo>
                  <a:pt x="20449" y="22383"/>
                  <a:pt x="20816" y="22417"/>
                  <a:pt x="21216" y="22450"/>
                </a:cubicBezTo>
                <a:cubicBezTo>
                  <a:pt x="21316" y="22450"/>
                  <a:pt x="21383" y="22383"/>
                  <a:pt x="21383" y="22283"/>
                </a:cubicBezTo>
                <a:cubicBezTo>
                  <a:pt x="21383" y="22217"/>
                  <a:pt x="21349" y="22083"/>
                  <a:pt x="21216" y="22083"/>
                </a:cubicBezTo>
                <a:cubicBezTo>
                  <a:pt x="20849" y="22016"/>
                  <a:pt x="20449" y="21950"/>
                  <a:pt x="20048" y="21916"/>
                </a:cubicBezTo>
                <a:close/>
                <a:moveTo>
                  <a:pt x="8238" y="22408"/>
                </a:moveTo>
                <a:cubicBezTo>
                  <a:pt x="8218" y="22408"/>
                  <a:pt x="8197" y="22411"/>
                  <a:pt x="8173" y="22417"/>
                </a:cubicBezTo>
                <a:cubicBezTo>
                  <a:pt x="7773" y="22517"/>
                  <a:pt x="7373" y="22617"/>
                  <a:pt x="7006" y="22750"/>
                </a:cubicBezTo>
                <a:cubicBezTo>
                  <a:pt x="6872" y="22784"/>
                  <a:pt x="6839" y="22917"/>
                  <a:pt x="6872" y="23017"/>
                </a:cubicBezTo>
                <a:cubicBezTo>
                  <a:pt x="6939" y="23084"/>
                  <a:pt x="7006" y="23117"/>
                  <a:pt x="7106" y="23117"/>
                </a:cubicBezTo>
                <a:lnTo>
                  <a:pt x="7173" y="23117"/>
                </a:lnTo>
                <a:cubicBezTo>
                  <a:pt x="7539" y="23017"/>
                  <a:pt x="7940" y="22884"/>
                  <a:pt x="8307" y="22784"/>
                </a:cubicBezTo>
                <a:cubicBezTo>
                  <a:pt x="8373" y="22750"/>
                  <a:pt x="8473" y="22684"/>
                  <a:pt x="8440" y="22550"/>
                </a:cubicBezTo>
                <a:cubicBezTo>
                  <a:pt x="8385" y="22468"/>
                  <a:pt x="8330" y="22408"/>
                  <a:pt x="8238" y="22408"/>
                </a:cubicBezTo>
                <a:close/>
                <a:moveTo>
                  <a:pt x="24385" y="22550"/>
                </a:moveTo>
                <a:cubicBezTo>
                  <a:pt x="24285" y="22550"/>
                  <a:pt x="24185" y="22584"/>
                  <a:pt x="24151" y="22717"/>
                </a:cubicBezTo>
                <a:cubicBezTo>
                  <a:pt x="24151" y="22850"/>
                  <a:pt x="24185" y="22917"/>
                  <a:pt x="24318" y="22950"/>
                </a:cubicBezTo>
                <a:cubicBezTo>
                  <a:pt x="24718" y="23051"/>
                  <a:pt x="25119" y="23117"/>
                  <a:pt x="25486" y="23217"/>
                </a:cubicBezTo>
                <a:lnTo>
                  <a:pt x="25519" y="23217"/>
                </a:lnTo>
                <a:cubicBezTo>
                  <a:pt x="25619" y="23217"/>
                  <a:pt x="25686" y="23184"/>
                  <a:pt x="25719" y="23051"/>
                </a:cubicBezTo>
                <a:cubicBezTo>
                  <a:pt x="25719" y="22917"/>
                  <a:pt x="25686" y="22850"/>
                  <a:pt x="25552" y="22784"/>
                </a:cubicBezTo>
                <a:cubicBezTo>
                  <a:pt x="25185" y="22717"/>
                  <a:pt x="24785" y="22617"/>
                  <a:pt x="24385" y="22550"/>
                </a:cubicBezTo>
                <a:close/>
                <a:moveTo>
                  <a:pt x="92167" y="22684"/>
                </a:moveTo>
                <a:cubicBezTo>
                  <a:pt x="91766" y="22717"/>
                  <a:pt x="91366" y="22784"/>
                  <a:pt x="90999" y="22850"/>
                </a:cubicBezTo>
                <a:cubicBezTo>
                  <a:pt x="90866" y="22850"/>
                  <a:pt x="90832" y="22917"/>
                  <a:pt x="90832" y="23051"/>
                </a:cubicBezTo>
                <a:cubicBezTo>
                  <a:pt x="90866" y="23117"/>
                  <a:pt x="90932" y="23217"/>
                  <a:pt x="91032" y="23217"/>
                </a:cubicBezTo>
                <a:cubicBezTo>
                  <a:pt x="91433" y="23184"/>
                  <a:pt x="91833" y="23084"/>
                  <a:pt x="92200" y="23051"/>
                </a:cubicBezTo>
                <a:cubicBezTo>
                  <a:pt x="92300" y="23051"/>
                  <a:pt x="92367" y="22950"/>
                  <a:pt x="92367" y="22850"/>
                </a:cubicBezTo>
                <a:cubicBezTo>
                  <a:pt x="92367" y="22717"/>
                  <a:pt x="92267" y="22684"/>
                  <a:pt x="92167" y="22684"/>
                </a:cubicBezTo>
                <a:close/>
                <a:moveTo>
                  <a:pt x="87830" y="23217"/>
                </a:moveTo>
                <a:cubicBezTo>
                  <a:pt x="87430" y="23217"/>
                  <a:pt x="87030" y="23251"/>
                  <a:pt x="86663" y="23284"/>
                </a:cubicBezTo>
                <a:cubicBezTo>
                  <a:pt x="86563" y="23284"/>
                  <a:pt x="86496" y="23384"/>
                  <a:pt x="86496" y="23518"/>
                </a:cubicBezTo>
                <a:cubicBezTo>
                  <a:pt x="86496" y="23584"/>
                  <a:pt x="86596" y="23684"/>
                  <a:pt x="86696" y="23684"/>
                </a:cubicBezTo>
                <a:cubicBezTo>
                  <a:pt x="87063" y="23684"/>
                  <a:pt x="87497" y="23618"/>
                  <a:pt x="87863" y="23584"/>
                </a:cubicBezTo>
                <a:cubicBezTo>
                  <a:pt x="87930" y="23584"/>
                  <a:pt x="88030" y="23518"/>
                  <a:pt x="88030" y="23384"/>
                </a:cubicBezTo>
                <a:cubicBezTo>
                  <a:pt x="88030" y="23284"/>
                  <a:pt x="87930" y="23217"/>
                  <a:pt x="87830" y="23217"/>
                </a:cubicBezTo>
                <a:close/>
                <a:moveTo>
                  <a:pt x="83427" y="23551"/>
                </a:moveTo>
                <a:lnTo>
                  <a:pt x="82259" y="23618"/>
                </a:lnTo>
                <a:cubicBezTo>
                  <a:pt x="82193" y="23618"/>
                  <a:pt x="82093" y="23718"/>
                  <a:pt x="82093" y="23851"/>
                </a:cubicBezTo>
                <a:cubicBezTo>
                  <a:pt x="82093" y="23918"/>
                  <a:pt x="82226" y="24018"/>
                  <a:pt x="82326" y="24018"/>
                </a:cubicBezTo>
                <a:lnTo>
                  <a:pt x="83494" y="23918"/>
                </a:lnTo>
                <a:cubicBezTo>
                  <a:pt x="83560" y="23918"/>
                  <a:pt x="83660" y="23851"/>
                  <a:pt x="83660" y="23718"/>
                </a:cubicBezTo>
                <a:cubicBezTo>
                  <a:pt x="83660" y="23618"/>
                  <a:pt x="83527" y="23551"/>
                  <a:pt x="83427" y="23551"/>
                </a:cubicBezTo>
                <a:close/>
                <a:moveTo>
                  <a:pt x="79091" y="23918"/>
                </a:moveTo>
                <a:cubicBezTo>
                  <a:pt x="78724" y="23918"/>
                  <a:pt x="78290" y="23951"/>
                  <a:pt x="77923" y="24018"/>
                </a:cubicBezTo>
                <a:cubicBezTo>
                  <a:pt x="77856" y="24018"/>
                  <a:pt x="77756" y="24085"/>
                  <a:pt x="77756" y="24218"/>
                </a:cubicBezTo>
                <a:cubicBezTo>
                  <a:pt x="77756" y="24285"/>
                  <a:pt x="77890" y="24385"/>
                  <a:pt x="77990" y="24385"/>
                </a:cubicBezTo>
                <a:cubicBezTo>
                  <a:pt x="78390" y="24351"/>
                  <a:pt x="78757" y="24285"/>
                  <a:pt x="79157" y="24285"/>
                </a:cubicBezTo>
                <a:cubicBezTo>
                  <a:pt x="79224" y="24285"/>
                  <a:pt x="79324" y="24218"/>
                  <a:pt x="79324" y="24085"/>
                </a:cubicBezTo>
                <a:cubicBezTo>
                  <a:pt x="79324" y="24018"/>
                  <a:pt x="79224" y="23918"/>
                  <a:pt x="79091" y="23918"/>
                </a:cubicBezTo>
                <a:close/>
                <a:moveTo>
                  <a:pt x="28518" y="23657"/>
                </a:moveTo>
                <a:cubicBezTo>
                  <a:pt x="28437" y="23657"/>
                  <a:pt x="28378" y="23712"/>
                  <a:pt x="28354" y="23784"/>
                </a:cubicBezTo>
                <a:cubicBezTo>
                  <a:pt x="28321" y="23918"/>
                  <a:pt x="28354" y="24018"/>
                  <a:pt x="28488" y="24051"/>
                </a:cubicBezTo>
                <a:lnTo>
                  <a:pt x="29622" y="24418"/>
                </a:lnTo>
                <a:lnTo>
                  <a:pt x="29689" y="24418"/>
                </a:lnTo>
                <a:cubicBezTo>
                  <a:pt x="29789" y="24418"/>
                  <a:pt x="29855" y="24351"/>
                  <a:pt x="29855" y="24285"/>
                </a:cubicBezTo>
                <a:cubicBezTo>
                  <a:pt x="29889" y="24218"/>
                  <a:pt x="29822" y="24085"/>
                  <a:pt x="29722" y="24051"/>
                </a:cubicBezTo>
                <a:lnTo>
                  <a:pt x="28621" y="23684"/>
                </a:lnTo>
                <a:cubicBezTo>
                  <a:pt x="28584" y="23666"/>
                  <a:pt x="28549" y="23657"/>
                  <a:pt x="28518" y="23657"/>
                </a:cubicBezTo>
                <a:close/>
                <a:moveTo>
                  <a:pt x="74754" y="24285"/>
                </a:moveTo>
                <a:cubicBezTo>
                  <a:pt x="74387" y="24351"/>
                  <a:pt x="73954" y="24385"/>
                  <a:pt x="73587" y="24418"/>
                </a:cubicBezTo>
                <a:cubicBezTo>
                  <a:pt x="73520" y="24418"/>
                  <a:pt x="73420" y="24518"/>
                  <a:pt x="73420" y="24618"/>
                </a:cubicBezTo>
                <a:cubicBezTo>
                  <a:pt x="73487" y="24718"/>
                  <a:pt x="73553" y="24785"/>
                  <a:pt x="73653" y="24785"/>
                </a:cubicBezTo>
                <a:cubicBezTo>
                  <a:pt x="74054" y="24752"/>
                  <a:pt x="74421" y="24718"/>
                  <a:pt x="74821" y="24685"/>
                </a:cubicBezTo>
                <a:cubicBezTo>
                  <a:pt x="74888" y="24685"/>
                  <a:pt x="74988" y="24585"/>
                  <a:pt x="74988" y="24452"/>
                </a:cubicBezTo>
                <a:cubicBezTo>
                  <a:pt x="74988" y="24385"/>
                  <a:pt x="74888" y="24285"/>
                  <a:pt x="74754" y="24285"/>
                </a:cubicBezTo>
                <a:close/>
                <a:moveTo>
                  <a:pt x="4242" y="23974"/>
                </a:moveTo>
                <a:cubicBezTo>
                  <a:pt x="4204" y="23974"/>
                  <a:pt x="4165" y="23990"/>
                  <a:pt x="4137" y="24018"/>
                </a:cubicBezTo>
                <a:lnTo>
                  <a:pt x="4037" y="24051"/>
                </a:lnTo>
                <a:cubicBezTo>
                  <a:pt x="3703" y="24251"/>
                  <a:pt x="3370" y="24452"/>
                  <a:pt x="3103" y="24685"/>
                </a:cubicBezTo>
                <a:cubicBezTo>
                  <a:pt x="3003" y="24752"/>
                  <a:pt x="2970" y="24885"/>
                  <a:pt x="3036" y="24952"/>
                </a:cubicBezTo>
                <a:cubicBezTo>
                  <a:pt x="3103" y="25019"/>
                  <a:pt x="3170" y="25052"/>
                  <a:pt x="3203" y="25052"/>
                </a:cubicBezTo>
                <a:cubicBezTo>
                  <a:pt x="3270" y="25052"/>
                  <a:pt x="3303" y="25052"/>
                  <a:pt x="3303" y="24952"/>
                </a:cubicBezTo>
                <a:cubicBezTo>
                  <a:pt x="3603" y="24752"/>
                  <a:pt x="3870" y="24552"/>
                  <a:pt x="4204" y="24385"/>
                </a:cubicBezTo>
                <a:lnTo>
                  <a:pt x="4304" y="24351"/>
                </a:lnTo>
                <a:cubicBezTo>
                  <a:pt x="4404" y="24285"/>
                  <a:pt x="4404" y="24185"/>
                  <a:pt x="4371" y="24085"/>
                </a:cubicBezTo>
                <a:cubicBezTo>
                  <a:pt x="4351" y="24006"/>
                  <a:pt x="4297" y="23974"/>
                  <a:pt x="4242" y="23974"/>
                </a:cubicBezTo>
                <a:close/>
                <a:moveTo>
                  <a:pt x="70418" y="24752"/>
                </a:moveTo>
                <a:cubicBezTo>
                  <a:pt x="70051" y="24852"/>
                  <a:pt x="69650" y="24885"/>
                  <a:pt x="69250" y="24919"/>
                </a:cubicBezTo>
                <a:cubicBezTo>
                  <a:pt x="69150" y="24919"/>
                  <a:pt x="69083" y="25019"/>
                  <a:pt x="69083" y="25119"/>
                </a:cubicBezTo>
                <a:cubicBezTo>
                  <a:pt x="69150" y="25219"/>
                  <a:pt x="69217" y="25285"/>
                  <a:pt x="69317" y="25285"/>
                </a:cubicBezTo>
                <a:cubicBezTo>
                  <a:pt x="69717" y="25252"/>
                  <a:pt x="70151" y="25219"/>
                  <a:pt x="70484" y="25119"/>
                </a:cubicBezTo>
                <a:cubicBezTo>
                  <a:pt x="70551" y="25119"/>
                  <a:pt x="70651" y="25052"/>
                  <a:pt x="70651" y="24919"/>
                </a:cubicBezTo>
                <a:cubicBezTo>
                  <a:pt x="70651" y="24852"/>
                  <a:pt x="70551" y="24752"/>
                  <a:pt x="70418" y="24752"/>
                </a:cubicBezTo>
                <a:close/>
                <a:moveTo>
                  <a:pt x="24978" y="24243"/>
                </a:moveTo>
                <a:cubicBezTo>
                  <a:pt x="24908" y="24243"/>
                  <a:pt x="24813" y="24303"/>
                  <a:pt x="24785" y="24385"/>
                </a:cubicBezTo>
                <a:cubicBezTo>
                  <a:pt x="24618" y="24752"/>
                  <a:pt x="24452" y="25119"/>
                  <a:pt x="24285" y="25452"/>
                </a:cubicBezTo>
                <a:cubicBezTo>
                  <a:pt x="24218" y="25552"/>
                  <a:pt x="24285" y="25686"/>
                  <a:pt x="24351" y="25719"/>
                </a:cubicBezTo>
                <a:lnTo>
                  <a:pt x="24452" y="25719"/>
                </a:lnTo>
                <a:cubicBezTo>
                  <a:pt x="24518" y="25719"/>
                  <a:pt x="24585" y="25686"/>
                  <a:pt x="24652" y="25586"/>
                </a:cubicBezTo>
                <a:cubicBezTo>
                  <a:pt x="24818" y="25252"/>
                  <a:pt x="24985" y="24885"/>
                  <a:pt x="25152" y="24518"/>
                </a:cubicBezTo>
                <a:cubicBezTo>
                  <a:pt x="25185" y="24418"/>
                  <a:pt x="25119" y="24285"/>
                  <a:pt x="25019" y="24251"/>
                </a:cubicBezTo>
                <a:cubicBezTo>
                  <a:pt x="25007" y="24246"/>
                  <a:pt x="24993" y="24243"/>
                  <a:pt x="24978" y="24243"/>
                </a:cubicBezTo>
                <a:close/>
                <a:moveTo>
                  <a:pt x="66148" y="25386"/>
                </a:moveTo>
                <a:cubicBezTo>
                  <a:pt x="65748" y="25452"/>
                  <a:pt x="65347" y="25519"/>
                  <a:pt x="64980" y="25586"/>
                </a:cubicBezTo>
                <a:cubicBezTo>
                  <a:pt x="64847" y="25586"/>
                  <a:pt x="64814" y="25686"/>
                  <a:pt x="64814" y="25786"/>
                </a:cubicBezTo>
                <a:cubicBezTo>
                  <a:pt x="64847" y="25886"/>
                  <a:pt x="64914" y="25953"/>
                  <a:pt x="65014" y="25953"/>
                </a:cubicBezTo>
                <a:cubicBezTo>
                  <a:pt x="65414" y="25886"/>
                  <a:pt x="65814" y="25853"/>
                  <a:pt x="66181" y="25753"/>
                </a:cubicBezTo>
                <a:cubicBezTo>
                  <a:pt x="66315" y="25753"/>
                  <a:pt x="66348" y="25686"/>
                  <a:pt x="66348" y="25552"/>
                </a:cubicBezTo>
                <a:cubicBezTo>
                  <a:pt x="66348" y="25419"/>
                  <a:pt x="66248" y="25386"/>
                  <a:pt x="66148" y="25386"/>
                </a:cubicBezTo>
                <a:close/>
                <a:moveTo>
                  <a:pt x="32650" y="25176"/>
                </a:moveTo>
                <a:cubicBezTo>
                  <a:pt x="32586" y="25176"/>
                  <a:pt x="32514" y="25239"/>
                  <a:pt x="32491" y="25285"/>
                </a:cubicBezTo>
                <a:cubicBezTo>
                  <a:pt x="32391" y="25386"/>
                  <a:pt x="32491" y="25519"/>
                  <a:pt x="32557" y="25552"/>
                </a:cubicBezTo>
                <a:cubicBezTo>
                  <a:pt x="32958" y="25719"/>
                  <a:pt x="33291" y="25886"/>
                  <a:pt x="33658" y="26053"/>
                </a:cubicBezTo>
                <a:lnTo>
                  <a:pt x="33725" y="26053"/>
                </a:lnTo>
                <a:cubicBezTo>
                  <a:pt x="33825" y="26053"/>
                  <a:pt x="33892" y="25953"/>
                  <a:pt x="33892" y="25953"/>
                </a:cubicBezTo>
                <a:cubicBezTo>
                  <a:pt x="33958" y="25886"/>
                  <a:pt x="33892" y="25753"/>
                  <a:pt x="33825" y="25719"/>
                </a:cubicBezTo>
                <a:cubicBezTo>
                  <a:pt x="33458" y="25552"/>
                  <a:pt x="33124" y="25386"/>
                  <a:pt x="32724" y="25219"/>
                </a:cubicBezTo>
                <a:cubicBezTo>
                  <a:pt x="32704" y="25188"/>
                  <a:pt x="32677" y="25176"/>
                  <a:pt x="32650" y="25176"/>
                </a:cubicBezTo>
                <a:close/>
                <a:moveTo>
                  <a:pt x="61908" y="26078"/>
                </a:moveTo>
                <a:cubicBezTo>
                  <a:pt x="61889" y="26078"/>
                  <a:pt x="61868" y="26080"/>
                  <a:pt x="61845" y="26086"/>
                </a:cubicBezTo>
                <a:cubicBezTo>
                  <a:pt x="61445" y="26186"/>
                  <a:pt x="61044" y="26253"/>
                  <a:pt x="60677" y="26353"/>
                </a:cubicBezTo>
                <a:cubicBezTo>
                  <a:pt x="60544" y="26386"/>
                  <a:pt x="60477" y="26453"/>
                  <a:pt x="60511" y="26586"/>
                </a:cubicBezTo>
                <a:cubicBezTo>
                  <a:pt x="60544" y="26687"/>
                  <a:pt x="60644" y="26753"/>
                  <a:pt x="60711" y="26753"/>
                </a:cubicBezTo>
                <a:cubicBezTo>
                  <a:pt x="61144" y="26687"/>
                  <a:pt x="61545" y="26586"/>
                  <a:pt x="61912" y="26520"/>
                </a:cubicBezTo>
                <a:cubicBezTo>
                  <a:pt x="62045" y="26453"/>
                  <a:pt x="62145" y="26386"/>
                  <a:pt x="62078" y="26253"/>
                </a:cubicBezTo>
                <a:cubicBezTo>
                  <a:pt x="62051" y="26142"/>
                  <a:pt x="62000" y="26078"/>
                  <a:pt x="61908" y="26078"/>
                </a:cubicBezTo>
                <a:close/>
                <a:moveTo>
                  <a:pt x="57643" y="27078"/>
                </a:moveTo>
                <a:cubicBezTo>
                  <a:pt x="57621" y="27078"/>
                  <a:pt x="57599" y="27081"/>
                  <a:pt x="57575" y="27087"/>
                </a:cubicBezTo>
                <a:cubicBezTo>
                  <a:pt x="57175" y="27187"/>
                  <a:pt x="56808" y="27287"/>
                  <a:pt x="56408" y="27387"/>
                </a:cubicBezTo>
                <a:cubicBezTo>
                  <a:pt x="56341" y="27420"/>
                  <a:pt x="56241" y="27520"/>
                  <a:pt x="56308" y="27621"/>
                </a:cubicBezTo>
                <a:cubicBezTo>
                  <a:pt x="56341" y="27754"/>
                  <a:pt x="56408" y="27787"/>
                  <a:pt x="56508" y="27787"/>
                </a:cubicBezTo>
                <a:lnTo>
                  <a:pt x="56574" y="27754"/>
                </a:lnTo>
                <a:cubicBezTo>
                  <a:pt x="56975" y="27687"/>
                  <a:pt x="57342" y="27554"/>
                  <a:pt x="57709" y="27454"/>
                </a:cubicBezTo>
                <a:cubicBezTo>
                  <a:pt x="57809" y="27420"/>
                  <a:pt x="57875" y="27354"/>
                  <a:pt x="57842" y="27220"/>
                </a:cubicBezTo>
                <a:cubicBezTo>
                  <a:pt x="57815" y="27138"/>
                  <a:pt x="57742" y="27078"/>
                  <a:pt x="57643" y="27078"/>
                </a:cubicBezTo>
                <a:close/>
                <a:moveTo>
                  <a:pt x="36542" y="27074"/>
                </a:moveTo>
                <a:cubicBezTo>
                  <a:pt x="36463" y="27074"/>
                  <a:pt x="36384" y="27105"/>
                  <a:pt x="36360" y="27154"/>
                </a:cubicBezTo>
                <a:cubicBezTo>
                  <a:pt x="36327" y="27254"/>
                  <a:pt x="36360" y="27387"/>
                  <a:pt x="36460" y="27420"/>
                </a:cubicBezTo>
                <a:lnTo>
                  <a:pt x="37461" y="28054"/>
                </a:lnTo>
                <a:cubicBezTo>
                  <a:pt x="37494" y="28088"/>
                  <a:pt x="37528" y="28088"/>
                  <a:pt x="37561" y="28088"/>
                </a:cubicBezTo>
                <a:cubicBezTo>
                  <a:pt x="37661" y="28088"/>
                  <a:pt x="37694" y="28054"/>
                  <a:pt x="37728" y="27987"/>
                </a:cubicBezTo>
                <a:cubicBezTo>
                  <a:pt x="37794" y="27887"/>
                  <a:pt x="37728" y="27754"/>
                  <a:pt x="37661" y="27721"/>
                </a:cubicBezTo>
                <a:cubicBezTo>
                  <a:pt x="37294" y="27520"/>
                  <a:pt x="36960" y="27287"/>
                  <a:pt x="36627" y="27087"/>
                </a:cubicBezTo>
                <a:cubicBezTo>
                  <a:pt x="36600" y="27078"/>
                  <a:pt x="36571" y="27074"/>
                  <a:pt x="36542" y="27074"/>
                </a:cubicBezTo>
                <a:close/>
                <a:moveTo>
                  <a:pt x="964" y="26919"/>
                </a:moveTo>
                <a:cubicBezTo>
                  <a:pt x="886" y="26919"/>
                  <a:pt x="823" y="26955"/>
                  <a:pt x="801" y="27020"/>
                </a:cubicBezTo>
                <a:cubicBezTo>
                  <a:pt x="534" y="27354"/>
                  <a:pt x="368" y="27721"/>
                  <a:pt x="201" y="28088"/>
                </a:cubicBezTo>
                <a:cubicBezTo>
                  <a:pt x="168" y="28188"/>
                  <a:pt x="268" y="28288"/>
                  <a:pt x="334" y="28354"/>
                </a:cubicBezTo>
                <a:lnTo>
                  <a:pt x="434" y="28354"/>
                </a:lnTo>
                <a:cubicBezTo>
                  <a:pt x="501" y="28354"/>
                  <a:pt x="601" y="28288"/>
                  <a:pt x="601" y="28254"/>
                </a:cubicBezTo>
                <a:cubicBezTo>
                  <a:pt x="701" y="27921"/>
                  <a:pt x="935" y="27587"/>
                  <a:pt x="1135" y="27254"/>
                </a:cubicBezTo>
                <a:cubicBezTo>
                  <a:pt x="1202" y="27120"/>
                  <a:pt x="1168" y="27020"/>
                  <a:pt x="1102" y="26953"/>
                </a:cubicBezTo>
                <a:cubicBezTo>
                  <a:pt x="1054" y="26930"/>
                  <a:pt x="1007" y="26919"/>
                  <a:pt x="964" y="26919"/>
                </a:cubicBezTo>
                <a:close/>
                <a:moveTo>
                  <a:pt x="53404" y="28246"/>
                </a:moveTo>
                <a:cubicBezTo>
                  <a:pt x="53384" y="28246"/>
                  <a:pt x="53362" y="28248"/>
                  <a:pt x="53339" y="28254"/>
                </a:cubicBezTo>
                <a:lnTo>
                  <a:pt x="52205" y="28621"/>
                </a:lnTo>
                <a:cubicBezTo>
                  <a:pt x="52138" y="28688"/>
                  <a:pt x="52038" y="28788"/>
                  <a:pt x="52071" y="28888"/>
                </a:cubicBezTo>
                <a:cubicBezTo>
                  <a:pt x="52138" y="28955"/>
                  <a:pt x="52205" y="29022"/>
                  <a:pt x="52305" y="29022"/>
                </a:cubicBezTo>
                <a:lnTo>
                  <a:pt x="52338" y="29022"/>
                </a:lnTo>
                <a:lnTo>
                  <a:pt x="53472" y="28621"/>
                </a:lnTo>
                <a:cubicBezTo>
                  <a:pt x="53539" y="28588"/>
                  <a:pt x="53639" y="28521"/>
                  <a:pt x="53572" y="28388"/>
                </a:cubicBezTo>
                <a:cubicBezTo>
                  <a:pt x="53545" y="28305"/>
                  <a:pt x="53495" y="28246"/>
                  <a:pt x="53404" y="28246"/>
                </a:cubicBezTo>
                <a:close/>
                <a:moveTo>
                  <a:pt x="22855" y="28086"/>
                </a:moveTo>
                <a:cubicBezTo>
                  <a:pt x="22784" y="28086"/>
                  <a:pt x="22727" y="28123"/>
                  <a:pt x="22684" y="28188"/>
                </a:cubicBezTo>
                <a:cubicBezTo>
                  <a:pt x="22483" y="28454"/>
                  <a:pt x="22217" y="28788"/>
                  <a:pt x="21983" y="29088"/>
                </a:cubicBezTo>
                <a:cubicBezTo>
                  <a:pt x="21950" y="29188"/>
                  <a:pt x="21950" y="29288"/>
                  <a:pt x="22016" y="29388"/>
                </a:cubicBezTo>
                <a:cubicBezTo>
                  <a:pt x="22050" y="29422"/>
                  <a:pt x="22083" y="29422"/>
                  <a:pt x="22150" y="29422"/>
                </a:cubicBezTo>
                <a:cubicBezTo>
                  <a:pt x="22183" y="29422"/>
                  <a:pt x="22217" y="29388"/>
                  <a:pt x="22250" y="29388"/>
                </a:cubicBezTo>
                <a:cubicBezTo>
                  <a:pt x="22550" y="29055"/>
                  <a:pt x="22817" y="28755"/>
                  <a:pt x="23017" y="28421"/>
                </a:cubicBezTo>
                <a:cubicBezTo>
                  <a:pt x="23084" y="28354"/>
                  <a:pt x="23051" y="28221"/>
                  <a:pt x="22984" y="28121"/>
                </a:cubicBezTo>
                <a:cubicBezTo>
                  <a:pt x="22937" y="28097"/>
                  <a:pt x="22893" y="28086"/>
                  <a:pt x="22855" y="28086"/>
                </a:cubicBezTo>
                <a:close/>
                <a:moveTo>
                  <a:pt x="49370" y="29695"/>
                </a:moveTo>
                <a:cubicBezTo>
                  <a:pt x="49345" y="29695"/>
                  <a:pt x="49321" y="29703"/>
                  <a:pt x="49303" y="29722"/>
                </a:cubicBezTo>
                <a:cubicBezTo>
                  <a:pt x="48902" y="29889"/>
                  <a:pt x="48535" y="30022"/>
                  <a:pt x="48168" y="30156"/>
                </a:cubicBezTo>
                <a:cubicBezTo>
                  <a:pt x="48035" y="30222"/>
                  <a:pt x="48002" y="30356"/>
                  <a:pt x="48035" y="30423"/>
                </a:cubicBezTo>
                <a:cubicBezTo>
                  <a:pt x="48035" y="30489"/>
                  <a:pt x="48135" y="30556"/>
                  <a:pt x="48202" y="30556"/>
                </a:cubicBezTo>
                <a:lnTo>
                  <a:pt x="48335" y="30556"/>
                </a:lnTo>
                <a:cubicBezTo>
                  <a:pt x="48669" y="30389"/>
                  <a:pt x="49036" y="30222"/>
                  <a:pt x="49403" y="30089"/>
                </a:cubicBezTo>
                <a:cubicBezTo>
                  <a:pt x="49536" y="30056"/>
                  <a:pt x="49569" y="29922"/>
                  <a:pt x="49536" y="29822"/>
                </a:cubicBezTo>
                <a:cubicBezTo>
                  <a:pt x="49512" y="29750"/>
                  <a:pt x="49436" y="29695"/>
                  <a:pt x="49370" y="29695"/>
                </a:cubicBezTo>
                <a:close/>
                <a:moveTo>
                  <a:pt x="40183" y="29475"/>
                </a:moveTo>
                <a:cubicBezTo>
                  <a:pt x="40123" y="29475"/>
                  <a:pt x="40066" y="29500"/>
                  <a:pt x="40029" y="29555"/>
                </a:cubicBezTo>
                <a:cubicBezTo>
                  <a:pt x="39996" y="29622"/>
                  <a:pt x="39996" y="29755"/>
                  <a:pt x="40063" y="29855"/>
                </a:cubicBezTo>
                <a:cubicBezTo>
                  <a:pt x="40363" y="30089"/>
                  <a:pt x="40696" y="30356"/>
                  <a:pt x="40997" y="30589"/>
                </a:cubicBezTo>
                <a:cubicBezTo>
                  <a:pt x="41030" y="30623"/>
                  <a:pt x="41063" y="30623"/>
                  <a:pt x="41130" y="30623"/>
                </a:cubicBezTo>
                <a:cubicBezTo>
                  <a:pt x="41163" y="30623"/>
                  <a:pt x="41230" y="30623"/>
                  <a:pt x="41264" y="30556"/>
                </a:cubicBezTo>
                <a:cubicBezTo>
                  <a:pt x="41330" y="30456"/>
                  <a:pt x="41330" y="30356"/>
                  <a:pt x="41230" y="30256"/>
                </a:cubicBezTo>
                <a:cubicBezTo>
                  <a:pt x="40930" y="30022"/>
                  <a:pt x="40663" y="29755"/>
                  <a:pt x="40330" y="29522"/>
                </a:cubicBezTo>
                <a:cubicBezTo>
                  <a:pt x="40285" y="29492"/>
                  <a:pt x="40233" y="29475"/>
                  <a:pt x="40183" y="29475"/>
                </a:cubicBezTo>
                <a:close/>
                <a:moveTo>
                  <a:pt x="45360" y="31444"/>
                </a:moveTo>
                <a:cubicBezTo>
                  <a:pt x="45337" y="31444"/>
                  <a:pt x="45316" y="31448"/>
                  <a:pt x="45300" y="31457"/>
                </a:cubicBezTo>
                <a:cubicBezTo>
                  <a:pt x="44899" y="31623"/>
                  <a:pt x="44566" y="31857"/>
                  <a:pt x="44199" y="32024"/>
                </a:cubicBezTo>
                <a:cubicBezTo>
                  <a:pt x="44132" y="32057"/>
                  <a:pt x="44066" y="32190"/>
                  <a:pt x="44132" y="32257"/>
                </a:cubicBezTo>
                <a:cubicBezTo>
                  <a:pt x="44166" y="32357"/>
                  <a:pt x="44199" y="32391"/>
                  <a:pt x="44299" y="32391"/>
                </a:cubicBezTo>
                <a:cubicBezTo>
                  <a:pt x="44299" y="32391"/>
                  <a:pt x="44332" y="32357"/>
                  <a:pt x="44399" y="32357"/>
                </a:cubicBezTo>
                <a:cubicBezTo>
                  <a:pt x="44733" y="32124"/>
                  <a:pt x="45066" y="31957"/>
                  <a:pt x="45467" y="31790"/>
                </a:cubicBezTo>
                <a:cubicBezTo>
                  <a:pt x="45533" y="31757"/>
                  <a:pt x="45567" y="31623"/>
                  <a:pt x="45533" y="31557"/>
                </a:cubicBezTo>
                <a:cubicBezTo>
                  <a:pt x="45508" y="31482"/>
                  <a:pt x="45427" y="31444"/>
                  <a:pt x="45360" y="31444"/>
                </a:cubicBezTo>
                <a:close/>
                <a:moveTo>
                  <a:pt x="19953" y="31281"/>
                </a:moveTo>
                <a:cubicBezTo>
                  <a:pt x="19898" y="31281"/>
                  <a:pt x="19848" y="31306"/>
                  <a:pt x="19815" y="31357"/>
                </a:cubicBezTo>
                <a:cubicBezTo>
                  <a:pt x="19515" y="31590"/>
                  <a:pt x="19181" y="31857"/>
                  <a:pt x="18881" y="32090"/>
                </a:cubicBezTo>
                <a:cubicBezTo>
                  <a:pt x="18814" y="32190"/>
                  <a:pt x="18781" y="32291"/>
                  <a:pt x="18848" y="32391"/>
                </a:cubicBezTo>
                <a:cubicBezTo>
                  <a:pt x="18881" y="32424"/>
                  <a:pt x="18981" y="32457"/>
                  <a:pt x="19014" y="32457"/>
                </a:cubicBezTo>
                <a:cubicBezTo>
                  <a:pt x="19048" y="32457"/>
                  <a:pt x="19114" y="32424"/>
                  <a:pt x="19181" y="32424"/>
                </a:cubicBezTo>
                <a:cubicBezTo>
                  <a:pt x="19481" y="32190"/>
                  <a:pt x="19815" y="31890"/>
                  <a:pt x="20115" y="31623"/>
                </a:cubicBezTo>
                <a:cubicBezTo>
                  <a:pt x="20182" y="31557"/>
                  <a:pt x="20182" y="31423"/>
                  <a:pt x="20115" y="31357"/>
                </a:cubicBezTo>
                <a:cubicBezTo>
                  <a:pt x="20065" y="31306"/>
                  <a:pt x="20007" y="31281"/>
                  <a:pt x="19953" y="31281"/>
                </a:cubicBezTo>
                <a:close/>
                <a:moveTo>
                  <a:pt x="233" y="31081"/>
                </a:moveTo>
                <a:cubicBezTo>
                  <a:pt x="213" y="31081"/>
                  <a:pt x="191" y="31084"/>
                  <a:pt x="168" y="31090"/>
                </a:cubicBezTo>
                <a:cubicBezTo>
                  <a:pt x="101" y="31123"/>
                  <a:pt x="1" y="31223"/>
                  <a:pt x="34" y="31357"/>
                </a:cubicBezTo>
                <a:cubicBezTo>
                  <a:pt x="168" y="31723"/>
                  <a:pt x="334" y="32090"/>
                  <a:pt x="534" y="32457"/>
                </a:cubicBezTo>
                <a:cubicBezTo>
                  <a:pt x="601" y="32524"/>
                  <a:pt x="635" y="32557"/>
                  <a:pt x="701" y="32557"/>
                </a:cubicBezTo>
                <a:cubicBezTo>
                  <a:pt x="768" y="32557"/>
                  <a:pt x="801" y="32557"/>
                  <a:pt x="801" y="32524"/>
                </a:cubicBezTo>
                <a:cubicBezTo>
                  <a:pt x="868" y="32457"/>
                  <a:pt x="935" y="32357"/>
                  <a:pt x="868" y="32257"/>
                </a:cubicBezTo>
                <a:cubicBezTo>
                  <a:pt x="668" y="31924"/>
                  <a:pt x="501" y="31590"/>
                  <a:pt x="434" y="31223"/>
                </a:cubicBezTo>
                <a:cubicBezTo>
                  <a:pt x="379" y="31141"/>
                  <a:pt x="325" y="31081"/>
                  <a:pt x="233" y="31081"/>
                </a:cubicBezTo>
                <a:close/>
                <a:moveTo>
                  <a:pt x="43469" y="32316"/>
                </a:moveTo>
                <a:cubicBezTo>
                  <a:pt x="43415" y="32316"/>
                  <a:pt x="43365" y="32341"/>
                  <a:pt x="43332" y="32391"/>
                </a:cubicBezTo>
                <a:cubicBezTo>
                  <a:pt x="43232" y="32457"/>
                  <a:pt x="43232" y="32591"/>
                  <a:pt x="43332" y="32691"/>
                </a:cubicBezTo>
                <a:cubicBezTo>
                  <a:pt x="43632" y="32958"/>
                  <a:pt x="43899" y="33258"/>
                  <a:pt x="44166" y="33558"/>
                </a:cubicBezTo>
                <a:cubicBezTo>
                  <a:pt x="44166" y="33591"/>
                  <a:pt x="44232" y="33625"/>
                  <a:pt x="44299" y="33625"/>
                </a:cubicBezTo>
                <a:cubicBezTo>
                  <a:pt x="44332" y="33625"/>
                  <a:pt x="44366" y="33625"/>
                  <a:pt x="44466" y="33558"/>
                </a:cubicBezTo>
                <a:cubicBezTo>
                  <a:pt x="44533" y="33458"/>
                  <a:pt x="44533" y="33358"/>
                  <a:pt x="44466" y="33258"/>
                </a:cubicBezTo>
                <a:cubicBezTo>
                  <a:pt x="44166" y="32958"/>
                  <a:pt x="43899" y="32691"/>
                  <a:pt x="43632" y="32391"/>
                </a:cubicBezTo>
                <a:cubicBezTo>
                  <a:pt x="43582" y="32341"/>
                  <a:pt x="43524" y="32316"/>
                  <a:pt x="43469" y="32316"/>
                </a:cubicBezTo>
                <a:close/>
                <a:moveTo>
                  <a:pt x="41531" y="33481"/>
                </a:moveTo>
                <a:cubicBezTo>
                  <a:pt x="41486" y="33481"/>
                  <a:pt x="41438" y="33497"/>
                  <a:pt x="41397" y="33525"/>
                </a:cubicBezTo>
                <a:lnTo>
                  <a:pt x="40396" y="34125"/>
                </a:lnTo>
                <a:cubicBezTo>
                  <a:pt x="40296" y="34225"/>
                  <a:pt x="40296" y="34359"/>
                  <a:pt x="40330" y="34425"/>
                </a:cubicBezTo>
                <a:cubicBezTo>
                  <a:pt x="40363" y="34459"/>
                  <a:pt x="40396" y="34525"/>
                  <a:pt x="40496" y="34525"/>
                </a:cubicBezTo>
                <a:lnTo>
                  <a:pt x="40630" y="34525"/>
                </a:lnTo>
                <a:lnTo>
                  <a:pt x="41630" y="33892"/>
                </a:lnTo>
                <a:cubicBezTo>
                  <a:pt x="41731" y="33792"/>
                  <a:pt x="41731" y="33692"/>
                  <a:pt x="41697" y="33591"/>
                </a:cubicBezTo>
                <a:cubicBezTo>
                  <a:pt x="41658" y="33513"/>
                  <a:pt x="41596" y="33481"/>
                  <a:pt x="41531" y="33481"/>
                </a:cubicBezTo>
                <a:close/>
                <a:moveTo>
                  <a:pt x="16418" y="33848"/>
                </a:moveTo>
                <a:cubicBezTo>
                  <a:pt x="16379" y="33848"/>
                  <a:pt x="16340" y="33864"/>
                  <a:pt x="16312" y="33892"/>
                </a:cubicBezTo>
                <a:cubicBezTo>
                  <a:pt x="15979" y="34092"/>
                  <a:pt x="15612" y="34259"/>
                  <a:pt x="15278" y="34425"/>
                </a:cubicBezTo>
                <a:cubicBezTo>
                  <a:pt x="15178" y="34459"/>
                  <a:pt x="15145" y="34592"/>
                  <a:pt x="15178" y="34692"/>
                </a:cubicBezTo>
                <a:cubicBezTo>
                  <a:pt x="15212" y="34759"/>
                  <a:pt x="15278" y="34792"/>
                  <a:pt x="15345" y="34792"/>
                </a:cubicBezTo>
                <a:cubicBezTo>
                  <a:pt x="15378" y="34792"/>
                  <a:pt x="15378" y="34759"/>
                  <a:pt x="15445" y="34759"/>
                </a:cubicBezTo>
                <a:cubicBezTo>
                  <a:pt x="15779" y="34592"/>
                  <a:pt x="16146" y="34425"/>
                  <a:pt x="16479" y="34225"/>
                </a:cubicBezTo>
                <a:cubicBezTo>
                  <a:pt x="16613" y="34192"/>
                  <a:pt x="16613" y="34058"/>
                  <a:pt x="16546" y="33958"/>
                </a:cubicBezTo>
                <a:cubicBezTo>
                  <a:pt x="16526" y="33880"/>
                  <a:pt x="16472" y="33848"/>
                  <a:pt x="16418" y="33848"/>
                </a:cubicBezTo>
                <a:close/>
                <a:moveTo>
                  <a:pt x="2865" y="34389"/>
                </a:moveTo>
                <a:cubicBezTo>
                  <a:pt x="2798" y="34389"/>
                  <a:pt x="2744" y="34418"/>
                  <a:pt x="2703" y="34459"/>
                </a:cubicBezTo>
                <a:cubicBezTo>
                  <a:pt x="2636" y="34592"/>
                  <a:pt x="2669" y="34726"/>
                  <a:pt x="2769" y="34759"/>
                </a:cubicBezTo>
                <a:cubicBezTo>
                  <a:pt x="3103" y="35026"/>
                  <a:pt x="3437" y="35226"/>
                  <a:pt x="3803" y="35393"/>
                </a:cubicBezTo>
                <a:cubicBezTo>
                  <a:pt x="3837" y="35426"/>
                  <a:pt x="3837" y="35426"/>
                  <a:pt x="3870" y="35426"/>
                </a:cubicBezTo>
                <a:cubicBezTo>
                  <a:pt x="3970" y="35426"/>
                  <a:pt x="4037" y="35393"/>
                  <a:pt x="4104" y="35259"/>
                </a:cubicBezTo>
                <a:cubicBezTo>
                  <a:pt x="4137" y="35159"/>
                  <a:pt x="4104" y="35059"/>
                  <a:pt x="4004" y="35026"/>
                </a:cubicBezTo>
                <a:cubicBezTo>
                  <a:pt x="3670" y="34859"/>
                  <a:pt x="3336" y="34626"/>
                  <a:pt x="3003" y="34425"/>
                </a:cubicBezTo>
                <a:cubicBezTo>
                  <a:pt x="2952" y="34400"/>
                  <a:pt x="2906" y="34389"/>
                  <a:pt x="2865" y="34389"/>
                </a:cubicBezTo>
                <a:close/>
                <a:moveTo>
                  <a:pt x="12392" y="35504"/>
                </a:moveTo>
                <a:cubicBezTo>
                  <a:pt x="12368" y="35504"/>
                  <a:pt x="12341" y="35511"/>
                  <a:pt x="12310" y="35526"/>
                </a:cubicBezTo>
                <a:cubicBezTo>
                  <a:pt x="11943" y="35626"/>
                  <a:pt x="11542" y="35726"/>
                  <a:pt x="11175" y="35793"/>
                </a:cubicBezTo>
                <a:cubicBezTo>
                  <a:pt x="11042" y="35860"/>
                  <a:pt x="10975" y="35926"/>
                  <a:pt x="11009" y="36060"/>
                </a:cubicBezTo>
                <a:cubicBezTo>
                  <a:pt x="11042" y="36127"/>
                  <a:pt x="11142" y="36227"/>
                  <a:pt x="11209" y="36227"/>
                </a:cubicBezTo>
                <a:cubicBezTo>
                  <a:pt x="11676" y="36127"/>
                  <a:pt x="12043" y="36027"/>
                  <a:pt x="12443" y="35893"/>
                </a:cubicBezTo>
                <a:cubicBezTo>
                  <a:pt x="12510" y="35860"/>
                  <a:pt x="12610" y="35760"/>
                  <a:pt x="12543" y="35626"/>
                </a:cubicBezTo>
                <a:cubicBezTo>
                  <a:pt x="12517" y="35575"/>
                  <a:pt x="12472" y="35504"/>
                  <a:pt x="12392" y="35504"/>
                </a:cubicBezTo>
                <a:close/>
                <a:moveTo>
                  <a:pt x="6939" y="35960"/>
                </a:moveTo>
                <a:cubicBezTo>
                  <a:pt x="6839" y="35960"/>
                  <a:pt x="6706" y="36027"/>
                  <a:pt x="6706" y="36127"/>
                </a:cubicBezTo>
                <a:cubicBezTo>
                  <a:pt x="6706" y="36227"/>
                  <a:pt x="6772" y="36360"/>
                  <a:pt x="6872" y="36360"/>
                </a:cubicBezTo>
                <a:cubicBezTo>
                  <a:pt x="7273" y="36427"/>
                  <a:pt x="7673" y="36460"/>
                  <a:pt x="8107" y="36460"/>
                </a:cubicBezTo>
                <a:cubicBezTo>
                  <a:pt x="8173" y="36460"/>
                  <a:pt x="8307" y="36393"/>
                  <a:pt x="8307" y="36260"/>
                </a:cubicBezTo>
                <a:cubicBezTo>
                  <a:pt x="8307" y="36127"/>
                  <a:pt x="8207" y="36060"/>
                  <a:pt x="8107" y="36060"/>
                </a:cubicBezTo>
                <a:cubicBezTo>
                  <a:pt x="7673" y="36060"/>
                  <a:pt x="7306" y="36027"/>
                  <a:pt x="6939" y="35960"/>
                </a:cubicBezTo>
                <a:close/>
                <a:moveTo>
                  <a:pt x="37851" y="35890"/>
                </a:moveTo>
                <a:cubicBezTo>
                  <a:pt x="37809" y="35890"/>
                  <a:pt x="37766" y="35901"/>
                  <a:pt x="37728" y="35926"/>
                </a:cubicBezTo>
                <a:cubicBezTo>
                  <a:pt x="37394" y="36127"/>
                  <a:pt x="37061" y="36393"/>
                  <a:pt x="36794" y="36627"/>
                </a:cubicBezTo>
                <a:cubicBezTo>
                  <a:pt x="36694" y="36727"/>
                  <a:pt x="36660" y="36860"/>
                  <a:pt x="36727" y="36927"/>
                </a:cubicBezTo>
                <a:cubicBezTo>
                  <a:pt x="36760" y="36961"/>
                  <a:pt x="36860" y="37027"/>
                  <a:pt x="36894" y="37027"/>
                </a:cubicBezTo>
                <a:cubicBezTo>
                  <a:pt x="36960" y="37027"/>
                  <a:pt x="36994" y="37027"/>
                  <a:pt x="37061" y="36961"/>
                </a:cubicBezTo>
                <a:cubicBezTo>
                  <a:pt x="37361" y="36727"/>
                  <a:pt x="37661" y="36527"/>
                  <a:pt x="37995" y="36260"/>
                </a:cubicBezTo>
                <a:cubicBezTo>
                  <a:pt x="38061" y="36193"/>
                  <a:pt x="38128" y="36060"/>
                  <a:pt x="38028" y="35960"/>
                </a:cubicBezTo>
                <a:cubicBezTo>
                  <a:pt x="37987" y="35919"/>
                  <a:pt x="37920" y="35890"/>
                  <a:pt x="37851" y="35890"/>
                </a:cubicBezTo>
                <a:close/>
                <a:moveTo>
                  <a:pt x="46263" y="35675"/>
                </a:moveTo>
                <a:cubicBezTo>
                  <a:pt x="46225" y="35675"/>
                  <a:pt x="46192" y="35690"/>
                  <a:pt x="46167" y="35726"/>
                </a:cubicBezTo>
                <a:cubicBezTo>
                  <a:pt x="46067" y="35793"/>
                  <a:pt x="46034" y="35926"/>
                  <a:pt x="46134" y="36027"/>
                </a:cubicBezTo>
                <a:cubicBezTo>
                  <a:pt x="46334" y="36293"/>
                  <a:pt x="46567" y="36627"/>
                  <a:pt x="46801" y="36961"/>
                </a:cubicBezTo>
                <a:cubicBezTo>
                  <a:pt x="46834" y="37027"/>
                  <a:pt x="46868" y="37061"/>
                  <a:pt x="46968" y="37061"/>
                </a:cubicBezTo>
                <a:cubicBezTo>
                  <a:pt x="47001" y="37061"/>
                  <a:pt x="47034" y="37061"/>
                  <a:pt x="47134" y="37027"/>
                </a:cubicBezTo>
                <a:cubicBezTo>
                  <a:pt x="47201" y="36927"/>
                  <a:pt x="47201" y="36794"/>
                  <a:pt x="47168" y="36727"/>
                </a:cubicBezTo>
                <a:cubicBezTo>
                  <a:pt x="46901" y="36427"/>
                  <a:pt x="46701" y="36093"/>
                  <a:pt x="46467" y="35760"/>
                </a:cubicBezTo>
                <a:cubicBezTo>
                  <a:pt x="46404" y="35717"/>
                  <a:pt x="46327" y="35675"/>
                  <a:pt x="46263" y="35675"/>
                </a:cubicBezTo>
                <a:close/>
                <a:moveTo>
                  <a:pt x="34542" y="38745"/>
                </a:moveTo>
                <a:cubicBezTo>
                  <a:pt x="34492" y="38745"/>
                  <a:pt x="34442" y="38762"/>
                  <a:pt x="34392" y="38795"/>
                </a:cubicBezTo>
                <a:cubicBezTo>
                  <a:pt x="34092" y="39095"/>
                  <a:pt x="33858" y="39429"/>
                  <a:pt x="33591" y="39729"/>
                </a:cubicBezTo>
                <a:cubicBezTo>
                  <a:pt x="33558" y="39796"/>
                  <a:pt x="33558" y="39929"/>
                  <a:pt x="33658" y="40029"/>
                </a:cubicBezTo>
                <a:cubicBezTo>
                  <a:pt x="33691" y="40063"/>
                  <a:pt x="33725" y="40063"/>
                  <a:pt x="33758" y="40063"/>
                </a:cubicBezTo>
                <a:cubicBezTo>
                  <a:pt x="33858" y="40063"/>
                  <a:pt x="33892" y="40029"/>
                  <a:pt x="33892" y="39963"/>
                </a:cubicBezTo>
                <a:cubicBezTo>
                  <a:pt x="34158" y="39662"/>
                  <a:pt x="34392" y="39396"/>
                  <a:pt x="34692" y="39095"/>
                </a:cubicBezTo>
                <a:cubicBezTo>
                  <a:pt x="34759" y="39029"/>
                  <a:pt x="34759" y="38895"/>
                  <a:pt x="34692" y="38795"/>
                </a:cubicBezTo>
                <a:cubicBezTo>
                  <a:pt x="34642" y="38762"/>
                  <a:pt x="34592" y="38745"/>
                  <a:pt x="34542" y="38745"/>
                </a:cubicBezTo>
                <a:close/>
                <a:moveTo>
                  <a:pt x="48562" y="39416"/>
                </a:moveTo>
                <a:cubicBezTo>
                  <a:pt x="48540" y="39416"/>
                  <a:pt x="48519" y="39421"/>
                  <a:pt x="48502" y="39429"/>
                </a:cubicBezTo>
                <a:cubicBezTo>
                  <a:pt x="48402" y="39462"/>
                  <a:pt x="48369" y="39596"/>
                  <a:pt x="48402" y="39696"/>
                </a:cubicBezTo>
                <a:cubicBezTo>
                  <a:pt x="48635" y="40029"/>
                  <a:pt x="48802" y="40396"/>
                  <a:pt x="48969" y="40730"/>
                </a:cubicBezTo>
                <a:cubicBezTo>
                  <a:pt x="48969" y="40797"/>
                  <a:pt x="49036" y="40863"/>
                  <a:pt x="49136" y="40863"/>
                </a:cubicBezTo>
                <a:lnTo>
                  <a:pt x="49203" y="40863"/>
                </a:lnTo>
                <a:cubicBezTo>
                  <a:pt x="49303" y="40797"/>
                  <a:pt x="49336" y="40697"/>
                  <a:pt x="49303" y="40596"/>
                </a:cubicBezTo>
                <a:cubicBezTo>
                  <a:pt x="49136" y="40230"/>
                  <a:pt x="48902" y="39896"/>
                  <a:pt x="48736" y="39529"/>
                </a:cubicBezTo>
                <a:cubicBezTo>
                  <a:pt x="48711" y="39454"/>
                  <a:pt x="48629" y="39416"/>
                  <a:pt x="48562" y="39416"/>
                </a:cubicBezTo>
                <a:close/>
                <a:moveTo>
                  <a:pt x="32044" y="42285"/>
                </a:moveTo>
                <a:cubicBezTo>
                  <a:pt x="31963" y="42285"/>
                  <a:pt x="31882" y="42323"/>
                  <a:pt x="31857" y="42398"/>
                </a:cubicBezTo>
                <a:cubicBezTo>
                  <a:pt x="31657" y="42765"/>
                  <a:pt x="31490" y="43132"/>
                  <a:pt x="31356" y="43532"/>
                </a:cubicBezTo>
                <a:cubicBezTo>
                  <a:pt x="31323" y="43599"/>
                  <a:pt x="31390" y="43732"/>
                  <a:pt x="31490" y="43765"/>
                </a:cubicBezTo>
                <a:lnTo>
                  <a:pt x="31557" y="43765"/>
                </a:lnTo>
                <a:cubicBezTo>
                  <a:pt x="31657" y="43765"/>
                  <a:pt x="31723" y="43732"/>
                  <a:pt x="31723" y="43632"/>
                </a:cubicBezTo>
                <a:cubicBezTo>
                  <a:pt x="31857" y="43265"/>
                  <a:pt x="32024" y="42898"/>
                  <a:pt x="32190" y="42565"/>
                </a:cubicBezTo>
                <a:cubicBezTo>
                  <a:pt x="32224" y="42464"/>
                  <a:pt x="32190" y="42364"/>
                  <a:pt x="32124" y="42298"/>
                </a:cubicBezTo>
                <a:cubicBezTo>
                  <a:pt x="32099" y="42289"/>
                  <a:pt x="32072" y="42285"/>
                  <a:pt x="32044" y="42285"/>
                </a:cubicBezTo>
                <a:close/>
                <a:moveTo>
                  <a:pt x="50268" y="43390"/>
                </a:moveTo>
                <a:cubicBezTo>
                  <a:pt x="50248" y="43390"/>
                  <a:pt x="50227" y="43393"/>
                  <a:pt x="50203" y="43398"/>
                </a:cubicBezTo>
                <a:cubicBezTo>
                  <a:pt x="50137" y="43432"/>
                  <a:pt x="50036" y="43565"/>
                  <a:pt x="50070" y="43632"/>
                </a:cubicBezTo>
                <a:cubicBezTo>
                  <a:pt x="50170" y="43932"/>
                  <a:pt x="50303" y="44266"/>
                  <a:pt x="50370" y="44599"/>
                </a:cubicBezTo>
                <a:lnTo>
                  <a:pt x="50403" y="44766"/>
                </a:lnTo>
                <a:cubicBezTo>
                  <a:pt x="50470" y="44900"/>
                  <a:pt x="50537" y="44933"/>
                  <a:pt x="50637" y="44933"/>
                </a:cubicBezTo>
                <a:lnTo>
                  <a:pt x="50670" y="44933"/>
                </a:lnTo>
                <a:cubicBezTo>
                  <a:pt x="50737" y="44900"/>
                  <a:pt x="50837" y="44799"/>
                  <a:pt x="50804" y="44666"/>
                </a:cubicBezTo>
                <a:lnTo>
                  <a:pt x="50737" y="44533"/>
                </a:lnTo>
                <a:cubicBezTo>
                  <a:pt x="50670" y="44199"/>
                  <a:pt x="50570" y="43865"/>
                  <a:pt x="50470" y="43532"/>
                </a:cubicBezTo>
                <a:cubicBezTo>
                  <a:pt x="50415" y="43450"/>
                  <a:pt x="50360" y="43390"/>
                  <a:pt x="50268" y="43390"/>
                </a:cubicBezTo>
                <a:close/>
                <a:moveTo>
                  <a:pt x="30856" y="46467"/>
                </a:moveTo>
                <a:cubicBezTo>
                  <a:pt x="30789" y="46467"/>
                  <a:pt x="30656" y="46501"/>
                  <a:pt x="30656" y="46634"/>
                </a:cubicBezTo>
                <a:cubicBezTo>
                  <a:pt x="30623" y="46934"/>
                  <a:pt x="30623" y="47235"/>
                  <a:pt x="30623" y="47535"/>
                </a:cubicBezTo>
                <a:lnTo>
                  <a:pt x="30623" y="47868"/>
                </a:lnTo>
                <a:cubicBezTo>
                  <a:pt x="30623" y="47968"/>
                  <a:pt x="30689" y="48068"/>
                  <a:pt x="30823" y="48068"/>
                </a:cubicBezTo>
                <a:cubicBezTo>
                  <a:pt x="30956" y="48068"/>
                  <a:pt x="31023" y="47935"/>
                  <a:pt x="30990" y="47802"/>
                </a:cubicBezTo>
                <a:lnTo>
                  <a:pt x="30990" y="47535"/>
                </a:lnTo>
                <a:cubicBezTo>
                  <a:pt x="30990" y="47268"/>
                  <a:pt x="30990" y="46968"/>
                  <a:pt x="31023" y="46701"/>
                </a:cubicBezTo>
                <a:cubicBezTo>
                  <a:pt x="31056" y="46601"/>
                  <a:pt x="30990" y="46467"/>
                  <a:pt x="30856" y="46467"/>
                </a:cubicBezTo>
                <a:close/>
                <a:moveTo>
                  <a:pt x="51071" y="47635"/>
                </a:moveTo>
                <a:cubicBezTo>
                  <a:pt x="51004" y="47635"/>
                  <a:pt x="50904" y="47735"/>
                  <a:pt x="50904" y="47868"/>
                </a:cubicBezTo>
                <a:cubicBezTo>
                  <a:pt x="50970" y="48102"/>
                  <a:pt x="50970" y="48369"/>
                  <a:pt x="50970" y="48602"/>
                </a:cubicBezTo>
                <a:lnTo>
                  <a:pt x="50970" y="49036"/>
                </a:lnTo>
                <a:cubicBezTo>
                  <a:pt x="50970" y="49136"/>
                  <a:pt x="51037" y="49236"/>
                  <a:pt x="51171" y="49236"/>
                </a:cubicBezTo>
                <a:cubicBezTo>
                  <a:pt x="51237" y="49236"/>
                  <a:pt x="51371" y="49136"/>
                  <a:pt x="51337" y="49036"/>
                </a:cubicBezTo>
                <a:lnTo>
                  <a:pt x="51337" y="48569"/>
                </a:lnTo>
                <a:cubicBezTo>
                  <a:pt x="51337" y="48302"/>
                  <a:pt x="51304" y="48068"/>
                  <a:pt x="51304" y="47802"/>
                </a:cubicBezTo>
                <a:cubicBezTo>
                  <a:pt x="51304" y="47735"/>
                  <a:pt x="51204" y="47635"/>
                  <a:pt x="51071" y="47635"/>
                </a:cubicBezTo>
                <a:close/>
                <a:moveTo>
                  <a:pt x="31513" y="50758"/>
                </a:moveTo>
                <a:cubicBezTo>
                  <a:pt x="31492" y="50758"/>
                  <a:pt x="31472" y="50763"/>
                  <a:pt x="31457" y="50770"/>
                </a:cubicBezTo>
                <a:cubicBezTo>
                  <a:pt x="31323" y="50804"/>
                  <a:pt x="31256" y="50937"/>
                  <a:pt x="31323" y="51037"/>
                </a:cubicBezTo>
                <a:cubicBezTo>
                  <a:pt x="31457" y="51404"/>
                  <a:pt x="31657" y="51771"/>
                  <a:pt x="31857" y="52105"/>
                </a:cubicBezTo>
                <a:cubicBezTo>
                  <a:pt x="31890" y="52138"/>
                  <a:pt x="31957" y="52205"/>
                  <a:pt x="32024" y="52205"/>
                </a:cubicBezTo>
                <a:cubicBezTo>
                  <a:pt x="32057" y="52205"/>
                  <a:pt x="32090" y="52205"/>
                  <a:pt x="32157" y="52238"/>
                </a:cubicBezTo>
                <a:cubicBezTo>
                  <a:pt x="32290" y="52138"/>
                  <a:pt x="32290" y="52038"/>
                  <a:pt x="32224" y="51938"/>
                </a:cubicBezTo>
                <a:cubicBezTo>
                  <a:pt x="32024" y="51604"/>
                  <a:pt x="31857" y="51237"/>
                  <a:pt x="31690" y="50904"/>
                </a:cubicBezTo>
                <a:cubicBezTo>
                  <a:pt x="31665" y="50802"/>
                  <a:pt x="31581" y="50758"/>
                  <a:pt x="31513" y="50758"/>
                </a:cubicBezTo>
                <a:close/>
                <a:moveTo>
                  <a:pt x="50529" y="51929"/>
                </a:moveTo>
                <a:cubicBezTo>
                  <a:pt x="50459" y="51929"/>
                  <a:pt x="50364" y="51989"/>
                  <a:pt x="50337" y="52071"/>
                </a:cubicBezTo>
                <a:cubicBezTo>
                  <a:pt x="50170" y="52405"/>
                  <a:pt x="50003" y="52738"/>
                  <a:pt x="49770" y="53072"/>
                </a:cubicBezTo>
                <a:cubicBezTo>
                  <a:pt x="49703" y="53205"/>
                  <a:pt x="49736" y="53306"/>
                  <a:pt x="49836" y="53372"/>
                </a:cubicBezTo>
                <a:cubicBezTo>
                  <a:pt x="49870" y="53406"/>
                  <a:pt x="49903" y="53406"/>
                  <a:pt x="49970" y="53406"/>
                </a:cubicBezTo>
                <a:cubicBezTo>
                  <a:pt x="50036" y="53406"/>
                  <a:pt x="50070" y="53372"/>
                  <a:pt x="50137" y="53272"/>
                </a:cubicBezTo>
                <a:cubicBezTo>
                  <a:pt x="50370" y="52939"/>
                  <a:pt x="50537" y="52572"/>
                  <a:pt x="50704" y="52205"/>
                </a:cubicBezTo>
                <a:cubicBezTo>
                  <a:pt x="50737" y="52105"/>
                  <a:pt x="50670" y="51971"/>
                  <a:pt x="50570" y="51938"/>
                </a:cubicBezTo>
                <a:cubicBezTo>
                  <a:pt x="50558" y="51932"/>
                  <a:pt x="50544" y="51929"/>
                  <a:pt x="50529" y="51929"/>
                </a:cubicBezTo>
                <a:close/>
                <a:moveTo>
                  <a:pt x="34174" y="54120"/>
                </a:moveTo>
                <a:cubicBezTo>
                  <a:pt x="34103" y="54120"/>
                  <a:pt x="34034" y="54143"/>
                  <a:pt x="33992" y="54206"/>
                </a:cubicBezTo>
                <a:cubicBezTo>
                  <a:pt x="33958" y="54273"/>
                  <a:pt x="33958" y="54406"/>
                  <a:pt x="34025" y="54473"/>
                </a:cubicBezTo>
                <a:cubicBezTo>
                  <a:pt x="34359" y="54673"/>
                  <a:pt x="34692" y="54940"/>
                  <a:pt x="35026" y="55140"/>
                </a:cubicBezTo>
                <a:cubicBezTo>
                  <a:pt x="35026" y="55207"/>
                  <a:pt x="35059" y="55207"/>
                  <a:pt x="35126" y="55207"/>
                </a:cubicBezTo>
                <a:cubicBezTo>
                  <a:pt x="35193" y="55207"/>
                  <a:pt x="35226" y="55140"/>
                  <a:pt x="35326" y="55107"/>
                </a:cubicBezTo>
                <a:cubicBezTo>
                  <a:pt x="35359" y="54973"/>
                  <a:pt x="35326" y="54873"/>
                  <a:pt x="35226" y="54807"/>
                </a:cubicBezTo>
                <a:cubicBezTo>
                  <a:pt x="34892" y="54606"/>
                  <a:pt x="34559" y="54406"/>
                  <a:pt x="34292" y="54139"/>
                </a:cubicBezTo>
                <a:cubicBezTo>
                  <a:pt x="34255" y="54127"/>
                  <a:pt x="34214" y="54120"/>
                  <a:pt x="34174" y="54120"/>
                </a:cubicBezTo>
                <a:close/>
                <a:moveTo>
                  <a:pt x="47674" y="55122"/>
                </a:moveTo>
                <a:cubicBezTo>
                  <a:pt x="47638" y="55122"/>
                  <a:pt x="47601" y="55129"/>
                  <a:pt x="47568" y="55140"/>
                </a:cubicBezTo>
                <a:cubicBezTo>
                  <a:pt x="47234" y="55307"/>
                  <a:pt x="46901" y="55474"/>
                  <a:pt x="46534" y="55641"/>
                </a:cubicBezTo>
                <a:cubicBezTo>
                  <a:pt x="46401" y="55707"/>
                  <a:pt x="46367" y="55807"/>
                  <a:pt x="46401" y="55907"/>
                </a:cubicBezTo>
                <a:cubicBezTo>
                  <a:pt x="46401" y="55974"/>
                  <a:pt x="46501" y="56041"/>
                  <a:pt x="46567" y="56041"/>
                </a:cubicBezTo>
                <a:lnTo>
                  <a:pt x="46667" y="56041"/>
                </a:lnTo>
                <a:cubicBezTo>
                  <a:pt x="47034" y="55874"/>
                  <a:pt x="47401" y="55707"/>
                  <a:pt x="47735" y="55474"/>
                </a:cubicBezTo>
                <a:cubicBezTo>
                  <a:pt x="47868" y="55440"/>
                  <a:pt x="47868" y="55374"/>
                  <a:pt x="47835" y="55240"/>
                </a:cubicBezTo>
                <a:cubicBezTo>
                  <a:pt x="47813" y="55151"/>
                  <a:pt x="47746" y="55122"/>
                  <a:pt x="47674" y="55122"/>
                </a:cubicBezTo>
                <a:close/>
                <a:moveTo>
                  <a:pt x="38025" y="56014"/>
                </a:moveTo>
                <a:cubicBezTo>
                  <a:pt x="37944" y="56014"/>
                  <a:pt x="37885" y="56069"/>
                  <a:pt x="37861" y="56141"/>
                </a:cubicBezTo>
                <a:cubicBezTo>
                  <a:pt x="37828" y="56274"/>
                  <a:pt x="37861" y="56374"/>
                  <a:pt x="37995" y="56408"/>
                </a:cubicBezTo>
                <a:cubicBezTo>
                  <a:pt x="38361" y="56541"/>
                  <a:pt x="38762" y="56608"/>
                  <a:pt x="39195" y="56708"/>
                </a:cubicBezTo>
                <a:cubicBezTo>
                  <a:pt x="39295" y="56708"/>
                  <a:pt x="39362" y="56641"/>
                  <a:pt x="39396" y="56541"/>
                </a:cubicBezTo>
                <a:cubicBezTo>
                  <a:pt x="39396" y="56408"/>
                  <a:pt x="39362" y="56274"/>
                  <a:pt x="39229" y="56274"/>
                </a:cubicBezTo>
                <a:cubicBezTo>
                  <a:pt x="38862" y="56241"/>
                  <a:pt x="38495" y="56141"/>
                  <a:pt x="38128" y="56041"/>
                </a:cubicBezTo>
                <a:cubicBezTo>
                  <a:pt x="38091" y="56022"/>
                  <a:pt x="38056" y="56014"/>
                  <a:pt x="38025" y="56014"/>
                </a:cubicBezTo>
                <a:close/>
                <a:moveTo>
                  <a:pt x="43498" y="56441"/>
                </a:moveTo>
                <a:cubicBezTo>
                  <a:pt x="43098" y="56474"/>
                  <a:pt x="42698" y="56541"/>
                  <a:pt x="42331" y="56541"/>
                </a:cubicBezTo>
                <a:cubicBezTo>
                  <a:pt x="42198" y="56541"/>
                  <a:pt x="42097" y="56608"/>
                  <a:pt x="42097" y="56741"/>
                </a:cubicBezTo>
                <a:cubicBezTo>
                  <a:pt x="42097" y="56875"/>
                  <a:pt x="42198" y="56941"/>
                  <a:pt x="42331" y="56941"/>
                </a:cubicBezTo>
                <a:cubicBezTo>
                  <a:pt x="42731" y="56908"/>
                  <a:pt x="43165" y="56875"/>
                  <a:pt x="43532" y="56808"/>
                </a:cubicBezTo>
                <a:cubicBezTo>
                  <a:pt x="43665" y="56808"/>
                  <a:pt x="43699" y="56741"/>
                  <a:pt x="43699" y="56608"/>
                </a:cubicBezTo>
                <a:cubicBezTo>
                  <a:pt x="43699" y="56474"/>
                  <a:pt x="43632" y="56441"/>
                  <a:pt x="43498" y="5644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rot="8895131">
            <a:off x="2294498" y="8245540"/>
            <a:ext cx="3175259" cy="1482550"/>
          </a:xfrm>
          <a:custGeom>
            <a:rect b="b" l="l" r="r" t="t"/>
            <a:pathLst>
              <a:path extrusionOk="0" h="38221" w="81860">
                <a:moveTo>
                  <a:pt x="24452" y="593"/>
                </a:moveTo>
                <a:cubicBezTo>
                  <a:pt x="24352" y="593"/>
                  <a:pt x="24251" y="693"/>
                  <a:pt x="24251" y="827"/>
                </a:cubicBezTo>
                <a:cubicBezTo>
                  <a:pt x="24251" y="927"/>
                  <a:pt x="24352" y="1027"/>
                  <a:pt x="24452" y="1027"/>
                </a:cubicBezTo>
                <a:lnTo>
                  <a:pt x="25652" y="1027"/>
                </a:lnTo>
                <a:cubicBezTo>
                  <a:pt x="25753" y="1027"/>
                  <a:pt x="25853" y="927"/>
                  <a:pt x="25853" y="827"/>
                </a:cubicBezTo>
                <a:cubicBezTo>
                  <a:pt x="25853" y="693"/>
                  <a:pt x="25753" y="593"/>
                  <a:pt x="25619" y="593"/>
                </a:cubicBezTo>
                <a:close/>
                <a:moveTo>
                  <a:pt x="21249" y="827"/>
                </a:moveTo>
                <a:cubicBezTo>
                  <a:pt x="20882" y="894"/>
                  <a:pt x="20482" y="927"/>
                  <a:pt x="20082" y="1027"/>
                </a:cubicBezTo>
                <a:cubicBezTo>
                  <a:pt x="19948" y="1060"/>
                  <a:pt x="19915" y="1160"/>
                  <a:pt x="19915" y="1261"/>
                </a:cubicBezTo>
                <a:cubicBezTo>
                  <a:pt x="19948" y="1361"/>
                  <a:pt x="20048" y="1427"/>
                  <a:pt x="20115" y="1427"/>
                </a:cubicBezTo>
                <a:cubicBezTo>
                  <a:pt x="20549" y="1361"/>
                  <a:pt x="20916" y="1327"/>
                  <a:pt x="21283" y="1194"/>
                </a:cubicBezTo>
                <a:cubicBezTo>
                  <a:pt x="21416" y="1194"/>
                  <a:pt x="21483" y="1094"/>
                  <a:pt x="21483" y="994"/>
                </a:cubicBezTo>
                <a:cubicBezTo>
                  <a:pt x="21483" y="860"/>
                  <a:pt x="21383" y="827"/>
                  <a:pt x="21249" y="827"/>
                </a:cubicBezTo>
                <a:close/>
                <a:moveTo>
                  <a:pt x="28821" y="927"/>
                </a:moveTo>
                <a:cubicBezTo>
                  <a:pt x="28721" y="927"/>
                  <a:pt x="28588" y="994"/>
                  <a:pt x="28588" y="1094"/>
                </a:cubicBezTo>
                <a:cubicBezTo>
                  <a:pt x="28588" y="1194"/>
                  <a:pt x="28655" y="1327"/>
                  <a:pt x="28755" y="1327"/>
                </a:cubicBezTo>
                <a:cubicBezTo>
                  <a:pt x="29188" y="1361"/>
                  <a:pt x="29555" y="1427"/>
                  <a:pt x="29922" y="1527"/>
                </a:cubicBezTo>
                <a:lnTo>
                  <a:pt x="29989" y="1527"/>
                </a:lnTo>
                <a:cubicBezTo>
                  <a:pt x="30056" y="1527"/>
                  <a:pt x="30156" y="1461"/>
                  <a:pt x="30156" y="1394"/>
                </a:cubicBezTo>
                <a:cubicBezTo>
                  <a:pt x="30156" y="1261"/>
                  <a:pt x="30089" y="1194"/>
                  <a:pt x="29989" y="1160"/>
                </a:cubicBezTo>
                <a:cubicBezTo>
                  <a:pt x="29589" y="1060"/>
                  <a:pt x="29188" y="1027"/>
                  <a:pt x="28821" y="927"/>
                </a:cubicBezTo>
                <a:close/>
                <a:moveTo>
                  <a:pt x="77454" y="0"/>
                </a:moveTo>
                <a:cubicBezTo>
                  <a:pt x="77430" y="0"/>
                  <a:pt x="77407" y="8"/>
                  <a:pt x="77389" y="26"/>
                </a:cubicBezTo>
                <a:cubicBezTo>
                  <a:pt x="77256" y="60"/>
                  <a:pt x="77223" y="193"/>
                  <a:pt x="77256" y="260"/>
                </a:cubicBezTo>
                <a:lnTo>
                  <a:pt x="77623" y="1394"/>
                </a:lnTo>
                <a:cubicBezTo>
                  <a:pt x="77690" y="1461"/>
                  <a:pt x="77756" y="1527"/>
                  <a:pt x="77856" y="1527"/>
                </a:cubicBezTo>
                <a:lnTo>
                  <a:pt x="77890" y="1527"/>
                </a:lnTo>
                <a:cubicBezTo>
                  <a:pt x="77956" y="1461"/>
                  <a:pt x="78057" y="1394"/>
                  <a:pt x="78023" y="1261"/>
                </a:cubicBezTo>
                <a:lnTo>
                  <a:pt x="77623" y="160"/>
                </a:lnTo>
                <a:cubicBezTo>
                  <a:pt x="77598" y="62"/>
                  <a:pt x="77520" y="0"/>
                  <a:pt x="77454" y="0"/>
                </a:cubicBezTo>
                <a:close/>
                <a:moveTo>
                  <a:pt x="17078" y="1852"/>
                </a:moveTo>
                <a:cubicBezTo>
                  <a:pt x="17058" y="1852"/>
                  <a:pt x="17037" y="1855"/>
                  <a:pt x="17013" y="1861"/>
                </a:cubicBezTo>
                <a:lnTo>
                  <a:pt x="15879" y="2228"/>
                </a:lnTo>
                <a:cubicBezTo>
                  <a:pt x="15745" y="2261"/>
                  <a:pt x="15712" y="2395"/>
                  <a:pt x="15745" y="2495"/>
                </a:cubicBezTo>
                <a:cubicBezTo>
                  <a:pt x="15745" y="2561"/>
                  <a:pt x="15845" y="2595"/>
                  <a:pt x="15912" y="2595"/>
                </a:cubicBezTo>
                <a:lnTo>
                  <a:pt x="16012" y="2595"/>
                </a:lnTo>
                <a:lnTo>
                  <a:pt x="17146" y="2228"/>
                </a:lnTo>
                <a:cubicBezTo>
                  <a:pt x="17213" y="2195"/>
                  <a:pt x="17313" y="2061"/>
                  <a:pt x="17246" y="1994"/>
                </a:cubicBezTo>
                <a:cubicBezTo>
                  <a:pt x="17219" y="1912"/>
                  <a:pt x="17169" y="1852"/>
                  <a:pt x="17078" y="1852"/>
                </a:cubicBezTo>
                <a:close/>
                <a:moveTo>
                  <a:pt x="33017" y="2052"/>
                </a:moveTo>
                <a:cubicBezTo>
                  <a:pt x="32947" y="2052"/>
                  <a:pt x="32852" y="2112"/>
                  <a:pt x="32824" y="2195"/>
                </a:cubicBezTo>
                <a:cubicBezTo>
                  <a:pt x="32758" y="2261"/>
                  <a:pt x="32858" y="2395"/>
                  <a:pt x="32924" y="2428"/>
                </a:cubicBezTo>
                <a:cubicBezTo>
                  <a:pt x="33291" y="2595"/>
                  <a:pt x="33625" y="2728"/>
                  <a:pt x="34025" y="2895"/>
                </a:cubicBezTo>
                <a:lnTo>
                  <a:pt x="34092" y="2895"/>
                </a:lnTo>
                <a:cubicBezTo>
                  <a:pt x="34192" y="2895"/>
                  <a:pt x="34259" y="2862"/>
                  <a:pt x="34259" y="2762"/>
                </a:cubicBezTo>
                <a:cubicBezTo>
                  <a:pt x="34325" y="2695"/>
                  <a:pt x="34259" y="2561"/>
                  <a:pt x="34192" y="2528"/>
                </a:cubicBezTo>
                <a:cubicBezTo>
                  <a:pt x="33825" y="2361"/>
                  <a:pt x="33425" y="2195"/>
                  <a:pt x="33058" y="2061"/>
                </a:cubicBezTo>
                <a:cubicBezTo>
                  <a:pt x="33046" y="2055"/>
                  <a:pt x="33032" y="2052"/>
                  <a:pt x="33017" y="2052"/>
                </a:cubicBezTo>
                <a:close/>
                <a:moveTo>
                  <a:pt x="13003" y="3501"/>
                </a:moveTo>
                <a:cubicBezTo>
                  <a:pt x="12971" y="3501"/>
                  <a:pt x="12939" y="3509"/>
                  <a:pt x="12910" y="3529"/>
                </a:cubicBezTo>
                <a:cubicBezTo>
                  <a:pt x="12576" y="3696"/>
                  <a:pt x="12210" y="3862"/>
                  <a:pt x="11876" y="4063"/>
                </a:cubicBezTo>
                <a:cubicBezTo>
                  <a:pt x="11809" y="4096"/>
                  <a:pt x="11743" y="4229"/>
                  <a:pt x="11809" y="4329"/>
                </a:cubicBezTo>
                <a:cubicBezTo>
                  <a:pt x="11843" y="4363"/>
                  <a:pt x="11876" y="4396"/>
                  <a:pt x="11976" y="4396"/>
                </a:cubicBezTo>
                <a:lnTo>
                  <a:pt x="12043" y="4396"/>
                </a:lnTo>
                <a:cubicBezTo>
                  <a:pt x="12376" y="4229"/>
                  <a:pt x="12743" y="4029"/>
                  <a:pt x="13077" y="3862"/>
                </a:cubicBezTo>
                <a:cubicBezTo>
                  <a:pt x="13177" y="3796"/>
                  <a:pt x="13210" y="3696"/>
                  <a:pt x="13177" y="3596"/>
                </a:cubicBezTo>
                <a:cubicBezTo>
                  <a:pt x="13153" y="3548"/>
                  <a:pt x="13080" y="3501"/>
                  <a:pt x="13003" y="3501"/>
                </a:cubicBezTo>
                <a:close/>
                <a:moveTo>
                  <a:pt x="36931" y="3928"/>
                </a:moveTo>
                <a:cubicBezTo>
                  <a:pt x="36860" y="3928"/>
                  <a:pt x="36803" y="3965"/>
                  <a:pt x="36760" y="4029"/>
                </a:cubicBezTo>
                <a:cubicBezTo>
                  <a:pt x="36694" y="4129"/>
                  <a:pt x="36727" y="4263"/>
                  <a:pt x="36827" y="4296"/>
                </a:cubicBezTo>
                <a:cubicBezTo>
                  <a:pt x="37094" y="4530"/>
                  <a:pt x="37428" y="4763"/>
                  <a:pt x="37761" y="4963"/>
                </a:cubicBezTo>
                <a:cubicBezTo>
                  <a:pt x="37828" y="5030"/>
                  <a:pt x="37861" y="5030"/>
                  <a:pt x="37895" y="5030"/>
                </a:cubicBezTo>
                <a:cubicBezTo>
                  <a:pt x="37928" y="5030"/>
                  <a:pt x="38028" y="5030"/>
                  <a:pt x="38095" y="4930"/>
                </a:cubicBezTo>
                <a:cubicBezTo>
                  <a:pt x="38195" y="4796"/>
                  <a:pt x="38161" y="4730"/>
                  <a:pt x="38061" y="4630"/>
                </a:cubicBezTo>
                <a:cubicBezTo>
                  <a:pt x="37728" y="4396"/>
                  <a:pt x="37394" y="4196"/>
                  <a:pt x="37061" y="3962"/>
                </a:cubicBezTo>
                <a:cubicBezTo>
                  <a:pt x="37013" y="3939"/>
                  <a:pt x="36970" y="3928"/>
                  <a:pt x="36931" y="3928"/>
                </a:cubicBezTo>
                <a:close/>
                <a:moveTo>
                  <a:pt x="78706" y="4141"/>
                </a:moveTo>
                <a:cubicBezTo>
                  <a:pt x="78681" y="4141"/>
                  <a:pt x="78653" y="4148"/>
                  <a:pt x="78624" y="4163"/>
                </a:cubicBezTo>
                <a:cubicBezTo>
                  <a:pt x="78524" y="4196"/>
                  <a:pt x="78423" y="4263"/>
                  <a:pt x="78457" y="4396"/>
                </a:cubicBezTo>
                <a:cubicBezTo>
                  <a:pt x="78557" y="4763"/>
                  <a:pt x="78624" y="5197"/>
                  <a:pt x="78724" y="5564"/>
                </a:cubicBezTo>
                <a:cubicBezTo>
                  <a:pt x="78757" y="5664"/>
                  <a:pt x="78857" y="5730"/>
                  <a:pt x="78924" y="5730"/>
                </a:cubicBezTo>
                <a:cubicBezTo>
                  <a:pt x="79057" y="5730"/>
                  <a:pt x="79124" y="5597"/>
                  <a:pt x="79124" y="5497"/>
                </a:cubicBezTo>
                <a:cubicBezTo>
                  <a:pt x="79057" y="5097"/>
                  <a:pt x="78957" y="4696"/>
                  <a:pt x="78890" y="4329"/>
                </a:cubicBezTo>
                <a:cubicBezTo>
                  <a:pt x="78864" y="4225"/>
                  <a:pt x="78798" y="4141"/>
                  <a:pt x="78706" y="4141"/>
                </a:cubicBezTo>
                <a:close/>
                <a:moveTo>
                  <a:pt x="9274" y="5694"/>
                </a:moveTo>
                <a:cubicBezTo>
                  <a:pt x="9235" y="5694"/>
                  <a:pt x="9199" y="5705"/>
                  <a:pt x="9174" y="5730"/>
                </a:cubicBezTo>
                <a:cubicBezTo>
                  <a:pt x="8840" y="5931"/>
                  <a:pt x="8540" y="6197"/>
                  <a:pt x="8207" y="6431"/>
                </a:cubicBezTo>
                <a:cubicBezTo>
                  <a:pt x="8107" y="6531"/>
                  <a:pt x="8073" y="6664"/>
                  <a:pt x="8173" y="6731"/>
                </a:cubicBezTo>
                <a:cubicBezTo>
                  <a:pt x="8207" y="6764"/>
                  <a:pt x="8273" y="6831"/>
                  <a:pt x="8340" y="6831"/>
                </a:cubicBezTo>
                <a:cubicBezTo>
                  <a:pt x="8373" y="6831"/>
                  <a:pt x="8407" y="6831"/>
                  <a:pt x="8474" y="6764"/>
                </a:cubicBezTo>
                <a:cubicBezTo>
                  <a:pt x="8807" y="6531"/>
                  <a:pt x="9074" y="6264"/>
                  <a:pt x="9408" y="6064"/>
                </a:cubicBezTo>
                <a:cubicBezTo>
                  <a:pt x="9508" y="5997"/>
                  <a:pt x="9541" y="5864"/>
                  <a:pt x="9474" y="5764"/>
                </a:cubicBezTo>
                <a:cubicBezTo>
                  <a:pt x="9412" y="5723"/>
                  <a:pt x="9338" y="5694"/>
                  <a:pt x="9274" y="5694"/>
                </a:cubicBezTo>
                <a:close/>
                <a:moveTo>
                  <a:pt x="40334" y="6623"/>
                </a:moveTo>
                <a:cubicBezTo>
                  <a:pt x="40280" y="6623"/>
                  <a:pt x="40230" y="6648"/>
                  <a:pt x="40196" y="6698"/>
                </a:cubicBezTo>
                <a:cubicBezTo>
                  <a:pt x="40096" y="6764"/>
                  <a:pt x="40096" y="6898"/>
                  <a:pt x="40196" y="6998"/>
                </a:cubicBezTo>
                <a:cubicBezTo>
                  <a:pt x="40496" y="7231"/>
                  <a:pt x="40763" y="7532"/>
                  <a:pt x="41030" y="7832"/>
                </a:cubicBezTo>
                <a:cubicBezTo>
                  <a:pt x="41030" y="7865"/>
                  <a:pt x="41097" y="7899"/>
                  <a:pt x="41164" y="7899"/>
                </a:cubicBezTo>
                <a:cubicBezTo>
                  <a:pt x="41197" y="7899"/>
                  <a:pt x="41230" y="7899"/>
                  <a:pt x="41330" y="7865"/>
                </a:cubicBezTo>
                <a:cubicBezTo>
                  <a:pt x="41397" y="7765"/>
                  <a:pt x="41397" y="7665"/>
                  <a:pt x="41330" y="7565"/>
                </a:cubicBezTo>
                <a:cubicBezTo>
                  <a:pt x="41063" y="7265"/>
                  <a:pt x="40763" y="6998"/>
                  <a:pt x="40496" y="6698"/>
                </a:cubicBezTo>
                <a:cubicBezTo>
                  <a:pt x="40446" y="6648"/>
                  <a:pt x="40388" y="6623"/>
                  <a:pt x="40334" y="6623"/>
                </a:cubicBezTo>
                <a:close/>
                <a:moveTo>
                  <a:pt x="5938" y="8457"/>
                </a:moveTo>
                <a:cubicBezTo>
                  <a:pt x="5888" y="8457"/>
                  <a:pt x="5838" y="8482"/>
                  <a:pt x="5805" y="8532"/>
                </a:cubicBezTo>
                <a:lnTo>
                  <a:pt x="4971" y="9366"/>
                </a:lnTo>
                <a:cubicBezTo>
                  <a:pt x="4871" y="9433"/>
                  <a:pt x="4871" y="9566"/>
                  <a:pt x="4971" y="9667"/>
                </a:cubicBezTo>
                <a:cubicBezTo>
                  <a:pt x="5004" y="9700"/>
                  <a:pt x="5038" y="9700"/>
                  <a:pt x="5071" y="9700"/>
                </a:cubicBezTo>
                <a:cubicBezTo>
                  <a:pt x="5138" y="9700"/>
                  <a:pt x="5171" y="9700"/>
                  <a:pt x="5238" y="9667"/>
                </a:cubicBezTo>
                <a:cubicBezTo>
                  <a:pt x="5505" y="9366"/>
                  <a:pt x="5805" y="9066"/>
                  <a:pt x="6072" y="8833"/>
                </a:cubicBezTo>
                <a:cubicBezTo>
                  <a:pt x="6172" y="8733"/>
                  <a:pt x="6172" y="8599"/>
                  <a:pt x="6072" y="8532"/>
                </a:cubicBezTo>
                <a:cubicBezTo>
                  <a:pt x="6038" y="8482"/>
                  <a:pt x="5988" y="8457"/>
                  <a:pt x="5938" y="8457"/>
                </a:cubicBezTo>
                <a:close/>
                <a:moveTo>
                  <a:pt x="79291" y="8532"/>
                </a:moveTo>
                <a:cubicBezTo>
                  <a:pt x="79224" y="8532"/>
                  <a:pt x="79124" y="8599"/>
                  <a:pt x="79124" y="8733"/>
                </a:cubicBezTo>
                <a:cubicBezTo>
                  <a:pt x="79191" y="9099"/>
                  <a:pt x="79191" y="9533"/>
                  <a:pt x="79224" y="9900"/>
                </a:cubicBezTo>
                <a:cubicBezTo>
                  <a:pt x="79224" y="10000"/>
                  <a:pt x="79291" y="10067"/>
                  <a:pt x="79424" y="10067"/>
                </a:cubicBezTo>
                <a:cubicBezTo>
                  <a:pt x="79558" y="10067"/>
                  <a:pt x="79624" y="10000"/>
                  <a:pt x="79591" y="9900"/>
                </a:cubicBezTo>
                <a:cubicBezTo>
                  <a:pt x="79591" y="9466"/>
                  <a:pt x="79558" y="9099"/>
                  <a:pt x="79524" y="8699"/>
                </a:cubicBezTo>
                <a:cubicBezTo>
                  <a:pt x="79524" y="8599"/>
                  <a:pt x="79424" y="8532"/>
                  <a:pt x="79291" y="8532"/>
                </a:cubicBezTo>
                <a:close/>
                <a:moveTo>
                  <a:pt x="43139" y="10012"/>
                </a:moveTo>
                <a:cubicBezTo>
                  <a:pt x="43098" y="10012"/>
                  <a:pt x="43059" y="10020"/>
                  <a:pt x="43032" y="10033"/>
                </a:cubicBezTo>
                <a:cubicBezTo>
                  <a:pt x="42931" y="10100"/>
                  <a:pt x="42931" y="10234"/>
                  <a:pt x="42998" y="10334"/>
                </a:cubicBezTo>
                <a:lnTo>
                  <a:pt x="43599" y="11334"/>
                </a:lnTo>
                <a:cubicBezTo>
                  <a:pt x="43665" y="11368"/>
                  <a:pt x="43699" y="11401"/>
                  <a:pt x="43765" y="11401"/>
                </a:cubicBezTo>
                <a:cubicBezTo>
                  <a:pt x="43765" y="11401"/>
                  <a:pt x="43832" y="11401"/>
                  <a:pt x="43865" y="11368"/>
                </a:cubicBezTo>
                <a:cubicBezTo>
                  <a:pt x="43966" y="11268"/>
                  <a:pt x="43966" y="11168"/>
                  <a:pt x="43932" y="11068"/>
                </a:cubicBezTo>
                <a:cubicBezTo>
                  <a:pt x="43765" y="10734"/>
                  <a:pt x="43532" y="10400"/>
                  <a:pt x="43298" y="10067"/>
                </a:cubicBezTo>
                <a:cubicBezTo>
                  <a:pt x="43259" y="10028"/>
                  <a:pt x="43197" y="10012"/>
                  <a:pt x="43139" y="10012"/>
                </a:cubicBezTo>
                <a:close/>
                <a:moveTo>
                  <a:pt x="3009" y="11615"/>
                </a:moveTo>
                <a:cubicBezTo>
                  <a:pt x="2948" y="11615"/>
                  <a:pt x="2878" y="11638"/>
                  <a:pt x="2836" y="11701"/>
                </a:cubicBezTo>
                <a:cubicBezTo>
                  <a:pt x="2569" y="12035"/>
                  <a:pt x="2336" y="12302"/>
                  <a:pt x="2069" y="12669"/>
                </a:cubicBezTo>
                <a:cubicBezTo>
                  <a:pt x="2002" y="12735"/>
                  <a:pt x="2036" y="12869"/>
                  <a:pt x="2136" y="12936"/>
                </a:cubicBezTo>
                <a:cubicBezTo>
                  <a:pt x="2169" y="13002"/>
                  <a:pt x="2202" y="13002"/>
                  <a:pt x="2236" y="13002"/>
                </a:cubicBezTo>
                <a:cubicBezTo>
                  <a:pt x="2302" y="13002"/>
                  <a:pt x="2369" y="13002"/>
                  <a:pt x="2403" y="12869"/>
                </a:cubicBezTo>
                <a:cubicBezTo>
                  <a:pt x="2669" y="12569"/>
                  <a:pt x="2903" y="12235"/>
                  <a:pt x="3170" y="11935"/>
                </a:cubicBezTo>
                <a:cubicBezTo>
                  <a:pt x="3203" y="11868"/>
                  <a:pt x="3203" y="11735"/>
                  <a:pt x="3103" y="11635"/>
                </a:cubicBezTo>
                <a:cubicBezTo>
                  <a:pt x="3079" y="11622"/>
                  <a:pt x="3045" y="11615"/>
                  <a:pt x="3009" y="11615"/>
                </a:cubicBezTo>
                <a:close/>
                <a:moveTo>
                  <a:pt x="74387" y="12535"/>
                </a:moveTo>
                <a:cubicBezTo>
                  <a:pt x="73954" y="12569"/>
                  <a:pt x="73587" y="12635"/>
                  <a:pt x="73186" y="12769"/>
                </a:cubicBezTo>
                <a:cubicBezTo>
                  <a:pt x="73053" y="12802"/>
                  <a:pt x="73020" y="12936"/>
                  <a:pt x="73053" y="13036"/>
                </a:cubicBezTo>
                <a:cubicBezTo>
                  <a:pt x="73053" y="13102"/>
                  <a:pt x="73120" y="13136"/>
                  <a:pt x="73220" y="13136"/>
                </a:cubicBezTo>
                <a:lnTo>
                  <a:pt x="73286" y="13136"/>
                </a:lnTo>
                <a:cubicBezTo>
                  <a:pt x="73687" y="13036"/>
                  <a:pt x="74054" y="12936"/>
                  <a:pt x="74421" y="12902"/>
                </a:cubicBezTo>
                <a:cubicBezTo>
                  <a:pt x="74521" y="12902"/>
                  <a:pt x="74587" y="12802"/>
                  <a:pt x="74587" y="12702"/>
                </a:cubicBezTo>
                <a:cubicBezTo>
                  <a:pt x="74587" y="12602"/>
                  <a:pt x="74521" y="12535"/>
                  <a:pt x="74387" y="12535"/>
                </a:cubicBezTo>
                <a:close/>
                <a:moveTo>
                  <a:pt x="77469" y="13175"/>
                </a:moveTo>
                <a:cubicBezTo>
                  <a:pt x="77400" y="13175"/>
                  <a:pt x="77336" y="13222"/>
                  <a:pt x="77289" y="13269"/>
                </a:cubicBezTo>
                <a:cubicBezTo>
                  <a:pt x="77256" y="13369"/>
                  <a:pt x="77289" y="13469"/>
                  <a:pt x="77389" y="13536"/>
                </a:cubicBezTo>
                <a:cubicBezTo>
                  <a:pt x="77723" y="13703"/>
                  <a:pt x="78057" y="13903"/>
                  <a:pt x="78357" y="14136"/>
                </a:cubicBezTo>
                <a:cubicBezTo>
                  <a:pt x="78390" y="14203"/>
                  <a:pt x="78423" y="14203"/>
                  <a:pt x="78457" y="14203"/>
                </a:cubicBezTo>
                <a:cubicBezTo>
                  <a:pt x="78524" y="14203"/>
                  <a:pt x="78590" y="14170"/>
                  <a:pt x="78624" y="14136"/>
                </a:cubicBezTo>
                <a:cubicBezTo>
                  <a:pt x="78724" y="14070"/>
                  <a:pt x="78657" y="13936"/>
                  <a:pt x="78590" y="13870"/>
                </a:cubicBezTo>
                <a:cubicBezTo>
                  <a:pt x="78257" y="13603"/>
                  <a:pt x="77923" y="13369"/>
                  <a:pt x="77556" y="13202"/>
                </a:cubicBezTo>
                <a:cubicBezTo>
                  <a:pt x="77527" y="13183"/>
                  <a:pt x="77498" y="13175"/>
                  <a:pt x="77469" y="13175"/>
                </a:cubicBezTo>
                <a:close/>
                <a:moveTo>
                  <a:pt x="79361" y="12894"/>
                </a:moveTo>
                <a:cubicBezTo>
                  <a:pt x="79270" y="12894"/>
                  <a:pt x="79224" y="12958"/>
                  <a:pt x="79224" y="13069"/>
                </a:cubicBezTo>
                <a:cubicBezTo>
                  <a:pt x="79191" y="13503"/>
                  <a:pt x="79124" y="13870"/>
                  <a:pt x="79091" y="14236"/>
                </a:cubicBezTo>
                <a:cubicBezTo>
                  <a:pt x="79091" y="14337"/>
                  <a:pt x="79191" y="14437"/>
                  <a:pt x="79291" y="14437"/>
                </a:cubicBezTo>
                <a:cubicBezTo>
                  <a:pt x="79391" y="14437"/>
                  <a:pt x="79458" y="14370"/>
                  <a:pt x="79458" y="14337"/>
                </a:cubicBezTo>
                <a:cubicBezTo>
                  <a:pt x="79524" y="13936"/>
                  <a:pt x="79558" y="13536"/>
                  <a:pt x="79591" y="13102"/>
                </a:cubicBezTo>
                <a:cubicBezTo>
                  <a:pt x="79624" y="13002"/>
                  <a:pt x="79558" y="12902"/>
                  <a:pt x="79424" y="12902"/>
                </a:cubicBezTo>
                <a:cubicBezTo>
                  <a:pt x="79401" y="12896"/>
                  <a:pt x="79380" y="12894"/>
                  <a:pt x="79361" y="12894"/>
                </a:cubicBezTo>
                <a:close/>
                <a:moveTo>
                  <a:pt x="45149" y="13843"/>
                </a:moveTo>
                <a:cubicBezTo>
                  <a:pt x="45122" y="13843"/>
                  <a:pt x="45094" y="13851"/>
                  <a:pt x="45066" y="13870"/>
                </a:cubicBezTo>
                <a:cubicBezTo>
                  <a:pt x="44933" y="13903"/>
                  <a:pt x="44900" y="14036"/>
                  <a:pt x="44933" y="14103"/>
                </a:cubicBezTo>
                <a:lnTo>
                  <a:pt x="45333" y="15237"/>
                </a:lnTo>
                <a:lnTo>
                  <a:pt x="45533" y="15204"/>
                </a:lnTo>
                <a:lnTo>
                  <a:pt x="45700" y="15104"/>
                </a:lnTo>
                <a:lnTo>
                  <a:pt x="45300" y="13970"/>
                </a:lnTo>
                <a:cubicBezTo>
                  <a:pt x="45276" y="13897"/>
                  <a:pt x="45217" y="13843"/>
                  <a:pt x="45149" y="13843"/>
                </a:cubicBezTo>
                <a:close/>
                <a:moveTo>
                  <a:pt x="434" y="15191"/>
                </a:moveTo>
                <a:cubicBezTo>
                  <a:pt x="350" y="15191"/>
                  <a:pt x="283" y="15222"/>
                  <a:pt x="234" y="15271"/>
                </a:cubicBezTo>
                <a:cubicBezTo>
                  <a:pt x="168" y="15404"/>
                  <a:pt x="134" y="15504"/>
                  <a:pt x="34" y="15604"/>
                </a:cubicBezTo>
                <a:cubicBezTo>
                  <a:pt x="1" y="15738"/>
                  <a:pt x="34" y="15871"/>
                  <a:pt x="134" y="15904"/>
                </a:cubicBezTo>
                <a:cubicBezTo>
                  <a:pt x="134" y="15938"/>
                  <a:pt x="168" y="15938"/>
                  <a:pt x="201" y="15938"/>
                </a:cubicBezTo>
                <a:cubicBezTo>
                  <a:pt x="301" y="15938"/>
                  <a:pt x="368" y="15904"/>
                  <a:pt x="401" y="15838"/>
                </a:cubicBezTo>
                <a:cubicBezTo>
                  <a:pt x="501" y="15704"/>
                  <a:pt x="535" y="15604"/>
                  <a:pt x="635" y="15504"/>
                </a:cubicBezTo>
                <a:cubicBezTo>
                  <a:pt x="668" y="15371"/>
                  <a:pt x="635" y="15237"/>
                  <a:pt x="535" y="15204"/>
                </a:cubicBezTo>
                <a:cubicBezTo>
                  <a:pt x="499" y="15195"/>
                  <a:pt x="465" y="15191"/>
                  <a:pt x="434" y="15191"/>
                </a:cubicBezTo>
                <a:close/>
                <a:moveTo>
                  <a:pt x="70701" y="14643"/>
                </a:moveTo>
                <a:cubicBezTo>
                  <a:pt x="70640" y="14643"/>
                  <a:pt x="70590" y="14679"/>
                  <a:pt x="70551" y="14737"/>
                </a:cubicBezTo>
                <a:cubicBezTo>
                  <a:pt x="70284" y="15070"/>
                  <a:pt x="70084" y="15437"/>
                  <a:pt x="69951" y="15804"/>
                </a:cubicBezTo>
                <a:cubicBezTo>
                  <a:pt x="69917" y="15904"/>
                  <a:pt x="70017" y="16038"/>
                  <a:pt x="70084" y="16071"/>
                </a:cubicBezTo>
                <a:lnTo>
                  <a:pt x="70184" y="16071"/>
                </a:lnTo>
                <a:cubicBezTo>
                  <a:pt x="70251" y="16071"/>
                  <a:pt x="70351" y="16038"/>
                  <a:pt x="70318" y="15971"/>
                </a:cubicBezTo>
                <a:cubicBezTo>
                  <a:pt x="70451" y="15637"/>
                  <a:pt x="70685" y="15304"/>
                  <a:pt x="70885" y="14970"/>
                </a:cubicBezTo>
                <a:cubicBezTo>
                  <a:pt x="70951" y="14904"/>
                  <a:pt x="70918" y="14770"/>
                  <a:pt x="70851" y="14703"/>
                </a:cubicBezTo>
                <a:cubicBezTo>
                  <a:pt x="70795" y="14662"/>
                  <a:pt x="70745" y="14643"/>
                  <a:pt x="70701" y="14643"/>
                </a:cubicBezTo>
                <a:close/>
                <a:moveTo>
                  <a:pt x="80551" y="16177"/>
                </a:moveTo>
                <a:cubicBezTo>
                  <a:pt x="80520" y="16177"/>
                  <a:pt x="80488" y="16185"/>
                  <a:pt x="80458" y="16205"/>
                </a:cubicBezTo>
                <a:cubicBezTo>
                  <a:pt x="80392" y="16238"/>
                  <a:pt x="80358" y="16371"/>
                  <a:pt x="80392" y="16438"/>
                </a:cubicBezTo>
                <a:lnTo>
                  <a:pt x="80425" y="16571"/>
                </a:lnTo>
                <a:cubicBezTo>
                  <a:pt x="80592" y="16905"/>
                  <a:pt x="80725" y="17205"/>
                  <a:pt x="80859" y="17539"/>
                </a:cubicBezTo>
                <a:cubicBezTo>
                  <a:pt x="80859" y="17606"/>
                  <a:pt x="80925" y="17672"/>
                  <a:pt x="81025" y="17672"/>
                </a:cubicBezTo>
                <a:lnTo>
                  <a:pt x="81092" y="17639"/>
                </a:lnTo>
                <a:cubicBezTo>
                  <a:pt x="81225" y="17606"/>
                  <a:pt x="81259" y="17472"/>
                  <a:pt x="81225" y="17405"/>
                </a:cubicBezTo>
                <a:cubicBezTo>
                  <a:pt x="81092" y="17038"/>
                  <a:pt x="80959" y="16738"/>
                  <a:pt x="80792" y="16405"/>
                </a:cubicBezTo>
                <a:lnTo>
                  <a:pt x="80725" y="16271"/>
                </a:lnTo>
                <a:cubicBezTo>
                  <a:pt x="80702" y="16224"/>
                  <a:pt x="80628" y="16177"/>
                  <a:pt x="80551" y="16177"/>
                </a:cubicBezTo>
                <a:close/>
                <a:moveTo>
                  <a:pt x="78427" y="17130"/>
                </a:moveTo>
                <a:cubicBezTo>
                  <a:pt x="78352" y="17130"/>
                  <a:pt x="78280" y="17192"/>
                  <a:pt x="78257" y="17239"/>
                </a:cubicBezTo>
                <a:cubicBezTo>
                  <a:pt x="78090" y="17572"/>
                  <a:pt x="77923" y="17939"/>
                  <a:pt x="77723" y="18239"/>
                </a:cubicBezTo>
                <a:cubicBezTo>
                  <a:pt x="77656" y="18339"/>
                  <a:pt x="77723" y="18439"/>
                  <a:pt x="77790" y="18506"/>
                </a:cubicBezTo>
                <a:cubicBezTo>
                  <a:pt x="77856" y="18540"/>
                  <a:pt x="77890" y="18540"/>
                  <a:pt x="77923" y="18540"/>
                </a:cubicBezTo>
                <a:cubicBezTo>
                  <a:pt x="77956" y="18540"/>
                  <a:pt x="78057" y="18506"/>
                  <a:pt x="77990" y="18506"/>
                </a:cubicBezTo>
                <a:cubicBezTo>
                  <a:pt x="78223" y="18173"/>
                  <a:pt x="78423" y="17772"/>
                  <a:pt x="78590" y="17405"/>
                </a:cubicBezTo>
                <a:cubicBezTo>
                  <a:pt x="78690" y="17305"/>
                  <a:pt x="78590" y="17205"/>
                  <a:pt x="78524" y="17172"/>
                </a:cubicBezTo>
                <a:cubicBezTo>
                  <a:pt x="78493" y="17142"/>
                  <a:pt x="78460" y="17130"/>
                  <a:pt x="78427" y="17130"/>
                </a:cubicBezTo>
                <a:close/>
                <a:moveTo>
                  <a:pt x="46279" y="18018"/>
                </a:moveTo>
                <a:cubicBezTo>
                  <a:pt x="46256" y="18018"/>
                  <a:pt x="46230" y="18025"/>
                  <a:pt x="46200" y="18039"/>
                </a:cubicBezTo>
                <a:cubicBezTo>
                  <a:pt x="46067" y="18073"/>
                  <a:pt x="46034" y="18139"/>
                  <a:pt x="46034" y="18273"/>
                </a:cubicBezTo>
                <a:cubicBezTo>
                  <a:pt x="46100" y="18673"/>
                  <a:pt x="46200" y="19073"/>
                  <a:pt x="46234" y="19440"/>
                </a:cubicBezTo>
                <a:cubicBezTo>
                  <a:pt x="46267" y="19540"/>
                  <a:pt x="46367" y="19607"/>
                  <a:pt x="46434" y="19607"/>
                </a:cubicBezTo>
                <a:cubicBezTo>
                  <a:pt x="46567" y="19607"/>
                  <a:pt x="46634" y="19540"/>
                  <a:pt x="46634" y="19373"/>
                </a:cubicBezTo>
                <a:cubicBezTo>
                  <a:pt x="46567" y="18973"/>
                  <a:pt x="46534" y="18573"/>
                  <a:pt x="46434" y="18206"/>
                </a:cubicBezTo>
                <a:cubicBezTo>
                  <a:pt x="46408" y="18102"/>
                  <a:pt x="46362" y="18018"/>
                  <a:pt x="46279" y="18018"/>
                </a:cubicBezTo>
                <a:close/>
                <a:moveTo>
                  <a:pt x="70496" y="18646"/>
                </a:moveTo>
                <a:cubicBezTo>
                  <a:pt x="70452" y="18646"/>
                  <a:pt x="70412" y="18664"/>
                  <a:pt x="70384" y="18706"/>
                </a:cubicBezTo>
                <a:cubicBezTo>
                  <a:pt x="70284" y="18773"/>
                  <a:pt x="70251" y="18906"/>
                  <a:pt x="70351" y="18973"/>
                </a:cubicBezTo>
                <a:cubicBezTo>
                  <a:pt x="70585" y="19273"/>
                  <a:pt x="70885" y="19574"/>
                  <a:pt x="71252" y="19807"/>
                </a:cubicBezTo>
                <a:cubicBezTo>
                  <a:pt x="71285" y="19874"/>
                  <a:pt x="71352" y="19874"/>
                  <a:pt x="71385" y="19874"/>
                </a:cubicBezTo>
                <a:cubicBezTo>
                  <a:pt x="71418" y="19874"/>
                  <a:pt x="71519" y="19807"/>
                  <a:pt x="71552" y="19774"/>
                </a:cubicBezTo>
                <a:cubicBezTo>
                  <a:pt x="71619" y="19674"/>
                  <a:pt x="71585" y="19574"/>
                  <a:pt x="71519" y="19507"/>
                </a:cubicBezTo>
                <a:cubicBezTo>
                  <a:pt x="71152" y="19273"/>
                  <a:pt x="70885" y="19040"/>
                  <a:pt x="70685" y="18740"/>
                </a:cubicBezTo>
                <a:cubicBezTo>
                  <a:pt x="70626" y="18682"/>
                  <a:pt x="70557" y="18646"/>
                  <a:pt x="70496" y="18646"/>
                </a:cubicBezTo>
                <a:close/>
                <a:moveTo>
                  <a:pt x="75490" y="20147"/>
                </a:moveTo>
                <a:cubicBezTo>
                  <a:pt x="75464" y="20147"/>
                  <a:pt x="75440" y="20155"/>
                  <a:pt x="75421" y="20174"/>
                </a:cubicBezTo>
                <a:cubicBezTo>
                  <a:pt x="75054" y="20274"/>
                  <a:pt x="74687" y="20341"/>
                  <a:pt x="74287" y="20374"/>
                </a:cubicBezTo>
                <a:cubicBezTo>
                  <a:pt x="74220" y="20374"/>
                  <a:pt x="74120" y="20441"/>
                  <a:pt x="74120" y="20574"/>
                </a:cubicBezTo>
                <a:cubicBezTo>
                  <a:pt x="74120" y="20674"/>
                  <a:pt x="74220" y="20741"/>
                  <a:pt x="74354" y="20741"/>
                </a:cubicBezTo>
                <a:cubicBezTo>
                  <a:pt x="74788" y="20708"/>
                  <a:pt x="75221" y="20608"/>
                  <a:pt x="75555" y="20541"/>
                </a:cubicBezTo>
                <a:cubicBezTo>
                  <a:pt x="75688" y="20508"/>
                  <a:pt x="75722" y="20374"/>
                  <a:pt x="75688" y="20274"/>
                </a:cubicBezTo>
                <a:cubicBezTo>
                  <a:pt x="75640" y="20202"/>
                  <a:pt x="75557" y="20147"/>
                  <a:pt x="75490" y="20147"/>
                </a:cubicBezTo>
                <a:close/>
                <a:moveTo>
                  <a:pt x="81626" y="20374"/>
                </a:moveTo>
                <a:cubicBezTo>
                  <a:pt x="81526" y="20374"/>
                  <a:pt x="81426" y="20441"/>
                  <a:pt x="81426" y="20574"/>
                </a:cubicBezTo>
                <a:lnTo>
                  <a:pt x="81426" y="21175"/>
                </a:lnTo>
                <a:lnTo>
                  <a:pt x="81426" y="21742"/>
                </a:lnTo>
                <a:cubicBezTo>
                  <a:pt x="81426" y="21875"/>
                  <a:pt x="81526" y="21942"/>
                  <a:pt x="81626" y="21942"/>
                </a:cubicBezTo>
                <a:cubicBezTo>
                  <a:pt x="81726" y="21942"/>
                  <a:pt x="81793" y="21875"/>
                  <a:pt x="81859" y="21775"/>
                </a:cubicBezTo>
                <a:lnTo>
                  <a:pt x="81859" y="21208"/>
                </a:lnTo>
                <a:lnTo>
                  <a:pt x="81859" y="20574"/>
                </a:lnTo>
                <a:cubicBezTo>
                  <a:pt x="81859" y="20441"/>
                  <a:pt x="81759" y="20374"/>
                  <a:pt x="81626" y="20374"/>
                </a:cubicBezTo>
                <a:close/>
                <a:moveTo>
                  <a:pt x="46834" y="22409"/>
                </a:moveTo>
                <a:cubicBezTo>
                  <a:pt x="46701" y="22409"/>
                  <a:pt x="46634" y="22509"/>
                  <a:pt x="46634" y="22609"/>
                </a:cubicBezTo>
                <a:cubicBezTo>
                  <a:pt x="46701" y="23009"/>
                  <a:pt x="46768" y="23410"/>
                  <a:pt x="46834" y="23777"/>
                </a:cubicBezTo>
                <a:cubicBezTo>
                  <a:pt x="46868" y="23877"/>
                  <a:pt x="46934" y="23943"/>
                  <a:pt x="47034" y="23943"/>
                </a:cubicBezTo>
                <a:cubicBezTo>
                  <a:pt x="47168" y="23943"/>
                  <a:pt x="47235" y="23843"/>
                  <a:pt x="47201" y="23743"/>
                </a:cubicBezTo>
                <a:cubicBezTo>
                  <a:pt x="47168" y="23376"/>
                  <a:pt x="47068" y="22943"/>
                  <a:pt x="47034" y="22576"/>
                </a:cubicBezTo>
                <a:cubicBezTo>
                  <a:pt x="47034" y="22442"/>
                  <a:pt x="46934" y="22409"/>
                  <a:pt x="46834" y="22409"/>
                </a:cubicBezTo>
                <a:close/>
                <a:moveTo>
                  <a:pt x="81137" y="24698"/>
                </a:moveTo>
                <a:cubicBezTo>
                  <a:pt x="81059" y="24698"/>
                  <a:pt x="81009" y="24736"/>
                  <a:pt x="80959" y="24811"/>
                </a:cubicBezTo>
                <a:cubicBezTo>
                  <a:pt x="80892" y="25211"/>
                  <a:pt x="80758" y="25578"/>
                  <a:pt x="80625" y="25945"/>
                </a:cubicBezTo>
                <a:cubicBezTo>
                  <a:pt x="80592" y="26045"/>
                  <a:pt x="80692" y="26178"/>
                  <a:pt x="80758" y="26212"/>
                </a:cubicBezTo>
                <a:lnTo>
                  <a:pt x="80792" y="26212"/>
                </a:lnTo>
                <a:cubicBezTo>
                  <a:pt x="80892" y="26212"/>
                  <a:pt x="80959" y="26178"/>
                  <a:pt x="81025" y="26112"/>
                </a:cubicBezTo>
                <a:cubicBezTo>
                  <a:pt x="81125" y="25745"/>
                  <a:pt x="81259" y="25344"/>
                  <a:pt x="81359" y="24944"/>
                </a:cubicBezTo>
                <a:cubicBezTo>
                  <a:pt x="81392" y="24811"/>
                  <a:pt x="81359" y="24744"/>
                  <a:pt x="81225" y="24711"/>
                </a:cubicBezTo>
                <a:cubicBezTo>
                  <a:pt x="81192" y="24702"/>
                  <a:pt x="81163" y="24698"/>
                  <a:pt x="81137" y="24698"/>
                </a:cubicBezTo>
                <a:close/>
                <a:moveTo>
                  <a:pt x="47586" y="26639"/>
                </a:moveTo>
                <a:cubicBezTo>
                  <a:pt x="47570" y="26639"/>
                  <a:pt x="47553" y="26641"/>
                  <a:pt x="47535" y="26645"/>
                </a:cubicBezTo>
                <a:cubicBezTo>
                  <a:pt x="47435" y="26712"/>
                  <a:pt x="47368" y="26779"/>
                  <a:pt x="47401" y="26912"/>
                </a:cubicBezTo>
                <a:cubicBezTo>
                  <a:pt x="47535" y="27346"/>
                  <a:pt x="47601" y="27713"/>
                  <a:pt x="47735" y="28080"/>
                </a:cubicBezTo>
                <a:cubicBezTo>
                  <a:pt x="47768" y="28180"/>
                  <a:pt x="47868" y="28213"/>
                  <a:pt x="47935" y="28213"/>
                </a:cubicBezTo>
                <a:cubicBezTo>
                  <a:pt x="48002" y="28213"/>
                  <a:pt x="48002" y="28213"/>
                  <a:pt x="48002" y="28180"/>
                </a:cubicBezTo>
                <a:cubicBezTo>
                  <a:pt x="48068" y="28113"/>
                  <a:pt x="48169" y="27980"/>
                  <a:pt x="48102" y="27913"/>
                </a:cubicBezTo>
                <a:cubicBezTo>
                  <a:pt x="48002" y="27579"/>
                  <a:pt x="47868" y="27146"/>
                  <a:pt x="47768" y="26779"/>
                </a:cubicBezTo>
                <a:cubicBezTo>
                  <a:pt x="47739" y="26721"/>
                  <a:pt x="47686" y="26639"/>
                  <a:pt x="47586" y="26639"/>
                </a:cubicBezTo>
                <a:close/>
                <a:moveTo>
                  <a:pt x="79526" y="28700"/>
                </a:moveTo>
                <a:cubicBezTo>
                  <a:pt x="79460" y="28700"/>
                  <a:pt x="79382" y="28731"/>
                  <a:pt x="79357" y="28780"/>
                </a:cubicBezTo>
                <a:cubicBezTo>
                  <a:pt x="79191" y="29114"/>
                  <a:pt x="78957" y="29447"/>
                  <a:pt x="78757" y="29781"/>
                </a:cubicBezTo>
                <a:cubicBezTo>
                  <a:pt x="78657" y="29914"/>
                  <a:pt x="78724" y="30048"/>
                  <a:pt x="78790" y="30081"/>
                </a:cubicBezTo>
                <a:cubicBezTo>
                  <a:pt x="78857" y="30115"/>
                  <a:pt x="78890" y="30115"/>
                  <a:pt x="78924" y="30115"/>
                </a:cubicBezTo>
                <a:cubicBezTo>
                  <a:pt x="79024" y="30115"/>
                  <a:pt x="79057" y="30115"/>
                  <a:pt x="79057" y="30014"/>
                </a:cubicBezTo>
                <a:cubicBezTo>
                  <a:pt x="79257" y="29681"/>
                  <a:pt x="79458" y="29281"/>
                  <a:pt x="79658" y="28947"/>
                </a:cubicBezTo>
                <a:cubicBezTo>
                  <a:pt x="79724" y="28880"/>
                  <a:pt x="79658" y="28747"/>
                  <a:pt x="79591" y="28714"/>
                </a:cubicBezTo>
                <a:cubicBezTo>
                  <a:pt x="79573" y="28705"/>
                  <a:pt x="79550" y="28700"/>
                  <a:pt x="79526" y="28700"/>
                </a:cubicBezTo>
                <a:close/>
                <a:moveTo>
                  <a:pt x="49212" y="30728"/>
                </a:moveTo>
                <a:cubicBezTo>
                  <a:pt x="49176" y="30728"/>
                  <a:pt x="49139" y="30736"/>
                  <a:pt x="49103" y="30748"/>
                </a:cubicBezTo>
                <a:cubicBezTo>
                  <a:pt x="48969" y="30782"/>
                  <a:pt x="48969" y="30915"/>
                  <a:pt x="49036" y="31015"/>
                </a:cubicBezTo>
                <a:cubicBezTo>
                  <a:pt x="49136" y="31215"/>
                  <a:pt x="49236" y="31382"/>
                  <a:pt x="49369" y="31549"/>
                </a:cubicBezTo>
                <a:cubicBezTo>
                  <a:pt x="49503" y="31682"/>
                  <a:pt x="49570" y="31849"/>
                  <a:pt x="49703" y="32016"/>
                </a:cubicBezTo>
                <a:cubicBezTo>
                  <a:pt x="49736" y="32049"/>
                  <a:pt x="49836" y="32083"/>
                  <a:pt x="49870" y="32083"/>
                </a:cubicBezTo>
                <a:lnTo>
                  <a:pt x="50037" y="32083"/>
                </a:lnTo>
                <a:cubicBezTo>
                  <a:pt x="50103" y="32016"/>
                  <a:pt x="50137" y="31882"/>
                  <a:pt x="50070" y="31782"/>
                </a:cubicBezTo>
                <a:cubicBezTo>
                  <a:pt x="49936" y="31616"/>
                  <a:pt x="49803" y="31482"/>
                  <a:pt x="49736" y="31315"/>
                </a:cubicBezTo>
                <a:cubicBezTo>
                  <a:pt x="49603" y="31182"/>
                  <a:pt x="49469" y="30982"/>
                  <a:pt x="49403" y="30815"/>
                </a:cubicBezTo>
                <a:cubicBezTo>
                  <a:pt x="49339" y="30752"/>
                  <a:pt x="49276" y="30728"/>
                  <a:pt x="49212" y="30728"/>
                </a:cubicBezTo>
                <a:close/>
                <a:moveTo>
                  <a:pt x="76989" y="32274"/>
                </a:moveTo>
                <a:cubicBezTo>
                  <a:pt x="76939" y="32274"/>
                  <a:pt x="76889" y="32299"/>
                  <a:pt x="76856" y="32349"/>
                </a:cubicBezTo>
                <a:cubicBezTo>
                  <a:pt x="76555" y="32616"/>
                  <a:pt x="76289" y="32917"/>
                  <a:pt x="76022" y="33183"/>
                </a:cubicBezTo>
                <a:cubicBezTo>
                  <a:pt x="75922" y="33250"/>
                  <a:pt x="75922" y="33384"/>
                  <a:pt x="76022" y="33450"/>
                </a:cubicBezTo>
                <a:cubicBezTo>
                  <a:pt x="76022" y="33450"/>
                  <a:pt x="76088" y="33517"/>
                  <a:pt x="76122" y="33517"/>
                </a:cubicBezTo>
                <a:cubicBezTo>
                  <a:pt x="76222" y="33517"/>
                  <a:pt x="76255" y="33450"/>
                  <a:pt x="76289" y="33450"/>
                </a:cubicBezTo>
                <a:cubicBezTo>
                  <a:pt x="76589" y="33217"/>
                  <a:pt x="76856" y="32917"/>
                  <a:pt x="77123" y="32616"/>
                </a:cubicBezTo>
                <a:cubicBezTo>
                  <a:pt x="77223" y="32550"/>
                  <a:pt x="77223" y="32416"/>
                  <a:pt x="77123" y="32349"/>
                </a:cubicBezTo>
                <a:cubicBezTo>
                  <a:pt x="77089" y="32299"/>
                  <a:pt x="77039" y="32274"/>
                  <a:pt x="76989" y="32274"/>
                </a:cubicBezTo>
                <a:close/>
                <a:moveTo>
                  <a:pt x="52030" y="34029"/>
                </a:moveTo>
                <a:cubicBezTo>
                  <a:pt x="51972" y="34029"/>
                  <a:pt x="51910" y="34045"/>
                  <a:pt x="51871" y="34084"/>
                </a:cubicBezTo>
                <a:cubicBezTo>
                  <a:pt x="51838" y="34184"/>
                  <a:pt x="51838" y="34284"/>
                  <a:pt x="51905" y="34384"/>
                </a:cubicBezTo>
                <a:cubicBezTo>
                  <a:pt x="52205" y="34618"/>
                  <a:pt x="52538" y="34851"/>
                  <a:pt x="52872" y="35085"/>
                </a:cubicBezTo>
                <a:cubicBezTo>
                  <a:pt x="52905" y="35118"/>
                  <a:pt x="52939" y="35118"/>
                  <a:pt x="53005" y="35118"/>
                </a:cubicBezTo>
                <a:cubicBezTo>
                  <a:pt x="53072" y="35118"/>
                  <a:pt x="53105" y="35085"/>
                  <a:pt x="53105" y="35051"/>
                </a:cubicBezTo>
                <a:cubicBezTo>
                  <a:pt x="53205" y="34918"/>
                  <a:pt x="53139" y="34785"/>
                  <a:pt x="53072" y="34751"/>
                </a:cubicBezTo>
                <a:cubicBezTo>
                  <a:pt x="52772" y="34551"/>
                  <a:pt x="52438" y="34284"/>
                  <a:pt x="52138" y="34051"/>
                </a:cubicBezTo>
                <a:cubicBezTo>
                  <a:pt x="52110" y="34037"/>
                  <a:pt x="52071" y="34029"/>
                  <a:pt x="52030" y="34029"/>
                </a:cubicBezTo>
                <a:close/>
                <a:moveTo>
                  <a:pt x="73647" y="35098"/>
                </a:moveTo>
                <a:cubicBezTo>
                  <a:pt x="73611" y="35098"/>
                  <a:pt x="73578" y="35106"/>
                  <a:pt x="73553" y="35118"/>
                </a:cubicBezTo>
                <a:lnTo>
                  <a:pt x="73387" y="35218"/>
                </a:lnTo>
                <a:cubicBezTo>
                  <a:pt x="73120" y="35385"/>
                  <a:pt x="72819" y="35552"/>
                  <a:pt x="72553" y="35719"/>
                </a:cubicBezTo>
                <a:cubicBezTo>
                  <a:pt x="72453" y="35752"/>
                  <a:pt x="72419" y="35885"/>
                  <a:pt x="72453" y="35952"/>
                </a:cubicBezTo>
                <a:cubicBezTo>
                  <a:pt x="72519" y="36019"/>
                  <a:pt x="72553" y="36052"/>
                  <a:pt x="72619" y="36052"/>
                </a:cubicBezTo>
                <a:cubicBezTo>
                  <a:pt x="72686" y="36052"/>
                  <a:pt x="72719" y="36052"/>
                  <a:pt x="72753" y="36085"/>
                </a:cubicBezTo>
                <a:lnTo>
                  <a:pt x="73620" y="35585"/>
                </a:lnTo>
                <a:lnTo>
                  <a:pt x="73787" y="35452"/>
                </a:lnTo>
                <a:cubicBezTo>
                  <a:pt x="73887" y="35385"/>
                  <a:pt x="73887" y="35252"/>
                  <a:pt x="73820" y="35185"/>
                </a:cubicBezTo>
                <a:cubicBezTo>
                  <a:pt x="73778" y="35121"/>
                  <a:pt x="73709" y="35098"/>
                  <a:pt x="73647" y="35098"/>
                </a:cubicBezTo>
                <a:close/>
                <a:moveTo>
                  <a:pt x="55752" y="36259"/>
                </a:moveTo>
                <a:cubicBezTo>
                  <a:pt x="55674" y="36259"/>
                  <a:pt x="55598" y="36314"/>
                  <a:pt x="55574" y="36386"/>
                </a:cubicBezTo>
                <a:cubicBezTo>
                  <a:pt x="55507" y="36452"/>
                  <a:pt x="55574" y="36586"/>
                  <a:pt x="55674" y="36619"/>
                </a:cubicBezTo>
                <a:cubicBezTo>
                  <a:pt x="56041" y="36786"/>
                  <a:pt x="56408" y="36953"/>
                  <a:pt x="56775" y="37086"/>
                </a:cubicBezTo>
                <a:lnTo>
                  <a:pt x="56875" y="37086"/>
                </a:lnTo>
                <a:cubicBezTo>
                  <a:pt x="56941" y="37086"/>
                  <a:pt x="57042" y="37053"/>
                  <a:pt x="57042" y="36953"/>
                </a:cubicBezTo>
                <a:cubicBezTo>
                  <a:pt x="57075" y="36886"/>
                  <a:pt x="57008" y="36753"/>
                  <a:pt x="56908" y="36719"/>
                </a:cubicBezTo>
                <a:cubicBezTo>
                  <a:pt x="56541" y="36586"/>
                  <a:pt x="56174" y="36452"/>
                  <a:pt x="55841" y="36286"/>
                </a:cubicBezTo>
                <a:cubicBezTo>
                  <a:pt x="55813" y="36267"/>
                  <a:pt x="55782" y="36259"/>
                  <a:pt x="55752" y="36259"/>
                </a:cubicBezTo>
                <a:close/>
                <a:moveTo>
                  <a:pt x="69673" y="36877"/>
                </a:moveTo>
                <a:cubicBezTo>
                  <a:pt x="69654" y="36877"/>
                  <a:pt x="69635" y="36880"/>
                  <a:pt x="69617" y="36886"/>
                </a:cubicBezTo>
                <a:cubicBezTo>
                  <a:pt x="69250" y="37019"/>
                  <a:pt x="68883" y="37120"/>
                  <a:pt x="68516" y="37220"/>
                </a:cubicBezTo>
                <a:cubicBezTo>
                  <a:pt x="68416" y="37253"/>
                  <a:pt x="68350" y="37353"/>
                  <a:pt x="68383" y="37453"/>
                </a:cubicBezTo>
                <a:cubicBezTo>
                  <a:pt x="68416" y="37587"/>
                  <a:pt x="68516" y="37620"/>
                  <a:pt x="68583" y="37620"/>
                </a:cubicBezTo>
                <a:cubicBezTo>
                  <a:pt x="68583" y="37620"/>
                  <a:pt x="68616" y="37620"/>
                  <a:pt x="68583" y="37587"/>
                </a:cubicBezTo>
                <a:cubicBezTo>
                  <a:pt x="69017" y="37520"/>
                  <a:pt x="69384" y="37386"/>
                  <a:pt x="69751" y="37253"/>
                </a:cubicBezTo>
                <a:cubicBezTo>
                  <a:pt x="69851" y="37220"/>
                  <a:pt x="69917" y="37086"/>
                  <a:pt x="69884" y="37019"/>
                </a:cubicBezTo>
                <a:cubicBezTo>
                  <a:pt x="69857" y="36937"/>
                  <a:pt x="69761" y="36877"/>
                  <a:pt x="69673" y="36877"/>
                </a:cubicBezTo>
                <a:close/>
                <a:moveTo>
                  <a:pt x="59977" y="37520"/>
                </a:moveTo>
                <a:cubicBezTo>
                  <a:pt x="59877" y="37520"/>
                  <a:pt x="59743" y="37553"/>
                  <a:pt x="59743" y="37687"/>
                </a:cubicBezTo>
                <a:cubicBezTo>
                  <a:pt x="59743" y="37787"/>
                  <a:pt x="59777" y="37920"/>
                  <a:pt x="59910" y="37920"/>
                </a:cubicBezTo>
                <a:cubicBezTo>
                  <a:pt x="60277" y="37953"/>
                  <a:pt x="60711" y="38054"/>
                  <a:pt x="61111" y="38087"/>
                </a:cubicBezTo>
                <a:cubicBezTo>
                  <a:pt x="61211" y="38087"/>
                  <a:pt x="61278" y="38020"/>
                  <a:pt x="61345" y="37887"/>
                </a:cubicBezTo>
                <a:cubicBezTo>
                  <a:pt x="61345" y="37787"/>
                  <a:pt x="61278" y="37687"/>
                  <a:pt x="61178" y="37687"/>
                </a:cubicBezTo>
                <a:cubicBezTo>
                  <a:pt x="60778" y="37620"/>
                  <a:pt x="60377" y="37587"/>
                  <a:pt x="59977" y="37520"/>
                </a:cubicBezTo>
                <a:close/>
                <a:moveTo>
                  <a:pt x="65448" y="37720"/>
                </a:moveTo>
                <a:cubicBezTo>
                  <a:pt x="65081" y="37753"/>
                  <a:pt x="64680" y="37787"/>
                  <a:pt x="64280" y="37787"/>
                </a:cubicBezTo>
                <a:cubicBezTo>
                  <a:pt x="64180" y="37787"/>
                  <a:pt x="64080" y="37887"/>
                  <a:pt x="64080" y="38020"/>
                </a:cubicBezTo>
                <a:cubicBezTo>
                  <a:pt x="64080" y="38120"/>
                  <a:pt x="64180" y="38220"/>
                  <a:pt x="64280" y="38220"/>
                </a:cubicBezTo>
                <a:cubicBezTo>
                  <a:pt x="64680" y="38220"/>
                  <a:pt x="65081" y="38220"/>
                  <a:pt x="65514" y="38087"/>
                </a:cubicBezTo>
                <a:cubicBezTo>
                  <a:pt x="65581" y="38087"/>
                  <a:pt x="65681" y="38020"/>
                  <a:pt x="65681" y="37887"/>
                </a:cubicBezTo>
                <a:cubicBezTo>
                  <a:pt x="65681" y="37787"/>
                  <a:pt x="65581" y="37720"/>
                  <a:pt x="65448" y="3772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8"/>
          <p:cNvGrpSpPr/>
          <p:nvPr/>
        </p:nvGrpSpPr>
        <p:grpSpPr>
          <a:xfrm flipH="1" rot="10478412">
            <a:off x="5139135" y="7373418"/>
            <a:ext cx="3348069" cy="3169127"/>
            <a:chOff x="4701875" y="525800"/>
            <a:chExt cx="2266252" cy="2145129"/>
          </a:xfrm>
        </p:grpSpPr>
        <p:sp>
          <p:nvSpPr>
            <p:cNvPr id="151" name="Google Shape;151;p8"/>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8"/>
          <p:cNvGrpSpPr/>
          <p:nvPr/>
        </p:nvGrpSpPr>
        <p:grpSpPr>
          <a:xfrm flipH="1" rot="5983620">
            <a:off x="-365873" y="568933"/>
            <a:ext cx="2327357" cy="3631833"/>
            <a:chOff x="2865550" y="2087675"/>
            <a:chExt cx="1409375" cy="2199325"/>
          </a:xfrm>
        </p:grpSpPr>
        <p:sp>
          <p:nvSpPr>
            <p:cNvPr id="155" name="Google Shape;155;p8"/>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8"/>
          <p:cNvGrpSpPr/>
          <p:nvPr/>
        </p:nvGrpSpPr>
        <p:grpSpPr>
          <a:xfrm flipH="1" rot="-1715228">
            <a:off x="4861354" y="165411"/>
            <a:ext cx="3855378" cy="3613437"/>
            <a:chOff x="2223099" y="7910477"/>
            <a:chExt cx="3855335" cy="3613397"/>
          </a:xfrm>
        </p:grpSpPr>
        <p:sp>
          <p:nvSpPr>
            <p:cNvPr id="161" name="Google Shape;161;p8"/>
            <p:cNvSpPr/>
            <p:nvPr/>
          </p:nvSpPr>
          <p:spPr>
            <a:xfrm rot="-736951">
              <a:off x="2502369" y="82270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p:nvPr/>
          </p:nvSpPr>
          <p:spPr>
            <a:xfrm rot="-736951">
              <a:off x="3870371" y="83830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p:nvPr/>
          </p:nvSpPr>
          <p:spPr>
            <a:xfrm rot="-736951">
              <a:off x="3148638" y="89587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p:nvPr/>
          </p:nvSpPr>
          <p:spPr>
            <a:xfrm rot="-736951">
              <a:off x="2876340" y="98238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5" name="Shape 165"/>
        <p:cNvGrpSpPr/>
        <p:nvPr/>
      </p:nvGrpSpPr>
      <p:grpSpPr>
        <a:xfrm>
          <a:off x="0" y="0"/>
          <a:ext cx="0" cy="0"/>
          <a:chOff x="0" y="0"/>
          <a:chExt cx="0" cy="0"/>
        </a:xfrm>
      </p:grpSpPr>
      <p:sp>
        <p:nvSpPr>
          <p:cNvPr id="166" name="Google Shape;166;p9"/>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txBox="1"/>
          <p:nvPr>
            <p:ph type="title"/>
          </p:nvPr>
        </p:nvSpPr>
        <p:spPr>
          <a:xfrm>
            <a:off x="2107808" y="2563450"/>
            <a:ext cx="3344400" cy="3081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8" name="Google Shape;168;p9"/>
          <p:cNvSpPr txBox="1"/>
          <p:nvPr>
            <p:ph idx="1" type="subTitle"/>
          </p:nvPr>
        </p:nvSpPr>
        <p:spPr>
          <a:xfrm>
            <a:off x="2107808" y="5826865"/>
            <a:ext cx="3344400" cy="256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169" name="Google Shape;169;p9"/>
          <p:cNvGrpSpPr/>
          <p:nvPr/>
        </p:nvGrpSpPr>
        <p:grpSpPr>
          <a:xfrm flipH="1" rot="-2700000">
            <a:off x="5589188" y="404749"/>
            <a:ext cx="3855298" cy="3613363"/>
            <a:chOff x="-1175526" y="6918177"/>
            <a:chExt cx="3855335" cy="3613397"/>
          </a:xfrm>
        </p:grpSpPr>
        <p:sp>
          <p:nvSpPr>
            <p:cNvPr id="170" name="Google Shape;170;p9"/>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9"/>
          <p:cNvSpPr/>
          <p:nvPr/>
        </p:nvSpPr>
        <p:spPr>
          <a:xfrm rot="-407982">
            <a:off x="1915807" y="8119834"/>
            <a:ext cx="2920562" cy="1677826"/>
          </a:xfrm>
          <a:custGeom>
            <a:rect b="b" l="l" r="r" t="t"/>
            <a:pathLst>
              <a:path extrusionOk="0" h="37695" w="65615">
                <a:moveTo>
                  <a:pt x="1402" y="1"/>
                </a:moveTo>
                <a:cubicBezTo>
                  <a:pt x="968" y="1"/>
                  <a:pt x="601" y="1"/>
                  <a:pt x="167" y="34"/>
                </a:cubicBezTo>
                <a:cubicBezTo>
                  <a:pt x="101" y="34"/>
                  <a:pt x="1" y="134"/>
                  <a:pt x="1" y="268"/>
                </a:cubicBezTo>
                <a:cubicBezTo>
                  <a:pt x="1" y="334"/>
                  <a:pt x="134" y="434"/>
                  <a:pt x="234" y="434"/>
                </a:cubicBezTo>
                <a:cubicBezTo>
                  <a:pt x="434" y="401"/>
                  <a:pt x="626" y="384"/>
                  <a:pt x="818" y="384"/>
                </a:cubicBezTo>
                <a:cubicBezTo>
                  <a:pt x="1010" y="384"/>
                  <a:pt x="1202" y="401"/>
                  <a:pt x="1402" y="434"/>
                </a:cubicBezTo>
                <a:cubicBezTo>
                  <a:pt x="1502" y="434"/>
                  <a:pt x="1602" y="334"/>
                  <a:pt x="1602" y="201"/>
                </a:cubicBezTo>
                <a:cubicBezTo>
                  <a:pt x="1602" y="101"/>
                  <a:pt x="1502" y="1"/>
                  <a:pt x="1402" y="1"/>
                </a:cubicBezTo>
                <a:close/>
                <a:moveTo>
                  <a:pt x="4520" y="522"/>
                </a:moveTo>
                <a:cubicBezTo>
                  <a:pt x="4439" y="522"/>
                  <a:pt x="4388" y="566"/>
                  <a:pt x="4337" y="668"/>
                </a:cubicBezTo>
                <a:cubicBezTo>
                  <a:pt x="4304" y="801"/>
                  <a:pt x="4337" y="868"/>
                  <a:pt x="4471" y="935"/>
                </a:cubicBezTo>
                <a:cubicBezTo>
                  <a:pt x="4804" y="1002"/>
                  <a:pt x="5171" y="1135"/>
                  <a:pt x="5571" y="1302"/>
                </a:cubicBezTo>
                <a:lnTo>
                  <a:pt x="5638" y="1302"/>
                </a:lnTo>
                <a:cubicBezTo>
                  <a:pt x="5738" y="1302"/>
                  <a:pt x="5805" y="1268"/>
                  <a:pt x="5838" y="1202"/>
                </a:cubicBezTo>
                <a:cubicBezTo>
                  <a:pt x="5905" y="1135"/>
                  <a:pt x="5805" y="1002"/>
                  <a:pt x="5738" y="968"/>
                </a:cubicBezTo>
                <a:cubicBezTo>
                  <a:pt x="5338" y="801"/>
                  <a:pt x="4971" y="668"/>
                  <a:pt x="4604" y="535"/>
                </a:cubicBezTo>
                <a:cubicBezTo>
                  <a:pt x="4572" y="527"/>
                  <a:pt x="4545" y="522"/>
                  <a:pt x="4520" y="522"/>
                </a:cubicBezTo>
                <a:close/>
                <a:moveTo>
                  <a:pt x="8413" y="2375"/>
                </a:moveTo>
                <a:cubicBezTo>
                  <a:pt x="8346" y="2375"/>
                  <a:pt x="8293" y="2411"/>
                  <a:pt x="8273" y="2469"/>
                </a:cubicBezTo>
                <a:cubicBezTo>
                  <a:pt x="8173" y="2603"/>
                  <a:pt x="8240" y="2703"/>
                  <a:pt x="8307" y="2769"/>
                </a:cubicBezTo>
                <a:cubicBezTo>
                  <a:pt x="8640" y="3003"/>
                  <a:pt x="8974" y="3203"/>
                  <a:pt x="9274" y="3470"/>
                </a:cubicBezTo>
                <a:cubicBezTo>
                  <a:pt x="9307" y="3503"/>
                  <a:pt x="9341" y="3503"/>
                  <a:pt x="9407" y="3503"/>
                </a:cubicBezTo>
                <a:cubicBezTo>
                  <a:pt x="9441" y="3503"/>
                  <a:pt x="9507" y="3470"/>
                  <a:pt x="9574" y="3437"/>
                </a:cubicBezTo>
                <a:cubicBezTo>
                  <a:pt x="9608" y="3337"/>
                  <a:pt x="9608" y="3203"/>
                  <a:pt x="9507" y="3136"/>
                </a:cubicBezTo>
                <a:cubicBezTo>
                  <a:pt x="9241" y="2870"/>
                  <a:pt x="8907" y="2636"/>
                  <a:pt x="8573" y="2436"/>
                </a:cubicBezTo>
                <a:cubicBezTo>
                  <a:pt x="8518" y="2394"/>
                  <a:pt x="8462" y="2375"/>
                  <a:pt x="8413" y="2375"/>
                </a:cubicBezTo>
                <a:close/>
                <a:moveTo>
                  <a:pt x="11671" y="5288"/>
                </a:moveTo>
                <a:cubicBezTo>
                  <a:pt x="11617" y="5288"/>
                  <a:pt x="11559" y="5305"/>
                  <a:pt x="11509" y="5338"/>
                </a:cubicBezTo>
                <a:cubicBezTo>
                  <a:pt x="11476" y="5438"/>
                  <a:pt x="11442" y="5538"/>
                  <a:pt x="11509" y="5638"/>
                </a:cubicBezTo>
                <a:cubicBezTo>
                  <a:pt x="11776" y="5938"/>
                  <a:pt x="12009" y="6272"/>
                  <a:pt x="12276" y="6539"/>
                </a:cubicBezTo>
                <a:cubicBezTo>
                  <a:pt x="12309" y="6606"/>
                  <a:pt x="12410" y="6639"/>
                  <a:pt x="12443" y="6639"/>
                </a:cubicBezTo>
                <a:cubicBezTo>
                  <a:pt x="12476" y="6639"/>
                  <a:pt x="12510" y="6572"/>
                  <a:pt x="12510" y="6539"/>
                </a:cubicBezTo>
                <a:cubicBezTo>
                  <a:pt x="12610" y="6472"/>
                  <a:pt x="12643" y="6339"/>
                  <a:pt x="12576" y="6272"/>
                </a:cubicBezTo>
                <a:cubicBezTo>
                  <a:pt x="12309" y="5972"/>
                  <a:pt x="12076" y="5638"/>
                  <a:pt x="11809" y="5338"/>
                </a:cubicBezTo>
                <a:cubicBezTo>
                  <a:pt x="11776" y="5305"/>
                  <a:pt x="11726" y="5288"/>
                  <a:pt x="11671" y="5288"/>
                </a:cubicBezTo>
                <a:close/>
                <a:moveTo>
                  <a:pt x="14104" y="8913"/>
                </a:moveTo>
                <a:cubicBezTo>
                  <a:pt x="14072" y="8913"/>
                  <a:pt x="14040" y="8921"/>
                  <a:pt x="14011" y="8941"/>
                </a:cubicBezTo>
                <a:cubicBezTo>
                  <a:pt x="13944" y="8974"/>
                  <a:pt x="13911" y="9107"/>
                  <a:pt x="13944" y="9174"/>
                </a:cubicBezTo>
                <a:cubicBezTo>
                  <a:pt x="14111" y="9541"/>
                  <a:pt x="14278" y="9875"/>
                  <a:pt x="14444" y="10275"/>
                </a:cubicBezTo>
                <a:cubicBezTo>
                  <a:pt x="14444" y="10342"/>
                  <a:pt x="14511" y="10375"/>
                  <a:pt x="14611" y="10375"/>
                </a:cubicBezTo>
                <a:cubicBezTo>
                  <a:pt x="14611" y="10375"/>
                  <a:pt x="14644" y="10375"/>
                  <a:pt x="14678" y="10342"/>
                </a:cubicBezTo>
                <a:cubicBezTo>
                  <a:pt x="14778" y="10308"/>
                  <a:pt x="14811" y="10175"/>
                  <a:pt x="14778" y="10108"/>
                </a:cubicBezTo>
                <a:cubicBezTo>
                  <a:pt x="14611" y="9708"/>
                  <a:pt x="14444" y="9341"/>
                  <a:pt x="14278" y="9007"/>
                </a:cubicBezTo>
                <a:cubicBezTo>
                  <a:pt x="14254" y="8960"/>
                  <a:pt x="14180" y="8913"/>
                  <a:pt x="14104" y="8913"/>
                </a:cubicBezTo>
                <a:close/>
                <a:moveTo>
                  <a:pt x="15619" y="12968"/>
                </a:moveTo>
                <a:cubicBezTo>
                  <a:pt x="15604" y="12968"/>
                  <a:pt x="15590" y="12971"/>
                  <a:pt x="15578" y="12977"/>
                </a:cubicBezTo>
                <a:cubicBezTo>
                  <a:pt x="15478" y="13010"/>
                  <a:pt x="15412" y="13077"/>
                  <a:pt x="15445" y="13210"/>
                </a:cubicBezTo>
                <a:cubicBezTo>
                  <a:pt x="15512" y="13577"/>
                  <a:pt x="15645" y="13977"/>
                  <a:pt x="15745" y="14344"/>
                </a:cubicBezTo>
                <a:cubicBezTo>
                  <a:pt x="15779" y="14478"/>
                  <a:pt x="15845" y="14511"/>
                  <a:pt x="15945" y="14511"/>
                </a:cubicBezTo>
                <a:cubicBezTo>
                  <a:pt x="16079" y="14478"/>
                  <a:pt x="16146" y="14378"/>
                  <a:pt x="16112" y="14278"/>
                </a:cubicBezTo>
                <a:cubicBezTo>
                  <a:pt x="16012" y="13844"/>
                  <a:pt x="15945" y="13477"/>
                  <a:pt x="15812" y="13110"/>
                </a:cubicBezTo>
                <a:cubicBezTo>
                  <a:pt x="15784" y="13028"/>
                  <a:pt x="15689" y="12968"/>
                  <a:pt x="15619" y="12968"/>
                </a:cubicBezTo>
                <a:close/>
                <a:moveTo>
                  <a:pt x="16479" y="17246"/>
                </a:moveTo>
                <a:cubicBezTo>
                  <a:pt x="16346" y="17246"/>
                  <a:pt x="16312" y="17347"/>
                  <a:pt x="16312" y="17480"/>
                </a:cubicBezTo>
                <a:cubicBezTo>
                  <a:pt x="16346" y="17847"/>
                  <a:pt x="16412" y="18247"/>
                  <a:pt x="16446" y="18647"/>
                </a:cubicBezTo>
                <a:cubicBezTo>
                  <a:pt x="16479" y="18714"/>
                  <a:pt x="16579" y="18814"/>
                  <a:pt x="16646" y="18814"/>
                </a:cubicBezTo>
                <a:cubicBezTo>
                  <a:pt x="16779" y="18814"/>
                  <a:pt x="16846" y="18714"/>
                  <a:pt x="16813" y="18614"/>
                </a:cubicBezTo>
                <a:cubicBezTo>
                  <a:pt x="16779" y="18214"/>
                  <a:pt x="16746" y="17814"/>
                  <a:pt x="16679" y="17413"/>
                </a:cubicBezTo>
                <a:cubicBezTo>
                  <a:pt x="16679" y="17313"/>
                  <a:pt x="16613" y="17246"/>
                  <a:pt x="16479" y="17246"/>
                </a:cubicBezTo>
                <a:close/>
                <a:moveTo>
                  <a:pt x="16246" y="18948"/>
                </a:moveTo>
                <a:cubicBezTo>
                  <a:pt x="16112" y="18948"/>
                  <a:pt x="16012" y="19014"/>
                  <a:pt x="16012" y="19148"/>
                </a:cubicBezTo>
                <a:cubicBezTo>
                  <a:pt x="16012" y="19281"/>
                  <a:pt x="16112" y="19348"/>
                  <a:pt x="16246" y="19348"/>
                </a:cubicBezTo>
                <a:lnTo>
                  <a:pt x="16312" y="19348"/>
                </a:lnTo>
                <a:cubicBezTo>
                  <a:pt x="16646" y="19348"/>
                  <a:pt x="17013" y="19381"/>
                  <a:pt x="17413" y="19448"/>
                </a:cubicBezTo>
                <a:cubicBezTo>
                  <a:pt x="17480" y="19448"/>
                  <a:pt x="17580" y="19381"/>
                  <a:pt x="17613" y="19215"/>
                </a:cubicBezTo>
                <a:cubicBezTo>
                  <a:pt x="17613" y="19148"/>
                  <a:pt x="17580" y="19014"/>
                  <a:pt x="17446" y="19014"/>
                </a:cubicBezTo>
                <a:cubicBezTo>
                  <a:pt x="17080" y="18981"/>
                  <a:pt x="16679" y="18948"/>
                  <a:pt x="16312" y="18948"/>
                </a:cubicBezTo>
                <a:close/>
                <a:moveTo>
                  <a:pt x="13148" y="19754"/>
                </a:moveTo>
                <a:cubicBezTo>
                  <a:pt x="13121" y="19754"/>
                  <a:pt x="13096" y="19762"/>
                  <a:pt x="13077" y="19782"/>
                </a:cubicBezTo>
                <a:cubicBezTo>
                  <a:pt x="12676" y="19948"/>
                  <a:pt x="12343" y="20182"/>
                  <a:pt x="12076" y="20482"/>
                </a:cubicBezTo>
                <a:cubicBezTo>
                  <a:pt x="11976" y="20549"/>
                  <a:pt x="11976" y="20682"/>
                  <a:pt x="12076" y="20782"/>
                </a:cubicBezTo>
                <a:cubicBezTo>
                  <a:pt x="12076" y="20816"/>
                  <a:pt x="12143" y="20849"/>
                  <a:pt x="12176" y="20849"/>
                </a:cubicBezTo>
                <a:cubicBezTo>
                  <a:pt x="12276" y="20849"/>
                  <a:pt x="12309" y="20816"/>
                  <a:pt x="12309" y="20782"/>
                </a:cubicBezTo>
                <a:cubicBezTo>
                  <a:pt x="12610" y="20516"/>
                  <a:pt x="12910" y="20282"/>
                  <a:pt x="13243" y="20115"/>
                </a:cubicBezTo>
                <a:cubicBezTo>
                  <a:pt x="13310" y="20048"/>
                  <a:pt x="13344" y="19948"/>
                  <a:pt x="13310" y="19848"/>
                </a:cubicBezTo>
                <a:cubicBezTo>
                  <a:pt x="13287" y="19801"/>
                  <a:pt x="13213" y="19754"/>
                  <a:pt x="13148" y="19754"/>
                </a:cubicBezTo>
                <a:close/>
                <a:moveTo>
                  <a:pt x="20369" y="20036"/>
                </a:moveTo>
                <a:cubicBezTo>
                  <a:pt x="20288" y="20036"/>
                  <a:pt x="20207" y="20074"/>
                  <a:pt x="20182" y="20149"/>
                </a:cubicBezTo>
                <a:cubicBezTo>
                  <a:pt x="20148" y="20215"/>
                  <a:pt x="20182" y="20349"/>
                  <a:pt x="20282" y="20382"/>
                </a:cubicBezTo>
                <a:lnTo>
                  <a:pt x="21283" y="21016"/>
                </a:lnTo>
                <a:cubicBezTo>
                  <a:pt x="21316" y="21049"/>
                  <a:pt x="21349" y="21049"/>
                  <a:pt x="21416" y="21049"/>
                </a:cubicBezTo>
                <a:cubicBezTo>
                  <a:pt x="21449" y="21049"/>
                  <a:pt x="21516" y="21016"/>
                  <a:pt x="21516" y="20983"/>
                </a:cubicBezTo>
                <a:cubicBezTo>
                  <a:pt x="21616" y="20849"/>
                  <a:pt x="21583" y="20716"/>
                  <a:pt x="21483" y="20682"/>
                </a:cubicBezTo>
                <a:cubicBezTo>
                  <a:pt x="21149" y="20482"/>
                  <a:pt x="20782" y="20215"/>
                  <a:pt x="20449" y="20048"/>
                </a:cubicBezTo>
                <a:cubicBezTo>
                  <a:pt x="20424" y="20040"/>
                  <a:pt x="20396" y="20036"/>
                  <a:pt x="20369" y="20036"/>
                </a:cubicBezTo>
                <a:close/>
                <a:moveTo>
                  <a:pt x="16846" y="21550"/>
                </a:moveTo>
                <a:cubicBezTo>
                  <a:pt x="16746" y="21550"/>
                  <a:pt x="16646" y="21650"/>
                  <a:pt x="16646" y="21783"/>
                </a:cubicBezTo>
                <a:lnTo>
                  <a:pt x="16646" y="22784"/>
                </a:lnTo>
                <a:lnTo>
                  <a:pt x="16646" y="22984"/>
                </a:lnTo>
                <a:cubicBezTo>
                  <a:pt x="16646" y="23117"/>
                  <a:pt x="16746" y="23184"/>
                  <a:pt x="16846" y="23184"/>
                </a:cubicBezTo>
                <a:cubicBezTo>
                  <a:pt x="16946" y="23184"/>
                  <a:pt x="17013" y="23117"/>
                  <a:pt x="17080" y="22984"/>
                </a:cubicBezTo>
                <a:lnTo>
                  <a:pt x="17080" y="22784"/>
                </a:lnTo>
                <a:lnTo>
                  <a:pt x="17080" y="21783"/>
                </a:lnTo>
                <a:cubicBezTo>
                  <a:pt x="17080" y="21650"/>
                  <a:pt x="16979" y="21550"/>
                  <a:pt x="16846" y="21550"/>
                </a:cubicBezTo>
                <a:close/>
                <a:moveTo>
                  <a:pt x="65375" y="22304"/>
                </a:moveTo>
                <a:cubicBezTo>
                  <a:pt x="65283" y="22304"/>
                  <a:pt x="65205" y="22335"/>
                  <a:pt x="65181" y="22384"/>
                </a:cubicBezTo>
                <a:lnTo>
                  <a:pt x="64547" y="23384"/>
                </a:lnTo>
                <a:cubicBezTo>
                  <a:pt x="64480" y="23518"/>
                  <a:pt x="64513" y="23651"/>
                  <a:pt x="64613" y="23684"/>
                </a:cubicBezTo>
                <a:cubicBezTo>
                  <a:pt x="64647" y="23718"/>
                  <a:pt x="64680" y="23718"/>
                  <a:pt x="64714" y="23718"/>
                </a:cubicBezTo>
                <a:cubicBezTo>
                  <a:pt x="64814" y="23718"/>
                  <a:pt x="64847" y="23684"/>
                  <a:pt x="64914" y="23618"/>
                </a:cubicBezTo>
                <a:lnTo>
                  <a:pt x="65547" y="22617"/>
                </a:lnTo>
                <a:cubicBezTo>
                  <a:pt x="65614" y="22484"/>
                  <a:pt x="65547" y="22350"/>
                  <a:pt x="65481" y="22317"/>
                </a:cubicBezTo>
                <a:cubicBezTo>
                  <a:pt x="65445" y="22308"/>
                  <a:pt x="65409" y="22304"/>
                  <a:pt x="65375" y="22304"/>
                </a:cubicBezTo>
                <a:close/>
                <a:moveTo>
                  <a:pt x="23751" y="22709"/>
                </a:moveTo>
                <a:cubicBezTo>
                  <a:pt x="23701" y="22709"/>
                  <a:pt x="23651" y="22734"/>
                  <a:pt x="23618" y="22784"/>
                </a:cubicBezTo>
                <a:cubicBezTo>
                  <a:pt x="23517" y="22851"/>
                  <a:pt x="23517" y="22984"/>
                  <a:pt x="23618" y="23051"/>
                </a:cubicBezTo>
                <a:cubicBezTo>
                  <a:pt x="23851" y="23351"/>
                  <a:pt x="24151" y="23651"/>
                  <a:pt x="24385" y="23951"/>
                </a:cubicBezTo>
                <a:cubicBezTo>
                  <a:pt x="24451" y="23985"/>
                  <a:pt x="24518" y="24018"/>
                  <a:pt x="24585" y="24018"/>
                </a:cubicBezTo>
                <a:cubicBezTo>
                  <a:pt x="24618" y="24018"/>
                  <a:pt x="24685" y="23985"/>
                  <a:pt x="24652" y="23951"/>
                </a:cubicBezTo>
                <a:cubicBezTo>
                  <a:pt x="24718" y="23851"/>
                  <a:pt x="24785" y="23718"/>
                  <a:pt x="24685" y="23651"/>
                </a:cubicBezTo>
                <a:cubicBezTo>
                  <a:pt x="24451" y="23351"/>
                  <a:pt x="24151" y="23051"/>
                  <a:pt x="23884" y="22784"/>
                </a:cubicBezTo>
                <a:cubicBezTo>
                  <a:pt x="23851" y="22734"/>
                  <a:pt x="23801" y="22709"/>
                  <a:pt x="23751" y="22709"/>
                </a:cubicBezTo>
                <a:close/>
                <a:moveTo>
                  <a:pt x="10642" y="23151"/>
                </a:moveTo>
                <a:cubicBezTo>
                  <a:pt x="10508" y="23151"/>
                  <a:pt x="10441" y="23184"/>
                  <a:pt x="10375" y="23318"/>
                </a:cubicBezTo>
                <a:cubicBezTo>
                  <a:pt x="10308" y="23651"/>
                  <a:pt x="10275" y="24018"/>
                  <a:pt x="10275" y="24385"/>
                </a:cubicBezTo>
                <a:lnTo>
                  <a:pt x="10275" y="24518"/>
                </a:lnTo>
                <a:cubicBezTo>
                  <a:pt x="10275" y="24652"/>
                  <a:pt x="10341" y="24719"/>
                  <a:pt x="10475" y="24719"/>
                </a:cubicBezTo>
                <a:cubicBezTo>
                  <a:pt x="10608" y="24685"/>
                  <a:pt x="10675" y="24618"/>
                  <a:pt x="10675" y="24518"/>
                </a:cubicBezTo>
                <a:lnTo>
                  <a:pt x="10675" y="24385"/>
                </a:lnTo>
                <a:cubicBezTo>
                  <a:pt x="10675" y="24051"/>
                  <a:pt x="10708" y="23718"/>
                  <a:pt x="10808" y="23384"/>
                </a:cubicBezTo>
                <a:cubicBezTo>
                  <a:pt x="10808" y="23284"/>
                  <a:pt x="10775" y="23184"/>
                  <a:pt x="10642" y="23151"/>
                </a:cubicBezTo>
                <a:close/>
                <a:moveTo>
                  <a:pt x="16315" y="25879"/>
                </a:moveTo>
                <a:cubicBezTo>
                  <a:pt x="16244" y="25879"/>
                  <a:pt x="16141" y="25962"/>
                  <a:pt x="16112" y="26019"/>
                </a:cubicBezTo>
                <a:cubicBezTo>
                  <a:pt x="15945" y="26386"/>
                  <a:pt x="15745" y="26720"/>
                  <a:pt x="15512" y="26987"/>
                </a:cubicBezTo>
                <a:cubicBezTo>
                  <a:pt x="15478" y="27054"/>
                  <a:pt x="15478" y="27187"/>
                  <a:pt x="15578" y="27287"/>
                </a:cubicBezTo>
                <a:cubicBezTo>
                  <a:pt x="15612" y="27320"/>
                  <a:pt x="15645" y="27320"/>
                  <a:pt x="15679" y="27320"/>
                </a:cubicBezTo>
                <a:cubicBezTo>
                  <a:pt x="15745" y="27320"/>
                  <a:pt x="15812" y="27287"/>
                  <a:pt x="15845" y="27220"/>
                </a:cubicBezTo>
                <a:cubicBezTo>
                  <a:pt x="16112" y="26953"/>
                  <a:pt x="16312" y="26553"/>
                  <a:pt x="16479" y="26153"/>
                </a:cubicBezTo>
                <a:cubicBezTo>
                  <a:pt x="16512" y="26053"/>
                  <a:pt x="16446" y="25953"/>
                  <a:pt x="16346" y="25886"/>
                </a:cubicBezTo>
                <a:cubicBezTo>
                  <a:pt x="16337" y="25881"/>
                  <a:pt x="16326" y="25879"/>
                  <a:pt x="16315" y="25879"/>
                </a:cubicBezTo>
                <a:close/>
                <a:moveTo>
                  <a:pt x="62957" y="25983"/>
                </a:moveTo>
                <a:cubicBezTo>
                  <a:pt x="62892" y="25983"/>
                  <a:pt x="62833" y="26012"/>
                  <a:pt x="62812" y="26053"/>
                </a:cubicBezTo>
                <a:cubicBezTo>
                  <a:pt x="62612" y="26353"/>
                  <a:pt x="62345" y="26687"/>
                  <a:pt x="62145" y="27020"/>
                </a:cubicBezTo>
                <a:cubicBezTo>
                  <a:pt x="62045" y="27154"/>
                  <a:pt x="62112" y="27220"/>
                  <a:pt x="62178" y="27320"/>
                </a:cubicBezTo>
                <a:cubicBezTo>
                  <a:pt x="62212" y="27354"/>
                  <a:pt x="62278" y="27354"/>
                  <a:pt x="62312" y="27354"/>
                </a:cubicBezTo>
                <a:cubicBezTo>
                  <a:pt x="62379" y="27354"/>
                  <a:pt x="62445" y="27320"/>
                  <a:pt x="62479" y="27320"/>
                </a:cubicBezTo>
                <a:cubicBezTo>
                  <a:pt x="62679" y="26987"/>
                  <a:pt x="62912" y="26653"/>
                  <a:pt x="63146" y="26320"/>
                </a:cubicBezTo>
                <a:cubicBezTo>
                  <a:pt x="63212" y="26186"/>
                  <a:pt x="63179" y="26053"/>
                  <a:pt x="63079" y="26019"/>
                </a:cubicBezTo>
                <a:cubicBezTo>
                  <a:pt x="63041" y="25994"/>
                  <a:pt x="62998" y="25983"/>
                  <a:pt x="62957" y="25983"/>
                </a:cubicBezTo>
                <a:close/>
                <a:moveTo>
                  <a:pt x="26505" y="26102"/>
                </a:moveTo>
                <a:cubicBezTo>
                  <a:pt x="26464" y="26102"/>
                  <a:pt x="26423" y="26116"/>
                  <a:pt x="26386" y="26153"/>
                </a:cubicBezTo>
                <a:cubicBezTo>
                  <a:pt x="26319" y="26220"/>
                  <a:pt x="26286" y="26353"/>
                  <a:pt x="26353" y="26453"/>
                </a:cubicBezTo>
                <a:lnTo>
                  <a:pt x="27087" y="27387"/>
                </a:lnTo>
                <a:cubicBezTo>
                  <a:pt x="27120" y="27454"/>
                  <a:pt x="27187" y="27487"/>
                  <a:pt x="27253" y="27487"/>
                </a:cubicBezTo>
                <a:cubicBezTo>
                  <a:pt x="27287" y="27487"/>
                  <a:pt x="27320" y="27454"/>
                  <a:pt x="27354" y="27454"/>
                </a:cubicBezTo>
                <a:cubicBezTo>
                  <a:pt x="27454" y="27354"/>
                  <a:pt x="27487" y="27220"/>
                  <a:pt x="27420" y="27154"/>
                </a:cubicBezTo>
                <a:lnTo>
                  <a:pt x="26686" y="26186"/>
                </a:lnTo>
                <a:cubicBezTo>
                  <a:pt x="26644" y="26144"/>
                  <a:pt x="26575" y="26102"/>
                  <a:pt x="26505" y="26102"/>
                </a:cubicBezTo>
                <a:close/>
                <a:moveTo>
                  <a:pt x="11763" y="27074"/>
                </a:moveTo>
                <a:cubicBezTo>
                  <a:pt x="11703" y="27074"/>
                  <a:pt x="11646" y="27098"/>
                  <a:pt x="11609" y="27154"/>
                </a:cubicBezTo>
                <a:cubicBezTo>
                  <a:pt x="11576" y="27220"/>
                  <a:pt x="11576" y="27354"/>
                  <a:pt x="11642" y="27454"/>
                </a:cubicBezTo>
                <a:cubicBezTo>
                  <a:pt x="11976" y="27721"/>
                  <a:pt x="12343" y="27921"/>
                  <a:pt x="12743" y="28054"/>
                </a:cubicBezTo>
                <a:lnTo>
                  <a:pt x="12810" y="28054"/>
                </a:lnTo>
                <a:cubicBezTo>
                  <a:pt x="12910" y="28054"/>
                  <a:pt x="12977" y="28021"/>
                  <a:pt x="12977" y="27887"/>
                </a:cubicBezTo>
                <a:cubicBezTo>
                  <a:pt x="13010" y="27821"/>
                  <a:pt x="12943" y="27687"/>
                  <a:pt x="12843" y="27654"/>
                </a:cubicBezTo>
                <a:cubicBezTo>
                  <a:pt x="12510" y="27521"/>
                  <a:pt x="12176" y="27354"/>
                  <a:pt x="11909" y="27120"/>
                </a:cubicBezTo>
                <a:cubicBezTo>
                  <a:pt x="11864" y="27090"/>
                  <a:pt x="11812" y="27074"/>
                  <a:pt x="11763" y="27074"/>
                </a:cubicBezTo>
                <a:close/>
                <a:moveTo>
                  <a:pt x="60436" y="29467"/>
                </a:moveTo>
                <a:cubicBezTo>
                  <a:pt x="60378" y="29467"/>
                  <a:pt x="60316" y="29483"/>
                  <a:pt x="60277" y="29522"/>
                </a:cubicBezTo>
                <a:cubicBezTo>
                  <a:pt x="60010" y="29856"/>
                  <a:pt x="59743" y="30156"/>
                  <a:pt x="59510" y="30456"/>
                </a:cubicBezTo>
                <a:cubicBezTo>
                  <a:pt x="59443" y="30523"/>
                  <a:pt x="59443" y="30656"/>
                  <a:pt x="59510" y="30723"/>
                </a:cubicBezTo>
                <a:cubicBezTo>
                  <a:pt x="59543" y="30790"/>
                  <a:pt x="59610" y="30790"/>
                  <a:pt x="59643" y="30790"/>
                </a:cubicBezTo>
                <a:cubicBezTo>
                  <a:pt x="59677" y="30790"/>
                  <a:pt x="59710" y="30790"/>
                  <a:pt x="59810" y="30689"/>
                </a:cubicBezTo>
                <a:cubicBezTo>
                  <a:pt x="60110" y="30389"/>
                  <a:pt x="60344" y="30056"/>
                  <a:pt x="60577" y="29789"/>
                </a:cubicBezTo>
                <a:cubicBezTo>
                  <a:pt x="60644" y="29689"/>
                  <a:pt x="60644" y="29555"/>
                  <a:pt x="60544" y="29489"/>
                </a:cubicBezTo>
                <a:cubicBezTo>
                  <a:pt x="60516" y="29475"/>
                  <a:pt x="60477" y="29467"/>
                  <a:pt x="60436" y="29467"/>
                </a:cubicBezTo>
                <a:close/>
                <a:moveTo>
                  <a:pt x="29215" y="29604"/>
                </a:moveTo>
                <a:cubicBezTo>
                  <a:pt x="29180" y="29604"/>
                  <a:pt x="29146" y="29619"/>
                  <a:pt x="29121" y="29655"/>
                </a:cubicBezTo>
                <a:cubicBezTo>
                  <a:pt x="29021" y="29722"/>
                  <a:pt x="28988" y="29856"/>
                  <a:pt x="29088" y="29956"/>
                </a:cubicBezTo>
                <a:cubicBezTo>
                  <a:pt x="29155" y="30022"/>
                  <a:pt x="29288" y="30156"/>
                  <a:pt x="29355" y="30289"/>
                </a:cubicBezTo>
                <a:cubicBezTo>
                  <a:pt x="29522" y="30456"/>
                  <a:pt x="29689" y="30656"/>
                  <a:pt x="29855" y="30823"/>
                </a:cubicBezTo>
                <a:cubicBezTo>
                  <a:pt x="29855" y="30823"/>
                  <a:pt x="29955" y="30856"/>
                  <a:pt x="29989" y="30856"/>
                </a:cubicBezTo>
                <a:cubicBezTo>
                  <a:pt x="30011" y="30856"/>
                  <a:pt x="30048" y="30841"/>
                  <a:pt x="30100" y="30841"/>
                </a:cubicBezTo>
                <a:cubicBezTo>
                  <a:pt x="30126" y="30841"/>
                  <a:pt x="30156" y="30845"/>
                  <a:pt x="30189" y="30856"/>
                </a:cubicBezTo>
                <a:cubicBezTo>
                  <a:pt x="30289" y="30790"/>
                  <a:pt x="30289" y="30656"/>
                  <a:pt x="30189" y="30556"/>
                </a:cubicBezTo>
                <a:cubicBezTo>
                  <a:pt x="30022" y="30389"/>
                  <a:pt x="29855" y="30189"/>
                  <a:pt x="29689" y="30022"/>
                </a:cubicBezTo>
                <a:cubicBezTo>
                  <a:pt x="29622" y="29956"/>
                  <a:pt x="29488" y="29822"/>
                  <a:pt x="29388" y="29689"/>
                </a:cubicBezTo>
                <a:cubicBezTo>
                  <a:pt x="29346" y="29647"/>
                  <a:pt x="29277" y="29604"/>
                  <a:pt x="29215" y="29604"/>
                </a:cubicBezTo>
                <a:close/>
                <a:moveTo>
                  <a:pt x="32283" y="32636"/>
                </a:moveTo>
                <a:cubicBezTo>
                  <a:pt x="32225" y="32636"/>
                  <a:pt x="32163" y="32652"/>
                  <a:pt x="32124" y="32691"/>
                </a:cubicBezTo>
                <a:cubicBezTo>
                  <a:pt x="32090" y="32791"/>
                  <a:pt x="32090" y="32891"/>
                  <a:pt x="32157" y="32991"/>
                </a:cubicBezTo>
                <a:cubicBezTo>
                  <a:pt x="32491" y="33225"/>
                  <a:pt x="32791" y="33458"/>
                  <a:pt x="33124" y="33692"/>
                </a:cubicBezTo>
                <a:cubicBezTo>
                  <a:pt x="33158" y="33725"/>
                  <a:pt x="33191" y="33725"/>
                  <a:pt x="33258" y="33725"/>
                </a:cubicBezTo>
                <a:cubicBezTo>
                  <a:pt x="33324" y="33725"/>
                  <a:pt x="33358" y="33692"/>
                  <a:pt x="33358" y="33658"/>
                </a:cubicBezTo>
                <a:cubicBezTo>
                  <a:pt x="33458" y="33558"/>
                  <a:pt x="33391" y="33458"/>
                  <a:pt x="33324" y="33358"/>
                </a:cubicBezTo>
                <a:cubicBezTo>
                  <a:pt x="33024" y="33158"/>
                  <a:pt x="32691" y="32891"/>
                  <a:pt x="32390" y="32658"/>
                </a:cubicBezTo>
                <a:cubicBezTo>
                  <a:pt x="32363" y="32644"/>
                  <a:pt x="32324" y="32636"/>
                  <a:pt x="32283" y="32636"/>
                </a:cubicBezTo>
                <a:close/>
                <a:moveTo>
                  <a:pt x="57404" y="32582"/>
                </a:moveTo>
                <a:cubicBezTo>
                  <a:pt x="57350" y="32582"/>
                  <a:pt x="57292" y="32607"/>
                  <a:pt x="57242" y="32658"/>
                </a:cubicBezTo>
                <a:cubicBezTo>
                  <a:pt x="56975" y="32891"/>
                  <a:pt x="56641" y="33158"/>
                  <a:pt x="56341" y="33391"/>
                </a:cubicBezTo>
                <a:cubicBezTo>
                  <a:pt x="56274" y="33491"/>
                  <a:pt x="56207" y="33625"/>
                  <a:pt x="56308" y="33692"/>
                </a:cubicBezTo>
                <a:cubicBezTo>
                  <a:pt x="56341" y="33725"/>
                  <a:pt x="56441" y="33792"/>
                  <a:pt x="56474" y="33792"/>
                </a:cubicBezTo>
                <a:cubicBezTo>
                  <a:pt x="56508" y="33792"/>
                  <a:pt x="56541" y="33792"/>
                  <a:pt x="56641" y="33692"/>
                </a:cubicBezTo>
                <a:cubicBezTo>
                  <a:pt x="56908" y="33491"/>
                  <a:pt x="57242" y="33191"/>
                  <a:pt x="57542" y="32958"/>
                </a:cubicBezTo>
                <a:cubicBezTo>
                  <a:pt x="57642" y="32858"/>
                  <a:pt x="57642" y="32724"/>
                  <a:pt x="57542" y="32658"/>
                </a:cubicBezTo>
                <a:cubicBezTo>
                  <a:pt x="57508" y="32607"/>
                  <a:pt x="57458" y="32582"/>
                  <a:pt x="57404" y="32582"/>
                </a:cubicBezTo>
                <a:close/>
                <a:moveTo>
                  <a:pt x="35933" y="35013"/>
                </a:moveTo>
                <a:cubicBezTo>
                  <a:pt x="35866" y="35013"/>
                  <a:pt x="35785" y="35051"/>
                  <a:pt x="35760" y="35126"/>
                </a:cubicBezTo>
                <a:cubicBezTo>
                  <a:pt x="35693" y="35193"/>
                  <a:pt x="35760" y="35326"/>
                  <a:pt x="35826" y="35359"/>
                </a:cubicBezTo>
                <a:cubicBezTo>
                  <a:pt x="36193" y="35560"/>
                  <a:pt x="36527" y="35726"/>
                  <a:pt x="36927" y="35893"/>
                </a:cubicBezTo>
                <a:lnTo>
                  <a:pt x="36994" y="35893"/>
                </a:lnTo>
                <a:cubicBezTo>
                  <a:pt x="37094" y="35893"/>
                  <a:pt x="37161" y="35860"/>
                  <a:pt x="37127" y="35793"/>
                </a:cubicBezTo>
                <a:cubicBezTo>
                  <a:pt x="37161" y="35693"/>
                  <a:pt x="37127" y="35560"/>
                  <a:pt x="37027" y="35526"/>
                </a:cubicBezTo>
                <a:cubicBezTo>
                  <a:pt x="36694" y="35393"/>
                  <a:pt x="36327" y="35193"/>
                  <a:pt x="35993" y="35026"/>
                </a:cubicBezTo>
                <a:cubicBezTo>
                  <a:pt x="35976" y="35018"/>
                  <a:pt x="35955" y="35013"/>
                  <a:pt x="35933" y="35013"/>
                </a:cubicBezTo>
                <a:close/>
                <a:moveTo>
                  <a:pt x="53785" y="35146"/>
                </a:moveTo>
                <a:cubicBezTo>
                  <a:pt x="53759" y="35146"/>
                  <a:pt x="53732" y="35150"/>
                  <a:pt x="53706" y="35159"/>
                </a:cubicBezTo>
                <a:lnTo>
                  <a:pt x="53572" y="35226"/>
                </a:lnTo>
                <a:cubicBezTo>
                  <a:pt x="53305" y="35393"/>
                  <a:pt x="52972" y="35560"/>
                  <a:pt x="52672" y="35693"/>
                </a:cubicBezTo>
                <a:cubicBezTo>
                  <a:pt x="52605" y="35726"/>
                  <a:pt x="52538" y="35860"/>
                  <a:pt x="52605" y="35960"/>
                </a:cubicBezTo>
                <a:cubicBezTo>
                  <a:pt x="52605" y="36027"/>
                  <a:pt x="52672" y="36060"/>
                  <a:pt x="52772" y="36060"/>
                </a:cubicBezTo>
                <a:cubicBezTo>
                  <a:pt x="52805" y="36060"/>
                  <a:pt x="52838" y="36060"/>
                  <a:pt x="52838" y="36027"/>
                </a:cubicBezTo>
                <a:cubicBezTo>
                  <a:pt x="53139" y="35893"/>
                  <a:pt x="53472" y="35726"/>
                  <a:pt x="53739" y="35560"/>
                </a:cubicBezTo>
                <a:lnTo>
                  <a:pt x="53872" y="35493"/>
                </a:lnTo>
                <a:cubicBezTo>
                  <a:pt x="53973" y="35460"/>
                  <a:pt x="54006" y="35326"/>
                  <a:pt x="53973" y="35226"/>
                </a:cubicBezTo>
                <a:cubicBezTo>
                  <a:pt x="53924" y="35177"/>
                  <a:pt x="53857" y="35146"/>
                  <a:pt x="53785" y="35146"/>
                </a:cubicBezTo>
                <a:close/>
                <a:moveTo>
                  <a:pt x="39980" y="36600"/>
                </a:moveTo>
                <a:cubicBezTo>
                  <a:pt x="39912" y="36600"/>
                  <a:pt x="39853" y="36655"/>
                  <a:pt x="39829" y="36727"/>
                </a:cubicBezTo>
                <a:cubicBezTo>
                  <a:pt x="39796" y="36861"/>
                  <a:pt x="39829" y="36961"/>
                  <a:pt x="39963" y="36994"/>
                </a:cubicBezTo>
                <a:cubicBezTo>
                  <a:pt x="40196" y="37061"/>
                  <a:pt x="40463" y="37161"/>
                  <a:pt x="40696" y="37194"/>
                </a:cubicBezTo>
                <a:cubicBezTo>
                  <a:pt x="40830" y="37194"/>
                  <a:pt x="40997" y="37227"/>
                  <a:pt x="41163" y="37294"/>
                </a:cubicBezTo>
                <a:cubicBezTo>
                  <a:pt x="41263" y="37294"/>
                  <a:pt x="41330" y="37194"/>
                  <a:pt x="41364" y="37127"/>
                </a:cubicBezTo>
                <a:cubicBezTo>
                  <a:pt x="41364" y="36994"/>
                  <a:pt x="41330" y="36894"/>
                  <a:pt x="41197" y="36861"/>
                </a:cubicBezTo>
                <a:cubicBezTo>
                  <a:pt x="41063" y="36861"/>
                  <a:pt x="40897" y="36827"/>
                  <a:pt x="40796" y="36794"/>
                </a:cubicBezTo>
                <a:cubicBezTo>
                  <a:pt x="40530" y="36727"/>
                  <a:pt x="40329" y="36694"/>
                  <a:pt x="40063" y="36627"/>
                </a:cubicBezTo>
                <a:cubicBezTo>
                  <a:pt x="40035" y="36608"/>
                  <a:pt x="40007" y="36600"/>
                  <a:pt x="39980" y="36600"/>
                </a:cubicBezTo>
                <a:close/>
                <a:moveTo>
                  <a:pt x="49822" y="36685"/>
                </a:moveTo>
                <a:cubicBezTo>
                  <a:pt x="49805" y="36685"/>
                  <a:pt x="49787" y="36688"/>
                  <a:pt x="49770" y="36694"/>
                </a:cubicBezTo>
                <a:cubicBezTo>
                  <a:pt x="49336" y="36794"/>
                  <a:pt x="48969" y="36861"/>
                  <a:pt x="48602" y="36961"/>
                </a:cubicBezTo>
                <a:cubicBezTo>
                  <a:pt x="48469" y="36994"/>
                  <a:pt x="48435" y="37061"/>
                  <a:pt x="48435" y="37194"/>
                </a:cubicBezTo>
                <a:cubicBezTo>
                  <a:pt x="48469" y="37294"/>
                  <a:pt x="48535" y="37361"/>
                  <a:pt x="48635" y="37361"/>
                </a:cubicBezTo>
                <a:cubicBezTo>
                  <a:pt x="49036" y="37294"/>
                  <a:pt x="49469" y="37194"/>
                  <a:pt x="49870" y="37061"/>
                </a:cubicBezTo>
                <a:cubicBezTo>
                  <a:pt x="49970" y="37027"/>
                  <a:pt x="50036" y="36894"/>
                  <a:pt x="50003" y="36827"/>
                </a:cubicBezTo>
                <a:cubicBezTo>
                  <a:pt x="49976" y="36745"/>
                  <a:pt x="49903" y="36685"/>
                  <a:pt x="49822" y="36685"/>
                </a:cubicBezTo>
                <a:close/>
                <a:moveTo>
                  <a:pt x="44266" y="37294"/>
                </a:moveTo>
                <a:cubicBezTo>
                  <a:pt x="44132" y="37294"/>
                  <a:pt x="44032" y="37361"/>
                  <a:pt x="44032" y="37494"/>
                </a:cubicBezTo>
                <a:cubicBezTo>
                  <a:pt x="44032" y="37628"/>
                  <a:pt x="44132" y="37694"/>
                  <a:pt x="44266" y="37694"/>
                </a:cubicBezTo>
                <a:lnTo>
                  <a:pt x="45433" y="37694"/>
                </a:lnTo>
                <a:cubicBezTo>
                  <a:pt x="45533" y="37694"/>
                  <a:pt x="45633" y="37628"/>
                  <a:pt x="45633" y="37494"/>
                </a:cubicBezTo>
                <a:cubicBezTo>
                  <a:pt x="45633" y="37361"/>
                  <a:pt x="45533" y="37294"/>
                  <a:pt x="45433" y="37294"/>
                </a:cubicBezTo>
                <a:cubicBezTo>
                  <a:pt x="45300" y="37305"/>
                  <a:pt x="45166" y="37309"/>
                  <a:pt x="45034" y="37309"/>
                </a:cubicBezTo>
                <a:cubicBezTo>
                  <a:pt x="44770" y="37309"/>
                  <a:pt x="44510" y="37294"/>
                  <a:pt x="44266" y="37294"/>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9"/>
          <p:cNvGrpSpPr/>
          <p:nvPr/>
        </p:nvGrpSpPr>
        <p:grpSpPr>
          <a:xfrm flipH="1" rot="5214210">
            <a:off x="-752267" y="7457290"/>
            <a:ext cx="2327316" cy="3631769"/>
            <a:chOff x="2865550" y="2087675"/>
            <a:chExt cx="1409375" cy="2199325"/>
          </a:xfrm>
        </p:grpSpPr>
        <p:sp>
          <p:nvSpPr>
            <p:cNvPr id="176" name="Google Shape;176;p9"/>
            <p:cNvSpPr/>
            <p:nvPr/>
          </p:nvSpPr>
          <p:spPr>
            <a:xfrm>
              <a:off x="3875450" y="2177825"/>
              <a:ext cx="370275" cy="371600"/>
            </a:xfrm>
            <a:custGeom>
              <a:rect b="b" l="l" r="r" t="t"/>
              <a:pathLst>
                <a:path extrusionOk="0" h="14864" w="14811">
                  <a:moveTo>
                    <a:pt x="9340" y="1"/>
                  </a:moveTo>
                  <a:cubicBezTo>
                    <a:pt x="9340" y="1"/>
                    <a:pt x="2335" y="4271"/>
                    <a:pt x="1168" y="5938"/>
                  </a:cubicBezTo>
                  <a:cubicBezTo>
                    <a:pt x="0" y="7640"/>
                    <a:pt x="2302" y="12343"/>
                    <a:pt x="4904" y="13877"/>
                  </a:cubicBezTo>
                  <a:cubicBezTo>
                    <a:pt x="6029" y="14547"/>
                    <a:pt x="7636" y="14864"/>
                    <a:pt x="9175" y="14864"/>
                  </a:cubicBezTo>
                  <a:cubicBezTo>
                    <a:pt x="11238" y="14864"/>
                    <a:pt x="13180" y="14295"/>
                    <a:pt x="13676" y="13244"/>
                  </a:cubicBezTo>
                  <a:cubicBezTo>
                    <a:pt x="14610" y="11409"/>
                    <a:pt x="14811" y="3170"/>
                    <a:pt x="14811" y="3170"/>
                  </a:cubicBezTo>
                  <a:cubicBezTo>
                    <a:pt x="14811" y="3170"/>
                    <a:pt x="13543" y="1435"/>
                    <a:pt x="12509" y="801"/>
                  </a:cubicBezTo>
                  <a:cubicBezTo>
                    <a:pt x="11475" y="234"/>
                    <a:pt x="9340" y="1"/>
                    <a:pt x="9340"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a:off x="2865550" y="2318575"/>
              <a:ext cx="1131675" cy="1854050"/>
            </a:xfrm>
            <a:custGeom>
              <a:rect b="b" l="l" r="r" t="t"/>
              <a:pathLst>
                <a:path extrusionOk="0" h="74162" w="45267">
                  <a:moveTo>
                    <a:pt x="42325" y="0"/>
                  </a:moveTo>
                  <a:cubicBezTo>
                    <a:pt x="41837" y="0"/>
                    <a:pt x="41359" y="199"/>
                    <a:pt x="40930" y="642"/>
                  </a:cubicBezTo>
                  <a:cubicBezTo>
                    <a:pt x="39929" y="1676"/>
                    <a:pt x="1" y="71059"/>
                    <a:pt x="1" y="71059"/>
                  </a:cubicBezTo>
                  <a:cubicBezTo>
                    <a:pt x="1" y="71059"/>
                    <a:pt x="1368" y="73894"/>
                    <a:pt x="3870" y="74161"/>
                  </a:cubicBezTo>
                  <a:cubicBezTo>
                    <a:pt x="6539" y="71026"/>
                    <a:pt x="44666" y="4445"/>
                    <a:pt x="44666" y="4445"/>
                  </a:cubicBezTo>
                  <a:cubicBezTo>
                    <a:pt x="44666" y="4445"/>
                    <a:pt x="45266" y="1976"/>
                    <a:pt x="44232" y="942"/>
                  </a:cubicBezTo>
                  <a:cubicBezTo>
                    <a:pt x="43642" y="352"/>
                    <a:pt x="42975" y="0"/>
                    <a:pt x="42325"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p:nvPr/>
          </p:nvSpPr>
          <p:spPr>
            <a:xfrm>
              <a:off x="3079025" y="2457400"/>
              <a:ext cx="1148350" cy="1829600"/>
            </a:xfrm>
            <a:custGeom>
              <a:rect b="b" l="l" r="r" t="t"/>
              <a:pathLst>
                <a:path extrusionOk="0" h="73184" w="45934">
                  <a:moveTo>
                    <a:pt x="43228" y="0"/>
                  </a:moveTo>
                  <a:cubicBezTo>
                    <a:pt x="41917" y="0"/>
                    <a:pt x="40463" y="1427"/>
                    <a:pt x="40463" y="1427"/>
                  </a:cubicBezTo>
                  <a:cubicBezTo>
                    <a:pt x="40463" y="1427"/>
                    <a:pt x="1435" y="67474"/>
                    <a:pt x="1" y="71310"/>
                  </a:cubicBezTo>
                  <a:cubicBezTo>
                    <a:pt x="1203" y="73043"/>
                    <a:pt x="3622" y="73184"/>
                    <a:pt x="4375" y="73184"/>
                  </a:cubicBezTo>
                  <a:cubicBezTo>
                    <a:pt x="4521" y="73184"/>
                    <a:pt x="4604" y="73178"/>
                    <a:pt x="4604" y="73178"/>
                  </a:cubicBezTo>
                  <a:cubicBezTo>
                    <a:pt x="4604" y="73178"/>
                    <a:pt x="45100" y="4129"/>
                    <a:pt x="45533" y="2761"/>
                  </a:cubicBezTo>
                  <a:cubicBezTo>
                    <a:pt x="45934" y="1394"/>
                    <a:pt x="45033" y="460"/>
                    <a:pt x="43665" y="59"/>
                  </a:cubicBezTo>
                  <a:cubicBezTo>
                    <a:pt x="43523" y="19"/>
                    <a:pt x="43376" y="0"/>
                    <a:pt x="43228"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
            <p:cNvSpPr/>
            <p:nvPr/>
          </p:nvSpPr>
          <p:spPr>
            <a:xfrm>
              <a:off x="4082250" y="2087675"/>
              <a:ext cx="192675" cy="206350"/>
            </a:xfrm>
            <a:custGeom>
              <a:rect b="b" l="l" r="r" t="t"/>
              <a:pathLst>
                <a:path extrusionOk="0" h="8254" w="7707">
                  <a:moveTo>
                    <a:pt x="6673" y="0"/>
                  </a:moveTo>
                  <a:cubicBezTo>
                    <a:pt x="5410" y="0"/>
                    <a:pt x="1" y="4207"/>
                    <a:pt x="1" y="4207"/>
                  </a:cubicBezTo>
                  <a:cubicBezTo>
                    <a:pt x="368" y="6075"/>
                    <a:pt x="1668" y="6943"/>
                    <a:pt x="2569" y="7376"/>
                  </a:cubicBezTo>
                  <a:cubicBezTo>
                    <a:pt x="3159" y="7770"/>
                    <a:pt x="4076" y="8254"/>
                    <a:pt x="5239" y="8254"/>
                  </a:cubicBezTo>
                  <a:cubicBezTo>
                    <a:pt x="5653" y="8254"/>
                    <a:pt x="6099" y="8192"/>
                    <a:pt x="6572" y="8043"/>
                  </a:cubicBezTo>
                  <a:cubicBezTo>
                    <a:pt x="6572" y="8043"/>
                    <a:pt x="7706" y="538"/>
                    <a:pt x="6839" y="38"/>
                  </a:cubicBezTo>
                  <a:cubicBezTo>
                    <a:pt x="6796" y="12"/>
                    <a:pt x="6741" y="0"/>
                    <a:pt x="6673" y="0"/>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p:nvPr/>
          </p:nvSpPr>
          <p:spPr>
            <a:xfrm>
              <a:off x="2957275" y="2396175"/>
              <a:ext cx="1156700" cy="1851675"/>
            </a:xfrm>
            <a:custGeom>
              <a:rect b="b" l="l" r="r" t="t"/>
              <a:pathLst>
                <a:path extrusionOk="0" h="74067" w="46268">
                  <a:moveTo>
                    <a:pt x="42086" y="1"/>
                  </a:moveTo>
                  <a:cubicBezTo>
                    <a:pt x="41824" y="1"/>
                    <a:pt x="41572" y="27"/>
                    <a:pt x="41330" y="73"/>
                  </a:cubicBezTo>
                  <a:lnTo>
                    <a:pt x="1" y="71124"/>
                  </a:lnTo>
                  <a:cubicBezTo>
                    <a:pt x="1" y="71124"/>
                    <a:pt x="234" y="72292"/>
                    <a:pt x="2036" y="73326"/>
                  </a:cubicBezTo>
                  <a:cubicBezTo>
                    <a:pt x="3046" y="73936"/>
                    <a:pt x="3860" y="74066"/>
                    <a:pt x="4372" y="74066"/>
                  </a:cubicBezTo>
                  <a:cubicBezTo>
                    <a:pt x="4757" y="74066"/>
                    <a:pt x="4971" y="73993"/>
                    <a:pt x="4971" y="73993"/>
                  </a:cubicBezTo>
                  <a:lnTo>
                    <a:pt x="46267" y="2942"/>
                  </a:lnTo>
                  <a:cubicBezTo>
                    <a:pt x="46000" y="2108"/>
                    <a:pt x="45400" y="1274"/>
                    <a:pt x="44332" y="607"/>
                  </a:cubicBezTo>
                  <a:cubicBezTo>
                    <a:pt x="43514" y="174"/>
                    <a:pt x="42765" y="1"/>
                    <a:pt x="42086" y="1"/>
                  </a:cubicBezTo>
                  <a:close/>
                </a:path>
              </a:pathLst>
            </a:custGeom>
            <a:solidFill>
              <a:schemeClr val="lt1"/>
            </a:solid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1" name="Shape 181"/>
        <p:cNvGrpSpPr/>
        <p:nvPr/>
      </p:nvGrpSpPr>
      <p:grpSpPr>
        <a:xfrm>
          <a:off x="0" y="0"/>
          <a:ext cx="0" cy="0"/>
          <a:chOff x="0" y="0"/>
          <a:chExt cx="0" cy="0"/>
        </a:xfrm>
      </p:grpSpPr>
      <p:sp>
        <p:nvSpPr>
          <p:cNvPr id="182" name="Google Shape;182;p10"/>
          <p:cNvSpPr/>
          <p:nvPr/>
        </p:nvSpPr>
        <p:spPr>
          <a:xfrm>
            <a:off x="235350" y="254850"/>
            <a:ext cx="7089300" cy="10195800"/>
          </a:xfrm>
          <a:prstGeom prst="roundRect">
            <a:avLst>
              <a:gd fmla="val 9659"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txBox="1"/>
          <p:nvPr>
            <p:ph idx="1" type="body"/>
          </p:nvPr>
        </p:nvSpPr>
        <p:spPr>
          <a:xfrm>
            <a:off x="711930" y="8794266"/>
            <a:ext cx="4959600" cy="12579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grpSp>
        <p:nvGrpSpPr>
          <p:cNvPr id="184" name="Google Shape;184;p10"/>
          <p:cNvGrpSpPr/>
          <p:nvPr/>
        </p:nvGrpSpPr>
        <p:grpSpPr>
          <a:xfrm flipH="1" rot="595659">
            <a:off x="5356314" y="5552606"/>
            <a:ext cx="3855233" cy="3613301"/>
            <a:chOff x="-1175526" y="6918177"/>
            <a:chExt cx="3855335" cy="3613397"/>
          </a:xfrm>
        </p:grpSpPr>
        <p:sp>
          <p:nvSpPr>
            <p:cNvPr id="185" name="Google Shape;185;p10"/>
            <p:cNvSpPr/>
            <p:nvPr/>
          </p:nvSpPr>
          <p:spPr>
            <a:xfrm rot="-736951">
              <a:off x="-896256" y="7234735"/>
              <a:ext cx="3296796" cy="2980280"/>
            </a:xfrm>
            <a:custGeom>
              <a:rect b="b" l="l" r="r" t="t"/>
              <a:pathLst>
                <a:path extrusionOk="0" h="63416" w="70151">
                  <a:moveTo>
                    <a:pt x="47457" y="39953"/>
                  </a:moveTo>
                  <a:cubicBezTo>
                    <a:pt x="50448" y="39953"/>
                    <a:pt x="53203" y="41670"/>
                    <a:pt x="53272" y="45499"/>
                  </a:cubicBezTo>
                  <a:cubicBezTo>
                    <a:pt x="53302" y="49348"/>
                    <a:pt x="49401" y="51896"/>
                    <a:pt x="45797" y="51896"/>
                  </a:cubicBezTo>
                  <a:cubicBezTo>
                    <a:pt x="45403" y="51896"/>
                    <a:pt x="45013" y="51866"/>
                    <a:pt x="44632" y="51803"/>
                  </a:cubicBezTo>
                  <a:cubicBezTo>
                    <a:pt x="40529" y="51203"/>
                    <a:pt x="38962" y="47434"/>
                    <a:pt x="40429" y="44198"/>
                  </a:cubicBezTo>
                  <a:cubicBezTo>
                    <a:pt x="41611" y="41479"/>
                    <a:pt x="44638" y="39953"/>
                    <a:pt x="47457" y="39953"/>
                  </a:cubicBezTo>
                  <a:close/>
                  <a:moveTo>
                    <a:pt x="39879" y="1"/>
                  </a:moveTo>
                  <a:cubicBezTo>
                    <a:pt x="32497" y="1"/>
                    <a:pt x="24614" y="1936"/>
                    <a:pt x="18447" y="5904"/>
                  </a:cubicBezTo>
                  <a:cubicBezTo>
                    <a:pt x="11075" y="10674"/>
                    <a:pt x="5004" y="18246"/>
                    <a:pt x="2402" y="26719"/>
                  </a:cubicBezTo>
                  <a:cubicBezTo>
                    <a:pt x="0" y="34391"/>
                    <a:pt x="1735" y="42096"/>
                    <a:pt x="6005" y="48434"/>
                  </a:cubicBezTo>
                  <a:cubicBezTo>
                    <a:pt x="9941" y="54205"/>
                    <a:pt x="15979" y="58908"/>
                    <a:pt x="23017" y="61444"/>
                  </a:cubicBezTo>
                  <a:cubicBezTo>
                    <a:pt x="26688" y="62790"/>
                    <a:pt x="30603" y="63416"/>
                    <a:pt x="34567" y="63416"/>
                  </a:cubicBezTo>
                  <a:cubicBezTo>
                    <a:pt x="43567" y="63416"/>
                    <a:pt x="52818" y="60188"/>
                    <a:pt x="60043" y="54839"/>
                  </a:cubicBezTo>
                  <a:cubicBezTo>
                    <a:pt x="63679" y="52104"/>
                    <a:pt x="68183" y="48568"/>
                    <a:pt x="69117" y="44165"/>
                  </a:cubicBezTo>
                  <a:cubicBezTo>
                    <a:pt x="70151" y="39194"/>
                    <a:pt x="67015" y="35358"/>
                    <a:pt x="63012" y="32890"/>
                  </a:cubicBezTo>
                  <a:cubicBezTo>
                    <a:pt x="62879" y="32823"/>
                    <a:pt x="62812" y="32756"/>
                    <a:pt x="62679" y="32690"/>
                  </a:cubicBezTo>
                  <a:cubicBezTo>
                    <a:pt x="60344" y="31322"/>
                    <a:pt x="57508" y="30888"/>
                    <a:pt x="55140" y="29654"/>
                  </a:cubicBezTo>
                  <a:cubicBezTo>
                    <a:pt x="53405" y="28754"/>
                    <a:pt x="51504" y="27052"/>
                    <a:pt x="51737" y="24917"/>
                  </a:cubicBezTo>
                  <a:cubicBezTo>
                    <a:pt x="52104" y="21749"/>
                    <a:pt x="55507" y="21181"/>
                    <a:pt x="57775" y="19881"/>
                  </a:cubicBezTo>
                  <a:cubicBezTo>
                    <a:pt x="61711" y="17579"/>
                    <a:pt x="63146" y="12709"/>
                    <a:pt x="60844" y="8806"/>
                  </a:cubicBezTo>
                  <a:cubicBezTo>
                    <a:pt x="57478" y="2998"/>
                    <a:pt x="49066" y="1"/>
                    <a:pt x="39879"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rot="-736951">
              <a:off x="471746" y="7390709"/>
              <a:ext cx="622411" cy="593086"/>
            </a:xfrm>
            <a:custGeom>
              <a:rect b="b" l="l" r="r" t="t"/>
              <a:pathLst>
                <a:path extrusionOk="0" h="12620" w="13244">
                  <a:moveTo>
                    <a:pt x="6868" y="0"/>
                  </a:moveTo>
                  <a:cubicBezTo>
                    <a:pt x="5080" y="0"/>
                    <a:pt x="3291" y="762"/>
                    <a:pt x="2035" y="2240"/>
                  </a:cubicBezTo>
                  <a:cubicBezTo>
                    <a:pt x="1635" y="2740"/>
                    <a:pt x="1301" y="3274"/>
                    <a:pt x="1034" y="3875"/>
                  </a:cubicBezTo>
                  <a:cubicBezTo>
                    <a:pt x="0" y="6343"/>
                    <a:pt x="634" y="9278"/>
                    <a:pt x="2802" y="11113"/>
                  </a:cubicBezTo>
                  <a:cubicBezTo>
                    <a:pt x="3993" y="12125"/>
                    <a:pt x="5435" y="12619"/>
                    <a:pt x="6870" y="12619"/>
                  </a:cubicBezTo>
                  <a:cubicBezTo>
                    <a:pt x="8651" y="12619"/>
                    <a:pt x="10419" y="11857"/>
                    <a:pt x="11675" y="10379"/>
                  </a:cubicBezTo>
                  <a:cubicBezTo>
                    <a:pt x="12743" y="9045"/>
                    <a:pt x="13243" y="7410"/>
                    <a:pt x="13143" y="5843"/>
                  </a:cubicBezTo>
                  <a:cubicBezTo>
                    <a:pt x="13010" y="4208"/>
                    <a:pt x="12242" y="2607"/>
                    <a:pt x="10908" y="1506"/>
                  </a:cubicBezTo>
                  <a:cubicBezTo>
                    <a:pt x="9747" y="494"/>
                    <a:pt x="8308" y="0"/>
                    <a:pt x="6868"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rot="-736951">
              <a:off x="-249987" y="7966414"/>
              <a:ext cx="623962" cy="593368"/>
            </a:xfrm>
            <a:custGeom>
              <a:rect b="b" l="l" r="r" t="t"/>
              <a:pathLst>
                <a:path extrusionOk="0" h="12626" w="13277">
                  <a:moveTo>
                    <a:pt x="6877" y="0"/>
                  </a:moveTo>
                  <a:cubicBezTo>
                    <a:pt x="5087" y="0"/>
                    <a:pt x="3307" y="762"/>
                    <a:pt x="2069" y="2240"/>
                  </a:cubicBezTo>
                  <a:cubicBezTo>
                    <a:pt x="1635" y="2741"/>
                    <a:pt x="1302" y="3308"/>
                    <a:pt x="1068" y="3875"/>
                  </a:cubicBezTo>
                  <a:cubicBezTo>
                    <a:pt x="1" y="6343"/>
                    <a:pt x="634" y="9312"/>
                    <a:pt x="2803" y="11147"/>
                  </a:cubicBezTo>
                  <a:cubicBezTo>
                    <a:pt x="3988" y="12139"/>
                    <a:pt x="5429" y="12625"/>
                    <a:pt x="6861" y="12625"/>
                  </a:cubicBezTo>
                  <a:cubicBezTo>
                    <a:pt x="8654" y="12625"/>
                    <a:pt x="10433" y="11863"/>
                    <a:pt x="11676" y="10379"/>
                  </a:cubicBezTo>
                  <a:cubicBezTo>
                    <a:pt x="12776" y="9045"/>
                    <a:pt x="13277" y="7411"/>
                    <a:pt x="13143" y="5843"/>
                  </a:cubicBezTo>
                  <a:cubicBezTo>
                    <a:pt x="13010" y="4208"/>
                    <a:pt x="12276" y="2607"/>
                    <a:pt x="10942" y="1506"/>
                  </a:cubicBezTo>
                  <a:cubicBezTo>
                    <a:pt x="9766" y="495"/>
                    <a:pt x="8319" y="0"/>
                    <a:pt x="6877"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p:nvPr/>
          </p:nvSpPr>
          <p:spPr>
            <a:xfrm rot="-736951">
              <a:off x="-522285" y="8831523"/>
              <a:ext cx="622364" cy="591488"/>
            </a:xfrm>
            <a:custGeom>
              <a:rect b="b" l="l" r="r" t="t"/>
              <a:pathLst>
                <a:path extrusionOk="0" h="12586" w="13243">
                  <a:moveTo>
                    <a:pt x="6880" y="0"/>
                  </a:moveTo>
                  <a:cubicBezTo>
                    <a:pt x="5086" y="0"/>
                    <a:pt x="3301" y="764"/>
                    <a:pt x="2035" y="2235"/>
                  </a:cubicBezTo>
                  <a:cubicBezTo>
                    <a:pt x="1635" y="2735"/>
                    <a:pt x="1301" y="3269"/>
                    <a:pt x="1034" y="3836"/>
                  </a:cubicBezTo>
                  <a:cubicBezTo>
                    <a:pt x="0" y="6304"/>
                    <a:pt x="634" y="9273"/>
                    <a:pt x="2802" y="11108"/>
                  </a:cubicBezTo>
                  <a:cubicBezTo>
                    <a:pt x="3987" y="12100"/>
                    <a:pt x="5422" y="12586"/>
                    <a:pt x="6850" y="12586"/>
                  </a:cubicBezTo>
                  <a:cubicBezTo>
                    <a:pt x="8637" y="12586"/>
                    <a:pt x="10414" y="11824"/>
                    <a:pt x="11675" y="10340"/>
                  </a:cubicBezTo>
                  <a:cubicBezTo>
                    <a:pt x="12743" y="9006"/>
                    <a:pt x="13243" y="7405"/>
                    <a:pt x="13143" y="5804"/>
                  </a:cubicBezTo>
                  <a:cubicBezTo>
                    <a:pt x="13009" y="4169"/>
                    <a:pt x="12242" y="2602"/>
                    <a:pt x="10908" y="1467"/>
                  </a:cubicBezTo>
                  <a:cubicBezTo>
                    <a:pt x="9728" y="480"/>
                    <a:pt x="8301" y="0"/>
                    <a:pt x="6880"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10"/>
          <p:cNvSpPr/>
          <p:nvPr/>
        </p:nvSpPr>
        <p:spPr>
          <a:xfrm flipH="1" rot="-4047496">
            <a:off x="1273692" y="-275591"/>
            <a:ext cx="4580858" cy="2448979"/>
          </a:xfrm>
          <a:custGeom>
            <a:rect b="b" l="l" r="r" t="t"/>
            <a:pathLst>
              <a:path extrusionOk="0" h="56942" w="106511">
                <a:moveTo>
                  <a:pt x="105543" y="1"/>
                </a:moveTo>
                <a:cubicBezTo>
                  <a:pt x="105409" y="34"/>
                  <a:pt x="105376" y="101"/>
                  <a:pt x="105376" y="234"/>
                </a:cubicBezTo>
                <a:cubicBezTo>
                  <a:pt x="105443" y="601"/>
                  <a:pt x="105509" y="1035"/>
                  <a:pt x="105576" y="1402"/>
                </a:cubicBezTo>
                <a:cubicBezTo>
                  <a:pt x="105610" y="1502"/>
                  <a:pt x="105710" y="1569"/>
                  <a:pt x="105776" y="1569"/>
                </a:cubicBezTo>
                <a:cubicBezTo>
                  <a:pt x="105910" y="1569"/>
                  <a:pt x="106010" y="1435"/>
                  <a:pt x="106010" y="1302"/>
                </a:cubicBezTo>
                <a:cubicBezTo>
                  <a:pt x="105910" y="935"/>
                  <a:pt x="105876" y="534"/>
                  <a:pt x="105776" y="134"/>
                </a:cubicBezTo>
                <a:cubicBezTo>
                  <a:pt x="105743" y="34"/>
                  <a:pt x="105676" y="1"/>
                  <a:pt x="105543" y="1"/>
                </a:cubicBezTo>
                <a:close/>
                <a:moveTo>
                  <a:pt x="26600" y="2814"/>
                </a:moveTo>
                <a:cubicBezTo>
                  <a:pt x="26576" y="2814"/>
                  <a:pt x="26550" y="2821"/>
                  <a:pt x="26520" y="2836"/>
                </a:cubicBezTo>
                <a:cubicBezTo>
                  <a:pt x="26386" y="2869"/>
                  <a:pt x="26320" y="2936"/>
                  <a:pt x="26353" y="3070"/>
                </a:cubicBezTo>
                <a:cubicBezTo>
                  <a:pt x="26453" y="3437"/>
                  <a:pt x="26520" y="3870"/>
                  <a:pt x="26620" y="4237"/>
                </a:cubicBezTo>
                <a:cubicBezTo>
                  <a:pt x="26653" y="4337"/>
                  <a:pt x="26720" y="4404"/>
                  <a:pt x="26820" y="4404"/>
                </a:cubicBezTo>
                <a:cubicBezTo>
                  <a:pt x="26828" y="4404"/>
                  <a:pt x="26833" y="4402"/>
                  <a:pt x="26838" y="4400"/>
                </a:cubicBezTo>
                <a:lnTo>
                  <a:pt x="26838" y="4400"/>
                </a:lnTo>
                <a:cubicBezTo>
                  <a:pt x="26989" y="4361"/>
                  <a:pt x="27020" y="4235"/>
                  <a:pt x="27020" y="4170"/>
                </a:cubicBezTo>
                <a:cubicBezTo>
                  <a:pt x="26920" y="3770"/>
                  <a:pt x="26853" y="3370"/>
                  <a:pt x="26753" y="2970"/>
                </a:cubicBezTo>
                <a:cubicBezTo>
                  <a:pt x="26727" y="2892"/>
                  <a:pt x="26682" y="2814"/>
                  <a:pt x="26600" y="2814"/>
                </a:cubicBezTo>
                <a:close/>
                <a:moveTo>
                  <a:pt x="106177" y="4371"/>
                </a:moveTo>
                <a:cubicBezTo>
                  <a:pt x="106077" y="4371"/>
                  <a:pt x="106010" y="4437"/>
                  <a:pt x="106010" y="4571"/>
                </a:cubicBezTo>
                <a:cubicBezTo>
                  <a:pt x="106043" y="4938"/>
                  <a:pt x="106043" y="5371"/>
                  <a:pt x="106077" y="5738"/>
                </a:cubicBezTo>
                <a:cubicBezTo>
                  <a:pt x="106077" y="5838"/>
                  <a:pt x="106210" y="5905"/>
                  <a:pt x="106277" y="5905"/>
                </a:cubicBezTo>
                <a:cubicBezTo>
                  <a:pt x="106410" y="5905"/>
                  <a:pt x="106510" y="5838"/>
                  <a:pt x="106443" y="5738"/>
                </a:cubicBezTo>
                <a:cubicBezTo>
                  <a:pt x="106443" y="5338"/>
                  <a:pt x="106410" y="4938"/>
                  <a:pt x="106377" y="4537"/>
                </a:cubicBezTo>
                <a:cubicBezTo>
                  <a:pt x="106377" y="4437"/>
                  <a:pt x="106277" y="4371"/>
                  <a:pt x="106177" y="4371"/>
                </a:cubicBezTo>
                <a:close/>
                <a:moveTo>
                  <a:pt x="27220" y="7173"/>
                </a:moveTo>
                <a:cubicBezTo>
                  <a:pt x="27153" y="7173"/>
                  <a:pt x="27053" y="7239"/>
                  <a:pt x="27053" y="7373"/>
                </a:cubicBezTo>
                <a:cubicBezTo>
                  <a:pt x="27087" y="7740"/>
                  <a:pt x="27087" y="8173"/>
                  <a:pt x="27153" y="8540"/>
                </a:cubicBezTo>
                <a:cubicBezTo>
                  <a:pt x="27153" y="8607"/>
                  <a:pt x="27287" y="8707"/>
                  <a:pt x="27354" y="8707"/>
                </a:cubicBezTo>
                <a:cubicBezTo>
                  <a:pt x="27487" y="8707"/>
                  <a:pt x="27554" y="8607"/>
                  <a:pt x="27520" y="8540"/>
                </a:cubicBezTo>
                <a:cubicBezTo>
                  <a:pt x="27520" y="8107"/>
                  <a:pt x="27487" y="7706"/>
                  <a:pt x="27454" y="7339"/>
                </a:cubicBezTo>
                <a:cubicBezTo>
                  <a:pt x="27454" y="7239"/>
                  <a:pt x="27354" y="7173"/>
                  <a:pt x="27220" y="7173"/>
                </a:cubicBezTo>
                <a:close/>
                <a:moveTo>
                  <a:pt x="106226" y="8732"/>
                </a:moveTo>
                <a:cubicBezTo>
                  <a:pt x="106145" y="8732"/>
                  <a:pt x="106077" y="8797"/>
                  <a:pt x="106077" y="8907"/>
                </a:cubicBezTo>
                <a:cubicBezTo>
                  <a:pt x="106077" y="9341"/>
                  <a:pt x="106043" y="9708"/>
                  <a:pt x="106010" y="10075"/>
                </a:cubicBezTo>
                <a:cubicBezTo>
                  <a:pt x="106010" y="10175"/>
                  <a:pt x="106077" y="10275"/>
                  <a:pt x="106210" y="10275"/>
                </a:cubicBezTo>
                <a:cubicBezTo>
                  <a:pt x="106277" y="10275"/>
                  <a:pt x="106377" y="10208"/>
                  <a:pt x="106343" y="10175"/>
                </a:cubicBezTo>
                <a:cubicBezTo>
                  <a:pt x="106410" y="9741"/>
                  <a:pt x="106410" y="9374"/>
                  <a:pt x="106443" y="8940"/>
                </a:cubicBezTo>
                <a:cubicBezTo>
                  <a:pt x="106510" y="8840"/>
                  <a:pt x="106410" y="8740"/>
                  <a:pt x="106277" y="8740"/>
                </a:cubicBezTo>
                <a:cubicBezTo>
                  <a:pt x="106259" y="8735"/>
                  <a:pt x="106242" y="8732"/>
                  <a:pt x="106226" y="8732"/>
                </a:cubicBezTo>
                <a:close/>
                <a:moveTo>
                  <a:pt x="27454" y="11509"/>
                </a:moveTo>
                <a:cubicBezTo>
                  <a:pt x="27320" y="11509"/>
                  <a:pt x="27220" y="11576"/>
                  <a:pt x="27220" y="11709"/>
                </a:cubicBezTo>
                <a:cubicBezTo>
                  <a:pt x="27220" y="12076"/>
                  <a:pt x="27187" y="12510"/>
                  <a:pt x="27187" y="12877"/>
                </a:cubicBezTo>
                <a:cubicBezTo>
                  <a:pt x="27187" y="13010"/>
                  <a:pt x="27287" y="13077"/>
                  <a:pt x="27387" y="13077"/>
                </a:cubicBezTo>
                <a:cubicBezTo>
                  <a:pt x="27487" y="13077"/>
                  <a:pt x="27554" y="13010"/>
                  <a:pt x="27620" y="12910"/>
                </a:cubicBezTo>
                <a:cubicBezTo>
                  <a:pt x="27620" y="12510"/>
                  <a:pt x="27654" y="12109"/>
                  <a:pt x="27654" y="11709"/>
                </a:cubicBezTo>
                <a:cubicBezTo>
                  <a:pt x="27654" y="11576"/>
                  <a:pt x="27554" y="11509"/>
                  <a:pt x="27454" y="11509"/>
                </a:cubicBezTo>
                <a:close/>
                <a:moveTo>
                  <a:pt x="105494" y="13021"/>
                </a:moveTo>
                <a:cubicBezTo>
                  <a:pt x="105414" y="13021"/>
                  <a:pt x="105368" y="13092"/>
                  <a:pt x="105343" y="13143"/>
                </a:cubicBezTo>
                <a:cubicBezTo>
                  <a:pt x="105209" y="13544"/>
                  <a:pt x="105076" y="13877"/>
                  <a:pt x="104909" y="14244"/>
                </a:cubicBezTo>
                <a:cubicBezTo>
                  <a:pt x="104876" y="14344"/>
                  <a:pt x="104942" y="14444"/>
                  <a:pt x="105042" y="14511"/>
                </a:cubicBezTo>
                <a:lnTo>
                  <a:pt x="105109" y="14511"/>
                </a:lnTo>
                <a:cubicBezTo>
                  <a:pt x="105209" y="14511"/>
                  <a:pt x="105276" y="14444"/>
                  <a:pt x="105276" y="14411"/>
                </a:cubicBezTo>
                <a:cubicBezTo>
                  <a:pt x="105443" y="14044"/>
                  <a:pt x="105576" y="13644"/>
                  <a:pt x="105710" y="13277"/>
                </a:cubicBezTo>
                <a:cubicBezTo>
                  <a:pt x="105743" y="13143"/>
                  <a:pt x="105710" y="13077"/>
                  <a:pt x="105576" y="13043"/>
                </a:cubicBezTo>
                <a:cubicBezTo>
                  <a:pt x="105545" y="13028"/>
                  <a:pt x="105518" y="13021"/>
                  <a:pt x="105494" y="13021"/>
                </a:cubicBezTo>
                <a:close/>
                <a:moveTo>
                  <a:pt x="27087" y="15845"/>
                </a:moveTo>
                <a:cubicBezTo>
                  <a:pt x="27020" y="15845"/>
                  <a:pt x="26887" y="15879"/>
                  <a:pt x="26887" y="15979"/>
                </a:cubicBezTo>
                <a:cubicBezTo>
                  <a:pt x="26853" y="16379"/>
                  <a:pt x="26820" y="16779"/>
                  <a:pt x="26720" y="17146"/>
                </a:cubicBezTo>
                <a:cubicBezTo>
                  <a:pt x="26720" y="17280"/>
                  <a:pt x="26820" y="17413"/>
                  <a:pt x="26953" y="17413"/>
                </a:cubicBezTo>
                <a:cubicBezTo>
                  <a:pt x="27020" y="17413"/>
                  <a:pt x="27087" y="17346"/>
                  <a:pt x="27087" y="17213"/>
                </a:cubicBezTo>
                <a:cubicBezTo>
                  <a:pt x="27153" y="16813"/>
                  <a:pt x="27220" y="16446"/>
                  <a:pt x="27254" y="16046"/>
                </a:cubicBezTo>
                <a:cubicBezTo>
                  <a:pt x="27254" y="15945"/>
                  <a:pt x="27220" y="15845"/>
                  <a:pt x="27087" y="15845"/>
                </a:cubicBezTo>
                <a:close/>
                <a:moveTo>
                  <a:pt x="103573" y="16800"/>
                </a:moveTo>
                <a:cubicBezTo>
                  <a:pt x="103518" y="16800"/>
                  <a:pt x="103463" y="16824"/>
                  <a:pt x="103408" y="16879"/>
                </a:cubicBezTo>
                <a:lnTo>
                  <a:pt x="103275" y="17046"/>
                </a:lnTo>
                <a:cubicBezTo>
                  <a:pt x="103108" y="17280"/>
                  <a:pt x="102874" y="17547"/>
                  <a:pt x="102674" y="17780"/>
                </a:cubicBezTo>
                <a:cubicBezTo>
                  <a:pt x="102574" y="17880"/>
                  <a:pt x="102574" y="18014"/>
                  <a:pt x="102674" y="18080"/>
                </a:cubicBezTo>
                <a:cubicBezTo>
                  <a:pt x="102707" y="18114"/>
                  <a:pt x="102741" y="18114"/>
                  <a:pt x="102774" y="18114"/>
                </a:cubicBezTo>
                <a:cubicBezTo>
                  <a:pt x="102841" y="18114"/>
                  <a:pt x="102874" y="18114"/>
                  <a:pt x="102941" y="18080"/>
                </a:cubicBezTo>
                <a:cubicBezTo>
                  <a:pt x="103208" y="17847"/>
                  <a:pt x="103408" y="17547"/>
                  <a:pt x="103608" y="17280"/>
                </a:cubicBezTo>
                <a:lnTo>
                  <a:pt x="103742" y="17113"/>
                </a:lnTo>
                <a:cubicBezTo>
                  <a:pt x="103775" y="17046"/>
                  <a:pt x="103775" y="16913"/>
                  <a:pt x="103708" y="16846"/>
                </a:cubicBezTo>
                <a:cubicBezTo>
                  <a:pt x="103663" y="16816"/>
                  <a:pt x="103618" y="16800"/>
                  <a:pt x="103573" y="16800"/>
                </a:cubicBezTo>
                <a:close/>
                <a:moveTo>
                  <a:pt x="100374" y="19802"/>
                </a:moveTo>
                <a:cubicBezTo>
                  <a:pt x="100329" y="19802"/>
                  <a:pt x="100284" y="19818"/>
                  <a:pt x="100239" y="19848"/>
                </a:cubicBezTo>
                <a:cubicBezTo>
                  <a:pt x="99939" y="20048"/>
                  <a:pt x="99572" y="20215"/>
                  <a:pt x="99238" y="20415"/>
                </a:cubicBezTo>
                <a:cubicBezTo>
                  <a:pt x="99172" y="20449"/>
                  <a:pt x="99105" y="20582"/>
                  <a:pt x="99172" y="20682"/>
                </a:cubicBezTo>
                <a:cubicBezTo>
                  <a:pt x="99205" y="20716"/>
                  <a:pt x="99238" y="20749"/>
                  <a:pt x="99338" y="20749"/>
                </a:cubicBezTo>
                <a:cubicBezTo>
                  <a:pt x="99372" y="20749"/>
                  <a:pt x="99405" y="20749"/>
                  <a:pt x="99438" y="20782"/>
                </a:cubicBezTo>
                <a:cubicBezTo>
                  <a:pt x="99805" y="20582"/>
                  <a:pt x="100172" y="20382"/>
                  <a:pt x="100506" y="20182"/>
                </a:cubicBezTo>
                <a:cubicBezTo>
                  <a:pt x="100573" y="20082"/>
                  <a:pt x="100573" y="19948"/>
                  <a:pt x="100539" y="19882"/>
                </a:cubicBezTo>
                <a:cubicBezTo>
                  <a:pt x="100484" y="19827"/>
                  <a:pt x="100429" y="19802"/>
                  <a:pt x="100374" y="19802"/>
                </a:cubicBezTo>
                <a:close/>
                <a:moveTo>
                  <a:pt x="26255" y="20155"/>
                </a:moveTo>
                <a:cubicBezTo>
                  <a:pt x="26182" y="20155"/>
                  <a:pt x="26134" y="20210"/>
                  <a:pt x="26086" y="20282"/>
                </a:cubicBezTo>
                <a:cubicBezTo>
                  <a:pt x="26019" y="20682"/>
                  <a:pt x="25919" y="21049"/>
                  <a:pt x="25819" y="21416"/>
                </a:cubicBezTo>
                <a:cubicBezTo>
                  <a:pt x="25786" y="21549"/>
                  <a:pt x="25819" y="21616"/>
                  <a:pt x="25919" y="21683"/>
                </a:cubicBezTo>
                <a:lnTo>
                  <a:pt x="25986" y="21683"/>
                </a:lnTo>
                <a:cubicBezTo>
                  <a:pt x="26053" y="21683"/>
                  <a:pt x="26153" y="21583"/>
                  <a:pt x="26153" y="21583"/>
                </a:cubicBezTo>
                <a:cubicBezTo>
                  <a:pt x="26253" y="21216"/>
                  <a:pt x="26386" y="20782"/>
                  <a:pt x="26486" y="20415"/>
                </a:cubicBezTo>
                <a:cubicBezTo>
                  <a:pt x="26520" y="20282"/>
                  <a:pt x="26486" y="20215"/>
                  <a:pt x="26353" y="20182"/>
                </a:cubicBezTo>
                <a:cubicBezTo>
                  <a:pt x="26316" y="20163"/>
                  <a:pt x="26284" y="20155"/>
                  <a:pt x="26255" y="20155"/>
                </a:cubicBezTo>
                <a:close/>
                <a:moveTo>
                  <a:pt x="15679" y="21583"/>
                </a:moveTo>
                <a:cubicBezTo>
                  <a:pt x="15545" y="21583"/>
                  <a:pt x="15478" y="21683"/>
                  <a:pt x="15478" y="21783"/>
                </a:cubicBezTo>
                <a:cubicBezTo>
                  <a:pt x="15478" y="21916"/>
                  <a:pt x="15545" y="22016"/>
                  <a:pt x="15679" y="22016"/>
                </a:cubicBezTo>
                <a:cubicBezTo>
                  <a:pt x="16112" y="22016"/>
                  <a:pt x="16479" y="22050"/>
                  <a:pt x="16879" y="22050"/>
                </a:cubicBezTo>
                <a:cubicBezTo>
                  <a:pt x="16980" y="22050"/>
                  <a:pt x="17046" y="21950"/>
                  <a:pt x="17080" y="21850"/>
                </a:cubicBezTo>
                <a:cubicBezTo>
                  <a:pt x="17080" y="21716"/>
                  <a:pt x="17013" y="21616"/>
                  <a:pt x="16879" y="21616"/>
                </a:cubicBezTo>
                <a:cubicBezTo>
                  <a:pt x="16479" y="21616"/>
                  <a:pt x="16112" y="21583"/>
                  <a:pt x="15679" y="21583"/>
                </a:cubicBezTo>
                <a:close/>
                <a:moveTo>
                  <a:pt x="12510" y="21716"/>
                </a:moveTo>
                <a:cubicBezTo>
                  <a:pt x="12109" y="21750"/>
                  <a:pt x="11676" y="21783"/>
                  <a:pt x="11309" y="21850"/>
                </a:cubicBezTo>
                <a:cubicBezTo>
                  <a:pt x="11209" y="21850"/>
                  <a:pt x="11142" y="21916"/>
                  <a:pt x="11142" y="22050"/>
                </a:cubicBezTo>
                <a:cubicBezTo>
                  <a:pt x="11175" y="22117"/>
                  <a:pt x="11275" y="22217"/>
                  <a:pt x="11342" y="22217"/>
                </a:cubicBezTo>
                <a:cubicBezTo>
                  <a:pt x="11776" y="22117"/>
                  <a:pt x="12143" y="22117"/>
                  <a:pt x="12543" y="22083"/>
                </a:cubicBezTo>
                <a:cubicBezTo>
                  <a:pt x="12643" y="22083"/>
                  <a:pt x="12710" y="22016"/>
                  <a:pt x="12710" y="21883"/>
                </a:cubicBezTo>
                <a:cubicBezTo>
                  <a:pt x="12710" y="21783"/>
                  <a:pt x="12576" y="21716"/>
                  <a:pt x="12510" y="21716"/>
                </a:cubicBezTo>
                <a:close/>
                <a:moveTo>
                  <a:pt x="96367" y="21610"/>
                </a:moveTo>
                <a:cubicBezTo>
                  <a:pt x="96356" y="21610"/>
                  <a:pt x="96345" y="21612"/>
                  <a:pt x="96336" y="21616"/>
                </a:cubicBezTo>
                <a:cubicBezTo>
                  <a:pt x="95936" y="21750"/>
                  <a:pt x="95569" y="21816"/>
                  <a:pt x="95202" y="21950"/>
                </a:cubicBezTo>
                <a:cubicBezTo>
                  <a:pt x="95102" y="22016"/>
                  <a:pt x="95035" y="22083"/>
                  <a:pt x="95069" y="22217"/>
                </a:cubicBezTo>
                <a:cubicBezTo>
                  <a:pt x="95102" y="22283"/>
                  <a:pt x="95202" y="22350"/>
                  <a:pt x="95269" y="22350"/>
                </a:cubicBezTo>
                <a:lnTo>
                  <a:pt x="95336" y="22350"/>
                </a:lnTo>
                <a:cubicBezTo>
                  <a:pt x="95702" y="22250"/>
                  <a:pt x="96069" y="22117"/>
                  <a:pt x="96436" y="22016"/>
                </a:cubicBezTo>
                <a:cubicBezTo>
                  <a:pt x="96536" y="21950"/>
                  <a:pt x="96603" y="21816"/>
                  <a:pt x="96570" y="21750"/>
                </a:cubicBezTo>
                <a:cubicBezTo>
                  <a:pt x="96541" y="21692"/>
                  <a:pt x="96438" y="21610"/>
                  <a:pt x="96367" y="21610"/>
                </a:cubicBezTo>
                <a:close/>
                <a:moveTo>
                  <a:pt x="20048" y="21916"/>
                </a:moveTo>
                <a:cubicBezTo>
                  <a:pt x="19982" y="21916"/>
                  <a:pt x="19848" y="21950"/>
                  <a:pt x="19848" y="22083"/>
                </a:cubicBezTo>
                <a:cubicBezTo>
                  <a:pt x="19848" y="22183"/>
                  <a:pt x="19882" y="22283"/>
                  <a:pt x="20015" y="22283"/>
                </a:cubicBezTo>
                <a:cubicBezTo>
                  <a:pt x="20449" y="22383"/>
                  <a:pt x="20816" y="22417"/>
                  <a:pt x="21216" y="22450"/>
                </a:cubicBezTo>
                <a:cubicBezTo>
                  <a:pt x="21316" y="22450"/>
                  <a:pt x="21383" y="22383"/>
                  <a:pt x="21383" y="22283"/>
                </a:cubicBezTo>
                <a:cubicBezTo>
                  <a:pt x="21383" y="22217"/>
                  <a:pt x="21349" y="22083"/>
                  <a:pt x="21216" y="22083"/>
                </a:cubicBezTo>
                <a:cubicBezTo>
                  <a:pt x="20849" y="22016"/>
                  <a:pt x="20449" y="21950"/>
                  <a:pt x="20048" y="21916"/>
                </a:cubicBezTo>
                <a:close/>
                <a:moveTo>
                  <a:pt x="8238" y="22408"/>
                </a:moveTo>
                <a:cubicBezTo>
                  <a:pt x="8218" y="22408"/>
                  <a:pt x="8197" y="22411"/>
                  <a:pt x="8173" y="22417"/>
                </a:cubicBezTo>
                <a:cubicBezTo>
                  <a:pt x="7773" y="22517"/>
                  <a:pt x="7373" y="22617"/>
                  <a:pt x="7006" y="22750"/>
                </a:cubicBezTo>
                <a:cubicBezTo>
                  <a:pt x="6872" y="22784"/>
                  <a:pt x="6839" y="22917"/>
                  <a:pt x="6872" y="23017"/>
                </a:cubicBezTo>
                <a:cubicBezTo>
                  <a:pt x="6939" y="23084"/>
                  <a:pt x="7006" y="23117"/>
                  <a:pt x="7106" y="23117"/>
                </a:cubicBezTo>
                <a:lnTo>
                  <a:pt x="7173" y="23117"/>
                </a:lnTo>
                <a:cubicBezTo>
                  <a:pt x="7539" y="23017"/>
                  <a:pt x="7940" y="22884"/>
                  <a:pt x="8307" y="22784"/>
                </a:cubicBezTo>
                <a:cubicBezTo>
                  <a:pt x="8373" y="22750"/>
                  <a:pt x="8473" y="22684"/>
                  <a:pt x="8440" y="22550"/>
                </a:cubicBezTo>
                <a:cubicBezTo>
                  <a:pt x="8385" y="22468"/>
                  <a:pt x="8330" y="22408"/>
                  <a:pt x="8238" y="22408"/>
                </a:cubicBezTo>
                <a:close/>
                <a:moveTo>
                  <a:pt x="24385" y="22550"/>
                </a:moveTo>
                <a:cubicBezTo>
                  <a:pt x="24285" y="22550"/>
                  <a:pt x="24185" y="22584"/>
                  <a:pt x="24151" y="22717"/>
                </a:cubicBezTo>
                <a:cubicBezTo>
                  <a:pt x="24151" y="22850"/>
                  <a:pt x="24185" y="22917"/>
                  <a:pt x="24318" y="22950"/>
                </a:cubicBezTo>
                <a:cubicBezTo>
                  <a:pt x="24718" y="23051"/>
                  <a:pt x="25119" y="23117"/>
                  <a:pt x="25486" y="23217"/>
                </a:cubicBezTo>
                <a:lnTo>
                  <a:pt x="25519" y="23217"/>
                </a:lnTo>
                <a:cubicBezTo>
                  <a:pt x="25619" y="23217"/>
                  <a:pt x="25686" y="23184"/>
                  <a:pt x="25719" y="23051"/>
                </a:cubicBezTo>
                <a:cubicBezTo>
                  <a:pt x="25719" y="22917"/>
                  <a:pt x="25686" y="22850"/>
                  <a:pt x="25552" y="22784"/>
                </a:cubicBezTo>
                <a:cubicBezTo>
                  <a:pt x="25185" y="22717"/>
                  <a:pt x="24785" y="22617"/>
                  <a:pt x="24385" y="22550"/>
                </a:cubicBezTo>
                <a:close/>
                <a:moveTo>
                  <a:pt x="92167" y="22684"/>
                </a:moveTo>
                <a:cubicBezTo>
                  <a:pt x="91766" y="22717"/>
                  <a:pt x="91366" y="22784"/>
                  <a:pt x="90999" y="22850"/>
                </a:cubicBezTo>
                <a:cubicBezTo>
                  <a:pt x="90866" y="22850"/>
                  <a:pt x="90832" y="22917"/>
                  <a:pt x="90832" y="23051"/>
                </a:cubicBezTo>
                <a:cubicBezTo>
                  <a:pt x="90866" y="23117"/>
                  <a:pt x="90932" y="23217"/>
                  <a:pt x="91032" y="23217"/>
                </a:cubicBezTo>
                <a:cubicBezTo>
                  <a:pt x="91433" y="23184"/>
                  <a:pt x="91833" y="23084"/>
                  <a:pt x="92200" y="23051"/>
                </a:cubicBezTo>
                <a:cubicBezTo>
                  <a:pt x="92300" y="23051"/>
                  <a:pt x="92367" y="22950"/>
                  <a:pt x="92367" y="22850"/>
                </a:cubicBezTo>
                <a:cubicBezTo>
                  <a:pt x="92367" y="22717"/>
                  <a:pt x="92267" y="22684"/>
                  <a:pt x="92167" y="22684"/>
                </a:cubicBezTo>
                <a:close/>
                <a:moveTo>
                  <a:pt x="87830" y="23217"/>
                </a:moveTo>
                <a:cubicBezTo>
                  <a:pt x="87430" y="23217"/>
                  <a:pt x="87030" y="23251"/>
                  <a:pt x="86663" y="23284"/>
                </a:cubicBezTo>
                <a:cubicBezTo>
                  <a:pt x="86563" y="23284"/>
                  <a:pt x="86496" y="23384"/>
                  <a:pt x="86496" y="23518"/>
                </a:cubicBezTo>
                <a:cubicBezTo>
                  <a:pt x="86496" y="23584"/>
                  <a:pt x="86596" y="23684"/>
                  <a:pt x="86696" y="23684"/>
                </a:cubicBezTo>
                <a:cubicBezTo>
                  <a:pt x="87063" y="23684"/>
                  <a:pt x="87497" y="23618"/>
                  <a:pt x="87863" y="23584"/>
                </a:cubicBezTo>
                <a:cubicBezTo>
                  <a:pt x="87930" y="23584"/>
                  <a:pt x="88030" y="23518"/>
                  <a:pt x="88030" y="23384"/>
                </a:cubicBezTo>
                <a:cubicBezTo>
                  <a:pt x="88030" y="23284"/>
                  <a:pt x="87930" y="23217"/>
                  <a:pt x="87830" y="23217"/>
                </a:cubicBezTo>
                <a:close/>
                <a:moveTo>
                  <a:pt x="83427" y="23551"/>
                </a:moveTo>
                <a:lnTo>
                  <a:pt x="82259" y="23618"/>
                </a:lnTo>
                <a:cubicBezTo>
                  <a:pt x="82193" y="23618"/>
                  <a:pt x="82093" y="23718"/>
                  <a:pt x="82093" y="23851"/>
                </a:cubicBezTo>
                <a:cubicBezTo>
                  <a:pt x="82093" y="23918"/>
                  <a:pt x="82226" y="24018"/>
                  <a:pt x="82326" y="24018"/>
                </a:cubicBezTo>
                <a:lnTo>
                  <a:pt x="83494" y="23918"/>
                </a:lnTo>
                <a:cubicBezTo>
                  <a:pt x="83560" y="23918"/>
                  <a:pt x="83660" y="23851"/>
                  <a:pt x="83660" y="23718"/>
                </a:cubicBezTo>
                <a:cubicBezTo>
                  <a:pt x="83660" y="23618"/>
                  <a:pt x="83527" y="23551"/>
                  <a:pt x="83427" y="23551"/>
                </a:cubicBezTo>
                <a:close/>
                <a:moveTo>
                  <a:pt x="79091" y="23918"/>
                </a:moveTo>
                <a:cubicBezTo>
                  <a:pt x="78724" y="23918"/>
                  <a:pt x="78290" y="23951"/>
                  <a:pt x="77923" y="24018"/>
                </a:cubicBezTo>
                <a:cubicBezTo>
                  <a:pt x="77856" y="24018"/>
                  <a:pt x="77756" y="24085"/>
                  <a:pt x="77756" y="24218"/>
                </a:cubicBezTo>
                <a:cubicBezTo>
                  <a:pt x="77756" y="24285"/>
                  <a:pt x="77890" y="24385"/>
                  <a:pt x="77990" y="24385"/>
                </a:cubicBezTo>
                <a:cubicBezTo>
                  <a:pt x="78390" y="24351"/>
                  <a:pt x="78757" y="24285"/>
                  <a:pt x="79157" y="24285"/>
                </a:cubicBezTo>
                <a:cubicBezTo>
                  <a:pt x="79224" y="24285"/>
                  <a:pt x="79324" y="24218"/>
                  <a:pt x="79324" y="24085"/>
                </a:cubicBezTo>
                <a:cubicBezTo>
                  <a:pt x="79324" y="24018"/>
                  <a:pt x="79224" y="23918"/>
                  <a:pt x="79091" y="23918"/>
                </a:cubicBezTo>
                <a:close/>
                <a:moveTo>
                  <a:pt x="28518" y="23657"/>
                </a:moveTo>
                <a:cubicBezTo>
                  <a:pt x="28437" y="23657"/>
                  <a:pt x="28378" y="23712"/>
                  <a:pt x="28354" y="23784"/>
                </a:cubicBezTo>
                <a:cubicBezTo>
                  <a:pt x="28321" y="23918"/>
                  <a:pt x="28354" y="24018"/>
                  <a:pt x="28488" y="24051"/>
                </a:cubicBezTo>
                <a:lnTo>
                  <a:pt x="29622" y="24418"/>
                </a:lnTo>
                <a:lnTo>
                  <a:pt x="29689" y="24418"/>
                </a:lnTo>
                <a:cubicBezTo>
                  <a:pt x="29789" y="24418"/>
                  <a:pt x="29855" y="24351"/>
                  <a:pt x="29855" y="24285"/>
                </a:cubicBezTo>
                <a:cubicBezTo>
                  <a:pt x="29889" y="24218"/>
                  <a:pt x="29822" y="24085"/>
                  <a:pt x="29722" y="24051"/>
                </a:cubicBezTo>
                <a:lnTo>
                  <a:pt x="28621" y="23684"/>
                </a:lnTo>
                <a:cubicBezTo>
                  <a:pt x="28584" y="23666"/>
                  <a:pt x="28549" y="23657"/>
                  <a:pt x="28518" y="23657"/>
                </a:cubicBezTo>
                <a:close/>
                <a:moveTo>
                  <a:pt x="74754" y="24285"/>
                </a:moveTo>
                <a:cubicBezTo>
                  <a:pt x="74387" y="24351"/>
                  <a:pt x="73954" y="24385"/>
                  <a:pt x="73587" y="24418"/>
                </a:cubicBezTo>
                <a:cubicBezTo>
                  <a:pt x="73520" y="24418"/>
                  <a:pt x="73420" y="24518"/>
                  <a:pt x="73420" y="24618"/>
                </a:cubicBezTo>
                <a:cubicBezTo>
                  <a:pt x="73487" y="24718"/>
                  <a:pt x="73553" y="24785"/>
                  <a:pt x="73653" y="24785"/>
                </a:cubicBezTo>
                <a:cubicBezTo>
                  <a:pt x="74054" y="24752"/>
                  <a:pt x="74421" y="24718"/>
                  <a:pt x="74821" y="24685"/>
                </a:cubicBezTo>
                <a:cubicBezTo>
                  <a:pt x="74888" y="24685"/>
                  <a:pt x="74988" y="24585"/>
                  <a:pt x="74988" y="24452"/>
                </a:cubicBezTo>
                <a:cubicBezTo>
                  <a:pt x="74988" y="24385"/>
                  <a:pt x="74888" y="24285"/>
                  <a:pt x="74754" y="24285"/>
                </a:cubicBezTo>
                <a:close/>
                <a:moveTo>
                  <a:pt x="4242" y="23974"/>
                </a:moveTo>
                <a:cubicBezTo>
                  <a:pt x="4204" y="23974"/>
                  <a:pt x="4165" y="23990"/>
                  <a:pt x="4137" y="24018"/>
                </a:cubicBezTo>
                <a:lnTo>
                  <a:pt x="4037" y="24051"/>
                </a:lnTo>
                <a:cubicBezTo>
                  <a:pt x="3703" y="24251"/>
                  <a:pt x="3370" y="24452"/>
                  <a:pt x="3103" y="24685"/>
                </a:cubicBezTo>
                <a:cubicBezTo>
                  <a:pt x="3003" y="24752"/>
                  <a:pt x="2970" y="24885"/>
                  <a:pt x="3036" y="24952"/>
                </a:cubicBezTo>
                <a:cubicBezTo>
                  <a:pt x="3103" y="25019"/>
                  <a:pt x="3170" y="25052"/>
                  <a:pt x="3203" y="25052"/>
                </a:cubicBezTo>
                <a:cubicBezTo>
                  <a:pt x="3270" y="25052"/>
                  <a:pt x="3303" y="25052"/>
                  <a:pt x="3303" y="24952"/>
                </a:cubicBezTo>
                <a:cubicBezTo>
                  <a:pt x="3603" y="24752"/>
                  <a:pt x="3870" y="24552"/>
                  <a:pt x="4204" y="24385"/>
                </a:cubicBezTo>
                <a:lnTo>
                  <a:pt x="4304" y="24351"/>
                </a:lnTo>
                <a:cubicBezTo>
                  <a:pt x="4404" y="24285"/>
                  <a:pt x="4404" y="24185"/>
                  <a:pt x="4371" y="24085"/>
                </a:cubicBezTo>
                <a:cubicBezTo>
                  <a:pt x="4351" y="24006"/>
                  <a:pt x="4297" y="23974"/>
                  <a:pt x="4242" y="23974"/>
                </a:cubicBezTo>
                <a:close/>
                <a:moveTo>
                  <a:pt x="70418" y="24752"/>
                </a:moveTo>
                <a:cubicBezTo>
                  <a:pt x="70051" y="24852"/>
                  <a:pt x="69650" y="24885"/>
                  <a:pt x="69250" y="24919"/>
                </a:cubicBezTo>
                <a:cubicBezTo>
                  <a:pt x="69150" y="24919"/>
                  <a:pt x="69083" y="25019"/>
                  <a:pt x="69083" y="25119"/>
                </a:cubicBezTo>
                <a:cubicBezTo>
                  <a:pt x="69150" y="25219"/>
                  <a:pt x="69217" y="25285"/>
                  <a:pt x="69317" y="25285"/>
                </a:cubicBezTo>
                <a:cubicBezTo>
                  <a:pt x="69717" y="25252"/>
                  <a:pt x="70151" y="25219"/>
                  <a:pt x="70484" y="25119"/>
                </a:cubicBezTo>
                <a:cubicBezTo>
                  <a:pt x="70551" y="25119"/>
                  <a:pt x="70651" y="25052"/>
                  <a:pt x="70651" y="24919"/>
                </a:cubicBezTo>
                <a:cubicBezTo>
                  <a:pt x="70651" y="24852"/>
                  <a:pt x="70551" y="24752"/>
                  <a:pt x="70418" y="24752"/>
                </a:cubicBezTo>
                <a:close/>
                <a:moveTo>
                  <a:pt x="24978" y="24243"/>
                </a:moveTo>
                <a:cubicBezTo>
                  <a:pt x="24908" y="24243"/>
                  <a:pt x="24813" y="24303"/>
                  <a:pt x="24785" y="24385"/>
                </a:cubicBezTo>
                <a:cubicBezTo>
                  <a:pt x="24618" y="24752"/>
                  <a:pt x="24452" y="25119"/>
                  <a:pt x="24285" y="25452"/>
                </a:cubicBezTo>
                <a:cubicBezTo>
                  <a:pt x="24218" y="25552"/>
                  <a:pt x="24285" y="25686"/>
                  <a:pt x="24351" y="25719"/>
                </a:cubicBezTo>
                <a:lnTo>
                  <a:pt x="24452" y="25719"/>
                </a:lnTo>
                <a:cubicBezTo>
                  <a:pt x="24518" y="25719"/>
                  <a:pt x="24585" y="25686"/>
                  <a:pt x="24652" y="25586"/>
                </a:cubicBezTo>
                <a:cubicBezTo>
                  <a:pt x="24818" y="25252"/>
                  <a:pt x="24985" y="24885"/>
                  <a:pt x="25152" y="24518"/>
                </a:cubicBezTo>
                <a:cubicBezTo>
                  <a:pt x="25185" y="24418"/>
                  <a:pt x="25119" y="24285"/>
                  <a:pt x="25019" y="24251"/>
                </a:cubicBezTo>
                <a:cubicBezTo>
                  <a:pt x="25007" y="24246"/>
                  <a:pt x="24993" y="24243"/>
                  <a:pt x="24978" y="24243"/>
                </a:cubicBezTo>
                <a:close/>
                <a:moveTo>
                  <a:pt x="66148" y="25386"/>
                </a:moveTo>
                <a:cubicBezTo>
                  <a:pt x="65748" y="25452"/>
                  <a:pt x="65347" y="25519"/>
                  <a:pt x="64980" y="25586"/>
                </a:cubicBezTo>
                <a:cubicBezTo>
                  <a:pt x="64847" y="25586"/>
                  <a:pt x="64814" y="25686"/>
                  <a:pt x="64814" y="25786"/>
                </a:cubicBezTo>
                <a:cubicBezTo>
                  <a:pt x="64847" y="25886"/>
                  <a:pt x="64914" y="25953"/>
                  <a:pt x="65014" y="25953"/>
                </a:cubicBezTo>
                <a:cubicBezTo>
                  <a:pt x="65414" y="25886"/>
                  <a:pt x="65814" y="25853"/>
                  <a:pt x="66181" y="25753"/>
                </a:cubicBezTo>
                <a:cubicBezTo>
                  <a:pt x="66315" y="25753"/>
                  <a:pt x="66348" y="25686"/>
                  <a:pt x="66348" y="25552"/>
                </a:cubicBezTo>
                <a:cubicBezTo>
                  <a:pt x="66348" y="25419"/>
                  <a:pt x="66248" y="25386"/>
                  <a:pt x="66148" y="25386"/>
                </a:cubicBezTo>
                <a:close/>
                <a:moveTo>
                  <a:pt x="32650" y="25176"/>
                </a:moveTo>
                <a:cubicBezTo>
                  <a:pt x="32586" y="25176"/>
                  <a:pt x="32514" y="25239"/>
                  <a:pt x="32491" y="25285"/>
                </a:cubicBezTo>
                <a:cubicBezTo>
                  <a:pt x="32391" y="25386"/>
                  <a:pt x="32491" y="25519"/>
                  <a:pt x="32557" y="25552"/>
                </a:cubicBezTo>
                <a:cubicBezTo>
                  <a:pt x="32958" y="25719"/>
                  <a:pt x="33291" y="25886"/>
                  <a:pt x="33658" y="26053"/>
                </a:cubicBezTo>
                <a:lnTo>
                  <a:pt x="33725" y="26053"/>
                </a:lnTo>
                <a:cubicBezTo>
                  <a:pt x="33825" y="26053"/>
                  <a:pt x="33892" y="25953"/>
                  <a:pt x="33892" y="25953"/>
                </a:cubicBezTo>
                <a:cubicBezTo>
                  <a:pt x="33958" y="25886"/>
                  <a:pt x="33892" y="25753"/>
                  <a:pt x="33825" y="25719"/>
                </a:cubicBezTo>
                <a:cubicBezTo>
                  <a:pt x="33458" y="25552"/>
                  <a:pt x="33124" y="25386"/>
                  <a:pt x="32724" y="25219"/>
                </a:cubicBezTo>
                <a:cubicBezTo>
                  <a:pt x="32704" y="25188"/>
                  <a:pt x="32677" y="25176"/>
                  <a:pt x="32650" y="25176"/>
                </a:cubicBezTo>
                <a:close/>
                <a:moveTo>
                  <a:pt x="61908" y="26078"/>
                </a:moveTo>
                <a:cubicBezTo>
                  <a:pt x="61889" y="26078"/>
                  <a:pt x="61868" y="26080"/>
                  <a:pt x="61845" y="26086"/>
                </a:cubicBezTo>
                <a:cubicBezTo>
                  <a:pt x="61445" y="26186"/>
                  <a:pt x="61044" y="26253"/>
                  <a:pt x="60677" y="26353"/>
                </a:cubicBezTo>
                <a:cubicBezTo>
                  <a:pt x="60544" y="26386"/>
                  <a:pt x="60477" y="26453"/>
                  <a:pt x="60511" y="26586"/>
                </a:cubicBezTo>
                <a:cubicBezTo>
                  <a:pt x="60544" y="26687"/>
                  <a:pt x="60644" y="26753"/>
                  <a:pt x="60711" y="26753"/>
                </a:cubicBezTo>
                <a:cubicBezTo>
                  <a:pt x="61144" y="26687"/>
                  <a:pt x="61545" y="26586"/>
                  <a:pt x="61912" y="26520"/>
                </a:cubicBezTo>
                <a:cubicBezTo>
                  <a:pt x="62045" y="26453"/>
                  <a:pt x="62145" y="26386"/>
                  <a:pt x="62078" y="26253"/>
                </a:cubicBezTo>
                <a:cubicBezTo>
                  <a:pt x="62051" y="26142"/>
                  <a:pt x="62000" y="26078"/>
                  <a:pt x="61908" y="26078"/>
                </a:cubicBezTo>
                <a:close/>
                <a:moveTo>
                  <a:pt x="57643" y="27078"/>
                </a:moveTo>
                <a:cubicBezTo>
                  <a:pt x="57621" y="27078"/>
                  <a:pt x="57599" y="27081"/>
                  <a:pt x="57575" y="27087"/>
                </a:cubicBezTo>
                <a:cubicBezTo>
                  <a:pt x="57175" y="27187"/>
                  <a:pt x="56808" y="27287"/>
                  <a:pt x="56408" y="27387"/>
                </a:cubicBezTo>
                <a:cubicBezTo>
                  <a:pt x="56341" y="27420"/>
                  <a:pt x="56241" y="27520"/>
                  <a:pt x="56308" y="27621"/>
                </a:cubicBezTo>
                <a:cubicBezTo>
                  <a:pt x="56341" y="27754"/>
                  <a:pt x="56408" y="27787"/>
                  <a:pt x="56508" y="27787"/>
                </a:cubicBezTo>
                <a:lnTo>
                  <a:pt x="56574" y="27754"/>
                </a:lnTo>
                <a:cubicBezTo>
                  <a:pt x="56975" y="27687"/>
                  <a:pt x="57342" y="27554"/>
                  <a:pt x="57709" y="27454"/>
                </a:cubicBezTo>
                <a:cubicBezTo>
                  <a:pt x="57809" y="27420"/>
                  <a:pt x="57875" y="27354"/>
                  <a:pt x="57842" y="27220"/>
                </a:cubicBezTo>
                <a:cubicBezTo>
                  <a:pt x="57815" y="27138"/>
                  <a:pt x="57742" y="27078"/>
                  <a:pt x="57643" y="27078"/>
                </a:cubicBezTo>
                <a:close/>
                <a:moveTo>
                  <a:pt x="36542" y="27074"/>
                </a:moveTo>
                <a:cubicBezTo>
                  <a:pt x="36463" y="27074"/>
                  <a:pt x="36384" y="27105"/>
                  <a:pt x="36360" y="27154"/>
                </a:cubicBezTo>
                <a:cubicBezTo>
                  <a:pt x="36327" y="27254"/>
                  <a:pt x="36360" y="27387"/>
                  <a:pt x="36460" y="27420"/>
                </a:cubicBezTo>
                <a:lnTo>
                  <a:pt x="37461" y="28054"/>
                </a:lnTo>
                <a:cubicBezTo>
                  <a:pt x="37494" y="28088"/>
                  <a:pt x="37528" y="28088"/>
                  <a:pt x="37561" y="28088"/>
                </a:cubicBezTo>
                <a:cubicBezTo>
                  <a:pt x="37661" y="28088"/>
                  <a:pt x="37694" y="28054"/>
                  <a:pt x="37728" y="27987"/>
                </a:cubicBezTo>
                <a:cubicBezTo>
                  <a:pt x="37794" y="27887"/>
                  <a:pt x="37728" y="27754"/>
                  <a:pt x="37661" y="27721"/>
                </a:cubicBezTo>
                <a:cubicBezTo>
                  <a:pt x="37294" y="27520"/>
                  <a:pt x="36960" y="27287"/>
                  <a:pt x="36627" y="27087"/>
                </a:cubicBezTo>
                <a:cubicBezTo>
                  <a:pt x="36600" y="27078"/>
                  <a:pt x="36571" y="27074"/>
                  <a:pt x="36542" y="27074"/>
                </a:cubicBezTo>
                <a:close/>
                <a:moveTo>
                  <a:pt x="964" y="26919"/>
                </a:moveTo>
                <a:cubicBezTo>
                  <a:pt x="886" y="26919"/>
                  <a:pt x="823" y="26955"/>
                  <a:pt x="801" y="27020"/>
                </a:cubicBezTo>
                <a:cubicBezTo>
                  <a:pt x="534" y="27354"/>
                  <a:pt x="368" y="27721"/>
                  <a:pt x="201" y="28088"/>
                </a:cubicBezTo>
                <a:cubicBezTo>
                  <a:pt x="168" y="28188"/>
                  <a:pt x="268" y="28288"/>
                  <a:pt x="334" y="28354"/>
                </a:cubicBezTo>
                <a:lnTo>
                  <a:pt x="434" y="28354"/>
                </a:lnTo>
                <a:cubicBezTo>
                  <a:pt x="501" y="28354"/>
                  <a:pt x="601" y="28288"/>
                  <a:pt x="601" y="28254"/>
                </a:cubicBezTo>
                <a:cubicBezTo>
                  <a:pt x="701" y="27921"/>
                  <a:pt x="935" y="27587"/>
                  <a:pt x="1135" y="27254"/>
                </a:cubicBezTo>
                <a:cubicBezTo>
                  <a:pt x="1202" y="27120"/>
                  <a:pt x="1168" y="27020"/>
                  <a:pt x="1102" y="26953"/>
                </a:cubicBezTo>
                <a:cubicBezTo>
                  <a:pt x="1054" y="26930"/>
                  <a:pt x="1007" y="26919"/>
                  <a:pt x="964" y="26919"/>
                </a:cubicBezTo>
                <a:close/>
                <a:moveTo>
                  <a:pt x="53404" y="28246"/>
                </a:moveTo>
                <a:cubicBezTo>
                  <a:pt x="53384" y="28246"/>
                  <a:pt x="53362" y="28248"/>
                  <a:pt x="53339" y="28254"/>
                </a:cubicBezTo>
                <a:lnTo>
                  <a:pt x="52205" y="28621"/>
                </a:lnTo>
                <a:cubicBezTo>
                  <a:pt x="52138" y="28688"/>
                  <a:pt x="52038" y="28788"/>
                  <a:pt x="52071" y="28888"/>
                </a:cubicBezTo>
                <a:cubicBezTo>
                  <a:pt x="52138" y="28955"/>
                  <a:pt x="52205" y="29022"/>
                  <a:pt x="52305" y="29022"/>
                </a:cubicBezTo>
                <a:lnTo>
                  <a:pt x="52338" y="29022"/>
                </a:lnTo>
                <a:lnTo>
                  <a:pt x="53472" y="28621"/>
                </a:lnTo>
                <a:cubicBezTo>
                  <a:pt x="53539" y="28588"/>
                  <a:pt x="53639" y="28521"/>
                  <a:pt x="53572" y="28388"/>
                </a:cubicBezTo>
                <a:cubicBezTo>
                  <a:pt x="53545" y="28305"/>
                  <a:pt x="53495" y="28246"/>
                  <a:pt x="53404" y="28246"/>
                </a:cubicBezTo>
                <a:close/>
                <a:moveTo>
                  <a:pt x="22855" y="28086"/>
                </a:moveTo>
                <a:cubicBezTo>
                  <a:pt x="22784" y="28086"/>
                  <a:pt x="22727" y="28123"/>
                  <a:pt x="22684" y="28188"/>
                </a:cubicBezTo>
                <a:cubicBezTo>
                  <a:pt x="22483" y="28454"/>
                  <a:pt x="22217" y="28788"/>
                  <a:pt x="21983" y="29088"/>
                </a:cubicBezTo>
                <a:cubicBezTo>
                  <a:pt x="21950" y="29188"/>
                  <a:pt x="21950" y="29288"/>
                  <a:pt x="22016" y="29388"/>
                </a:cubicBezTo>
                <a:cubicBezTo>
                  <a:pt x="22050" y="29422"/>
                  <a:pt x="22083" y="29422"/>
                  <a:pt x="22150" y="29422"/>
                </a:cubicBezTo>
                <a:cubicBezTo>
                  <a:pt x="22183" y="29422"/>
                  <a:pt x="22217" y="29388"/>
                  <a:pt x="22250" y="29388"/>
                </a:cubicBezTo>
                <a:cubicBezTo>
                  <a:pt x="22550" y="29055"/>
                  <a:pt x="22817" y="28755"/>
                  <a:pt x="23017" y="28421"/>
                </a:cubicBezTo>
                <a:cubicBezTo>
                  <a:pt x="23084" y="28354"/>
                  <a:pt x="23051" y="28221"/>
                  <a:pt x="22984" y="28121"/>
                </a:cubicBezTo>
                <a:cubicBezTo>
                  <a:pt x="22937" y="28097"/>
                  <a:pt x="22893" y="28086"/>
                  <a:pt x="22855" y="28086"/>
                </a:cubicBezTo>
                <a:close/>
                <a:moveTo>
                  <a:pt x="49370" y="29695"/>
                </a:moveTo>
                <a:cubicBezTo>
                  <a:pt x="49345" y="29695"/>
                  <a:pt x="49321" y="29703"/>
                  <a:pt x="49303" y="29722"/>
                </a:cubicBezTo>
                <a:cubicBezTo>
                  <a:pt x="48902" y="29889"/>
                  <a:pt x="48535" y="30022"/>
                  <a:pt x="48168" y="30156"/>
                </a:cubicBezTo>
                <a:cubicBezTo>
                  <a:pt x="48035" y="30222"/>
                  <a:pt x="48002" y="30356"/>
                  <a:pt x="48035" y="30423"/>
                </a:cubicBezTo>
                <a:cubicBezTo>
                  <a:pt x="48035" y="30489"/>
                  <a:pt x="48135" y="30556"/>
                  <a:pt x="48202" y="30556"/>
                </a:cubicBezTo>
                <a:lnTo>
                  <a:pt x="48335" y="30556"/>
                </a:lnTo>
                <a:cubicBezTo>
                  <a:pt x="48669" y="30389"/>
                  <a:pt x="49036" y="30222"/>
                  <a:pt x="49403" y="30089"/>
                </a:cubicBezTo>
                <a:cubicBezTo>
                  <a:pt x="49536" y="30056"/>
                  <a:pt x="49569" y="29922"/>
                  <a:pt x="49536" y="29822"/>
                </a:cubicBezTo>
                <a:cubicBezTo>
                  <a:pt x="49512" y="29750"/>
                  <a:pt x="49436" y="29695"/>
                  <a:pt x="49370" y="29695"/>
                </a:cubicBezTo>
                <a:close/>
                <a:moveTo>
                  <a:pt x="40183" y="29475"/>
                </a:moveTo>
                <a:cubicBezTo>
                  <a:pt x="40123" y="29475"/>
                  <a:pt x="40066" y="29500"/>
                  <a:pt x="40029" y="29555"/>
                </a:cubicBezTo>
                <a:cubicBezTo>
                  <a:pt x="39996" y="29622"/>
                  <a:pt x="39996" y="29755"/>
                  <a:pt x="40063" y="29855"/>
                </a:cubicBezTo>
                <a:cubicBezTo>
                  <a:pt x="40363" y="30089"/>
                  <a:pt x="40696" y="30356"/>
                  <a:pt x="40997" y="30589"/>
                </a:cubicBezTo>
                <a:cubicBezTo>
                  <a:pt x="41030" y="30623"/>
                  <a:pt x="41063" y="30623"/>
                  <a:pt x="41130" y="30623"/>
                </a:cubicBezTo>
                <a:cubicBezTo>
                  <a:pt x="41163" y="30623"/>
                  <a:pt x="41230" y="30623"/>
                  <a:pt x="41264" y="30556"/>
                </a:cubicBezTo>
                <a:cubicBezTo>
                  <a:pt x="41330" y="30456"/>
                  <a:pt x="41330" y="30356"/>
                  <a:pt x="41230" y="30256"/>
                </a:cubicBezTo>
                <a:cubicBezTo>
                  <a:pt x="40930" y="30022"/>
                  <a:pt x="40663" y="29755"/>
                  <a:pt x="40330" y="29522"/>
                </a:cubicBezTo>
                <a:cubicBezTo>
                  <a:pt x="40285" y="29492"/>
                  <a:pt x="40233" y="29475"/>
                  <a:pt x="40183" y="29475"/>
                </a:cubicBezTo>
                <a:close/>
                <a:moveTo>
                  <a:pt x="45360" y="31444"/>
                </a:moveTo>
                <a:cubicBezTo>
                  <a:pt x="45337" y="31444"/>
                  <a:pt x="45316" y="31448"/>
                  <a:pt x="45300" y="31457"/>
                </a:cubicBezTo>
                <a:cubicBezTo>
                  <a:pt x="44899" y="31623"/>
                  <a:pt x="44566" y="31857"/>
                  <a:pt x="44199" y="32024"/>
                </a:cubicBezTo>
                <a:cubicBezTo>
                  <a:pt x="44132" y="32057"/>
                  <a:pt x="44066" y="32190"/>
                  <a:pt x="44132" y="32257"/>
                </a:cubicBezTo>
                <a:cubicBezTo>
                  <a:pt x="44166" y="32357"/>
                  <a:pt x="44199" y="32391"/>
                  <a:pt x="44299" y="32391"/>
                </a:cubicBezTo>
                <a:cubicBezTo>
                  <a:pt x="44299" y="32391"/>
                  <a:pt x="44332" y="32357"/>
                  <a:pt x="44399" y="32357"/>
                </a:cubicBezTo>
                <a:cubicBezTo>
                  <a:pt x="44733" y="32124"/>
                  <a:pt x="45066" y="31957"/>
                  <a:pt x="45467" y="31790"/>
                </a:cubicBezTo>
                <a:cubicBezTo>
                  <a:pt x="45533" y="31757"/>
                  <a:pt x="45567" y="31623"/>
                  <a:pt x="45533" y="31557"/>
                </a:cubicBezTo>
                <a:cubicBezTo>
                  <a:pt x="45508" y="31482"/>
                  <a:pt x="45427" y="31444"/>
                  <a:pt x="45360" y="31444"/>
                </a:cubicBezTo>
                <a:close/>
                <a:moveTo>
                  <a:pt x="19953" y="31281"/>
                </a:moveTo>
                <a:cubicBezTo>
                  <a:pt x="19898" y="31281"/>
                  <a:pt x="19848" y="31306"/>
                  <a:pt x="19815" y="31357"/>
                </a:cubicBezTo>
                <a:cubicBezTo>
                  <a:pt x="19515" y="31590"/>
                  <a:pt x="19181" y="31857"/>
                  <a:pt x="18881" y="32090"/>
                </a:cubicBezTo>
                <a:cubicBezTo>
                  <a:pt x="18814" y="32190"/>
                  <a:pt x="18781" y="32291"/>
                  <a:pt x="18848" y="32391"/>
                </a:cubicBezTo>
                <a:cubicBezTo>
                  <a:pt x="18881" y="32424"/>
                  <a:pt x="18981" y="32457"/>
                  <a:pt x="19014" y="32457"/>
                </a:cubicBezTo>
                <a:cubicBezTo>
                  <a:pt x="19048" y="32457"/>
                  <a:pt x="19114" y="32424"/>
                  <a:pt x="19181" y="32424"/>
                </a:cubicBezTo>
                <a:cubicBezTo>
                  <a:pt x="19481" y="32190"/>
                  <a:pt x="19815" y="31890"/>
                  <a:pt x="20115" y="31623"/>
                </a:cubicBezTo>
                <a:cubicBezTo>
                  <a:pt x="20182" y="31557"/>
                  <a:pt x="20182" y="31423"/>
                  <a:pt x="20115" y="31357"/>
                </a:cubicBezTo>
                <a:cubicBezTo>
                  <a:pt x="20065" y="31306"/>
                  <a:pt x="20007" y="31281"/>
                  <a:pt x="19953" y="31281"/>
                </a:cubicBezTo>
                <a:close/>
                <a:moveTo>
                  <a:pt x="233" y="31081"/>
                </a:moveTo>
                <a:cubicBezTo>
                  <a:pt x="213" y="31081"/>
                  <a:pt x="191" y="31084"/>
                  <a:pt x="168" y="31090"/>
                </a:cubicBezTo>
                <a:cubicBezTo>
                  <a:pt x="101" y="31123"/>
                  <a:pt x="1" y="31223"/>
                  <a:pt x="34" y="31357"/>
                </a:cubicBezTo>
                <a:cubicBezTo>
                  <a:pt x="168" y="31723"/>
                  <a:pt x="334" y="32090"/>
                  <a:pt x="534" y="32457"/>
                </a:cubicBezTo>
                <a:cubicBezTo>
                  <a:pt x="601" y="32524"/>
                  <a:pt x="635" y="32557"/>
                  <a:pt x="701" y="32557"/>
                </a:cubicBezTo>
                <a:cubicBezTo>
                  <a:pt x="768" y="32557"/>
                  <a:pt x="801" y="32557"/>
                  <a:pt x="801" y="32524"/>
                </a:cubicBezTo>
                <a:cubicBezTo>
                  <a:pt x="868" y="32457"/>
                  <a:pt x="935" y="32357"/>
                  <a:pt x="868" y="32257"/>
                </a:cubicBezTo>
                <a:cubicBezTo>
                  <a:pt x="668" y="31924"/>
                  <a:pt x="501" y="31590"/>
                  <a:pt x="434" y="31223"/>
                </a:cubicBezTo>
                <a:cubicBezTo>
                  <a:pt x="379" y="31141"/>
                  <a:pt x="325" y="31081"/>
                  <a:pt x="233" y="31081"/>
                </a:cubicBezTo>
                <a:close/>
                <a:moveTo>
                  <a:pt x="43469" y="32316"/>
                </a:moveTo>
                <a:cubicBezTo>
                  <a:pt x="43415" y="32316"/>
                  <a:pt x="43365" y="32341"/>
                  <a:pt x="43332" y="32391"/>
                </a:cubicBezTo>
                <a:cubicBezTo>
                  <a:pt x="43232" y="32457"/>
                  <a:pt x="43232" y="32591"/>
                  <a:pt x="43332" y="32691"/>
                </a:cubicBezTo>
                <a:cubicBezTo>
                  <a:pt x="43632" y="32958"/>
                  <a:pt x="43899" y="33258"/>
                  <a:pt x="44166" y="33558"/>
                </a:cubicBezTo>
                <a:cubicBezTo>
                  <a:pt x="44166" y="33591"/>
                  <a:pt x="44232" y="33625"/>
                  <a:pt x="44299" y="33625"/>
                </a:cubicBezTo>
                <a:cubicBezTo>
                  <a:pt x="44332" y="33625"/>
                  <a:pt x="44366" y="33625"/>
                  <a:pt x="44466" y="33558"/>
                </a:cubicBezTo>
                <a:cubicBezTo>
                  <a:pt x="44533" y="33458"/>
                  <a:pt x="44533" y="33358"/>
                  <a:pt x="44466" y="33258"/>
                </a:cubicBezTo>
                <a:cubicBezTo>
                  <a:pt x="44166" y="32958"/>
                  <a:pt x="43899" y="32691"/>
                  <a:pt x="43632" y="32391"/>
                </a:cubicBezTo>
                <a:cubicBezTo>
                  <a:pt x="43582" y="32341"/>
                  <a:pt x="43524" y="32316"/>
                  <a:pt x="43469" y="32316"/>
                </a:cubicBezTo>
                <a:close/>
                <a:moveTo>
                  <a:pt x="41531" y="33481"/>
                </a:moveTo>
                <a:cubicBezTo>
                  <a:pt x="41486" y="33481"/>
                  <a:pt x="41438" y="33497"/>
                  <a:pt x="41397" y="33525"/>
                </a:cubicBezTo>
                <a:lnTo>
                  <a:pt x="40396" y="34125"/>
                </a:lnTo>
                <a:cubicBezTo>
                  <a:pt x="40296" y="34225"/>
                  <a:pt x="40296" y="34359"/>
                  <a:pt x="40330" y="34425"/>
                </a:cubicBezTo>
                <a:cubicBezTo>
                  <a:pt x="40363" y="34459"/>
                  <a:pt x="40396" y="34525"/>
                  <a:pt x="40496" y="34525"/>
                </a:cubicBezTo>
                <a:lnTo>
                  <a:pt x="40630" y="34525"/>
                </a:lnTo>
                <a:lnTo>
                  <a:pt x="41630" y="33892"/>
                </a:lnTo>
                <a:cubicBezTo>
                  <a:pt x="41731" y="33792"/>
                  <a:pt x="41731" y="33692"/>
                  <a:pt x="41697" y="33591"/>
                </a:cubicBezTo>
                <a:cubicBezTo>
                  <a:pt x="41658" y="33513"/>
                  <a:pt x="41596" y="33481"/>
                  <a:pt x="41531" y="33481"/>
                </a:cubicBezTo>
                <a:close/>
                <a:moveTo>
                  <a:pt x="16418" y="33848"/>
                </a:moveTo>
                <a:cubicBezTo>
                  <a:pt x="16379" y="33848"/>
                  <a:pt x="16340" y="33864"/>
                  <a:pt x="16312" y="33892"/>
                </a:cubicBezTo>
                <a:cubicBezTo>
                  <a:pt x="15979" y="34092"/>
                  <a:pt x="15612" y="34259"/>
                  <a:pt x="15278" y="34425"/>
                </a:cubicBezTo>
                <a:cubicBezTo>
                  <a:pt x="15178" y="34459"/>
                  <a:pt x="15145" y="34592"/>
                  <a:pt x="15178" y="34692"/>
                </a:cubicBezTo>
                <a:cubicBezTo>
                  <a:pt x="15212" y="34759"/>
                  <a:pt x="15278" y="34792"/>
                  <a:pt x="15345" y="34792"/>
                </a:cubicBezTo>
                <a:cubicBezTo>
                  <a:pt x="15378" y="34792"/>
                  <a:pt x="15378" y="34759"/>
                  <a:pt x="15445" y="34759"/>
                </a:cubicBezTo>
                <a:cubicBezTo>
                  <a:pt x="15779" y="34592"/>
                  <a:pt x="16146" y="34425"/>
                  <a:pt x="16479" y="34225"/>
                </a:cubicBezTo>
                <a:cubicBezTo>
                  <a:pt x="16613" y="34192"/>
                  <a:pt x="16613" y="34058"/>
                  <a:pt x="16546" y="33958"/>
                </a:cubicBezTo>
                <a:cubicBezTo>
                  <a:pt x="16526" y="33880"/>
                  <a:pt x="16472" y="33848"/>
                  <a:pt x="16418" y="33848"/>
                </a:cubicBezTo>
                <a:close/>
                <a:moveTo>
                  <a:pt x="2865" y="34389"/>
                </a:moveTo>
                <a:cubicBezTo>
                  <a:pt x="2798" y="34389"/>
                  <a:pt x="2744" y="34418"/>
                  <a:pt x="2703" y="34459"/>
                </a:cubicBezTo>
                <a:cubicBezTo>
                  <a:pt x="2636" y="34592"/>
                  <a:pt x="2669" y="34726"/>
                  <a:pt x="2769" y="34759"/>
                </a:cubicBezTo>
                <a:cubicBezTo>
                  <a:pt x="3103" y="35026"/>
                  <a:pt x="3437" y="35226"/>
                  <a:pt x="3803" y="35393"/>
                </a:cubicBezTo>
                <a:cubicBezTo>
                  <a:pt x="3837" y="35426"/>
                  <a:pt x="3837" y="35426"/>
                  <a:pt x="3870" y="35426"/>
                </a:cubicBezTo>
                <a:cubicBezTo>
                  <a:pt x="3970" y="35426"/>
                  <a:pt x="4037" y="35393"/>
                  <a:pt x="4104" y="35259"/>
                </a:cubicBezTo>
                <a:cubicBezTo>
                  <a:pt x="4137" y="35159"/>
                  <a:pt x="4104" y="35059"/>
                  <a:pt x="4004" y="35026"/>
                </a:cubicBezTo>
                <a:cubicBezTo>
                  <a:pt x="3670" y="34859"/>
                  <a:pt x="3336" y="34626"/>
                  <a:pt x="3003" y="34425"/>
                </a:cubicBezTo>
                <a:cubicBezTo>
                  <a:pt x="2952" y="34400"/>
                  <a:pt x="2906" y="34389"/>
                  <a:pt x="2865" y="34389"/>
                </a:cubicBezTo>
                <a:close/>
                <a:moveTo>
                  <a:pt x="12392" y="35504"/>
                </a:moveTo>
                <a:cubicBezTo>
                  <a:pt x="12368" y="35504"/>
                  <a:pt x="12341" y="35511"/>
                  <a:pt x="12310" y="35526"/>
                </a:cubicBezTo>
                <a:cubicBezTo>
                  <a:pt x="11943" y="35626"/>
                  <a:pt x="11542" y="35726"/>
                  <a:pt x="11175" y="35793"/>
                </a:cubicBezTo>
                <a:cubicBezTo>
                  <a:pt x="11042" y="35860"/>
                  <a:pt x="10975" y="35926"/>
                  <a:pt x="11009" y="36060"/>
                </a:cubicBezTo>
                <a:cubicBezTo>
                  <a:pt x="11042" y="36127"/>
                  <a:pt x="11142" y="36227"/>
                  <a:pt x="11209" y="36227"/>
                </a:cubicBezTo>
                <a:cubicBezTo>
                  <a:pt x="11676" y="36127"/>
                  <a:pt x="12043" y="36027"/>
                  <a:pt x="12443" y="35893"/>
                </a:cubicBezTo>
                <a:cubicBezTo>
                  <a:pt x="12510" y="35860"/>
                  <a:pt x="12610" y="35760"/>
                  <a:pt x="12543" y="35626"/>
                </a:cubicBezTo>
                <a:cubicBezTo>
                  <a:pt x="12517" y="35575"/>
                  <a:pt x="12472" y="35504"/>
                  <a:pt x="12392" y="35504"/>
                </a:cubicBezTo>
                <a:close/>
                <a:moveTo>
                  <a:pt x="6939" y="35960"/>
                </a:moveTo>
                <a:cubicBezTo>
                  <a:pt x="6839" y="35960"/>
                  <a:pt x="6706" y="36027"/>
                  <a:pt x="6706" y="36127"/>
                </a:cubicBezTo>
                <a:cubicBezTo>
                  <a:pt x="6706" y="36227"/>
                  <a:pt x="6772" y="36360"/>
                  <a:pt x="6872" y="36360"/>
                </a:cubicBezTo>
                <a:cubicBezTo>
                  <a:pt x="7273" y="36427"/>
                  <a:pt x="7673" y="36460"/>
                  <a:pt x="8107" y="36460"/>
                </a:cubicBezTo>
                <a:cubicBezTo>
                  <a:pt x="8173" y="36460"/>
                  <a:pt x="8307" y="36393"/>
                  <a:pt x="8307" y="36260"/>
                </a:cubicBezTo>
                <a:cubicBezTo>
                  <a:pt x="8307" y="36127"/>
                  <a:pt x="8207" y="36060"/>
                  <a:pt x="8107" y="36060"/>
                </a:cubicBezTo>
                <a:cubicBezTo>
                  <a:pt x="7673" y="36060"/>
                  <a:pt x="7306" y="36027"/>
                  <a:pt x="6939" y="35960"/>
                </a:cubicBezTo>
                <a:close/>
                <a:moveTo>
                  <a:pt x="37851" y="35890"/>
                </a:moveTo>
                <a:cubicBezTo>
                  <a:pt x="37809" y="35890"/>
                  <a:pt x="37766" y="35901"/>
                  <a:pt x="37728" y="35926"/>
                </a:cubicBezTo>
                <a:cubicBezTo>
                  <a:pt x="37394" y="36127"/>
                  <a:pt x="37061" y="36393"/>
                  <a:pt x="36794" y="36627"/>
                </a:cubicBezTo>
                <a:cubicBezTo>
                  <a:pt x="36694" y="36727"/>
                  <a:pt x="36660" y="36860"/>
                  <a:pt x="36727" y="36927"/>
                </a:cubicBezTo>
                <a:cubicBezTo>
                  <a:pt x="36760" y="36961"/>
                  <a:pt x="36860" y="37027"/>
                  <a:pt x="36894" y="37027"/>
                </a:cubicBezTo>
                <a:cubicBezTo>
                  <a:pt x="36960" y="37027"/>
                  <a:pt x="36994" y="37027"/>
                  <a:pt x="37061" y="36961"/>
                </a:cubicBezTo>
                <a:cubicBezTo>
                  <a:pt x="37361" y="36727"/>
                  <a:pt x="37661" y="36527"/>
                  <a:pt x="37995" y="36260"/>
                </a:cubicBezTo>
                <a:cubicBezTo>
                  <a:pt x="38061" y="36193"/>
                  <a:pt x="38128" y="36060"/>
                  <a:pt x="38028" y="35960"/>
                </a:cubicBezTo>
                <a:cubicBezTo>
                  <a:pt x="37987" y="35919"/>
                  <a:pt x="37920" y="35890"/>
                  <a:pt x="37851" y="35890"/>
                </a:cubicBezTo>
                <a:close/>
                <a:moveTo>
                  <a:pt x="46263" y="35675"/>
                </a:moveTo>
                <a:cubicBezTo>
                  <a:pt x="46225" y="35675"/>
                  <a:pt x="46192" y="35690"/>
                  <a:pt x="46167" y="35726"/>
                </a:cubicBezTo>
                <a:cubicBezTo>
                  <a:pt x="46067" y="35793"/>
                  <a:pt x="46034" y="35926"/>
                  <a:pt x="46134" y="36027"/>
                </a:cubicBezTo>
                <a:cubicBezTo>
                  <a:pt x="46334" y="36293"/>
                  <a:pt x="46567" y="36627"/>
                  <a:pt x="46801" y="36961"/>
                </a:cubicBezTo>
                <a:cubicBezTo>
                  <a:pt x="46834" y="37027"/>
                  <a:pt x="46868" y="37061"/>
                  <a:pt x="46968" y="37061"/>
                </a:cubicBezTo>
                <a:cubicBezTo>
                  <a:pt x="47001" y="37061"/>
                  <a:pt x="47034" y="37061"/>
                  <a:pt x="47134" y="37027"/>
                </a:cubicBezTo>
                <a:cubicBezTo>
                  <a:pt x="47201" y="36927"/>
                  <a:pt x="47201" y="36794"/>
                  <a:pt x="47168" y="36727"/>
                </a:cubicBezTo>
                <a:cubicBezTo>
                  <a:pt x="46901" y="36427"/>
                  <a:pt x="46701" y="36093"/>
                  <a:pt x="46467" y="35760"/>
                </a:cubicBezTo>
                <a:cubicBezTo>
                  <a:pt x="46404" y="35717"/>
                  <a:pt x="46327" y="35675"/>
                  <a:pt x="46263" y="35675"/>
                </a:cubicBezTo>
                <a:close/>
                <a:moveTo>
                  <a:pt x="34542" y="38745"/>
                </a:moveTo>
                <a:cubicBezTo>
                  <a:pt x="34492" y="38745"/>
                  <a:pt x="34442" y="38762"/>
                  <a:pt x="34392" y="38795"/>
                </a:cubicBezTo>
                <a:cubicBezTo>
                  <a:pt x="34092" y="39095"/>
                  <a:pt x="33858" y="39429"/>
                  <a:pt x="33591" y="39729"/>
                </a:cubicBezTo>
                <a:cubicBezTo>
                  <a:pt x="33558" y="39796"/>
                  <a:pt x="33558" y="39929"/>
                  <a:pt x="33658" y="40029"/>
                </a:cubicBezTo>
                <a:cubicBezTo>
                  <a:pt x="33691" y="40063"/>
                  <a:pt x="33725" y="40063"/>
                  <a:pt x="33758" y="40063"/>
                </a:cubicBezTo>
                <a:cubicBezTo>
                  <a:pt x="33858" y="40063"/>
                  <a:pt x="33892" y="40029"/>
                  <a:pt x="33892" y="39963"/>
                </a:cubicBezTo>
                <a:cubicBezTo>
                  <a:pt x="34158" y="39662"/>
                  <a:pt x="34392" y="39396"/>
                  <a:pt x="34692" y="39095"/>
                </a:cubicBezTo>
                <a:cubicBezTo>
                  <a:pt x="34759" y="39029"/>
                  <a:pt x="34759" y="38895"/>
                  <a:pt x="34692" y="38795"/>
                </a:cubicBezTo>
                <a:cubicBezTo>
                  <a:pt x="34642" y="38762"/>
                  <a:pt x="34592" y="38745"/>
                  <a:pt x="34542" y="38745"/>
                </a:cubicBezTo>
                <a:close/>
                <a:moveTo>
                  <a:pt x="48562" y="39416"/>
                </a:moveTo>
                <a:cubicBezTo>
                  <a:pt x="48540" y="39416"/>
                  <a:pt x="48519" y="39421"/>
                  <a:pt x="48502" y="39429"/>
                </a:cubicBezTo>
                <a:cubicBezTo>
                  <a:pt x="48402" y="39462"/>
                  <a:pt x="48369" y="39596"/>
                  <a:pt x="48402" y="39696"/>
                </a:cubicBezTo>
                <a:cubicBezTo>
                  <a:pt x="48635" y="40029"/>
                  <a:pt x="48802" y="40396"/>
                  <a:pt x="48969" y="40730"/>
                </a:cubicBezTo>
                <a:cubicBezTo>
                  <a:pt x="48969" y="40797"/>
                  <a:pt x="49036" y="40863"/>
                  <a:pt x="49136" y="40863"/>
                </a:cubicBezTo>
                <a:lnTo>
                  <a:pt x="49203" y="40863"/>
                </a:lnTo>
                <a:cubicBezTo>
                  <a:pt x="49303" y="40797"/>
                  <a:pt x="49336" y="40697"/>
                  <a:pt x="49303" y="40596"/>
                </a:cubicBezTo>
                <a:cubicBezTo>
                  <a:pt x="49136" y="40230"/>
                  <a:pt x="48902" y="39896"/>
                  <a:pt x="48736" y="39529"/>
                </a:cubicBezTo>
                <a:cubicBezTo>
                  <a:pt x="48711" y="39454"/>
                  <a:pt x="48629" y="39416"/>
                  <a:pt x="48562" y="39416"/>
                </a:cubicBezTo>
                <a:close/>
                <a:moveTo>
                  <a:pt x="32044" y="42285"/>
                </a:moveTo>
                <a:cubicBezTo>
                  <a:pt x="31963" y="42285"/>
                  <a:pt x="31882" y="42323"/>
                  <a:pt x="31857" y="42398"/>
                </a:cubicBezTo>
                <a:cubicBezTo>
                  <a:pt x="31657" y="42765"/>
                  <a:pt x="31490" y="43132"/>
                  <a:pt x="31356" y="43532"/>
                </a:cubicBezTo>
                <a:cubicBezTo>
                  <a:pt x="31323" y="43599"/>
                  <a:pt x="31390" y="43732"/>
                  <a:pt x="31490" y="43765"/>
                </a:cubicBezTo>
                <a:lnTo>
                  <a:pt x="31557" y="43765"/>
                </a:lnTo>
                <a:cubicBezTo>
                  <a:pt x="31657" y="43765"/>
                  <a:pt x="31723" y="43732"/>
                  <a:pt x="31723" y="43632"/>
                </a:cubicBezTo>
                <a:cubicBezTo>
                  <a:pt x="31857" y="43265"/>
                  <a:pt x="32024" y="42898"/>
                  <a:pt x="32190" y="42565"/>
                </a:cubicBezTo>
                <a:cubicBezTo>
                  <a:pt x="32224" y="42464"/>
                  <a:pt x="32190" y="42364"/>
                  <a:pt x="32124" y="42298"/>
                </a:cubicBezTo>
                <a:cubicBezTo>
                  <a:pt x="32099" y="42289"/>
                  <a:pt x="32072" y="42285"/>
                  <a:pt x="32044" y="42285"/>
                </a:cubicBezTo>
                <a:close/>
                <a:moveTo>
                  <a:pt x="50268" y="43390"/>
                </a:moveTo>
                <a:cubicBezTo>
                  <a:pt x="50248" y="43390"/>
                  <a:pt x="50227" y="43393"/>
                  <a:pt x="50203" y="43398"/>
                </a:cubicBezTo>
                <a:cubicBezTo>
                  <a:pt x="50137" y="43432"/>
                  <a:pt x="50036" y="43565"/>
                  <a:pt x="50070" y="43632"/>
                </a:cubicBezTo>
                <a:cubicBezTo>
                  <a:pt x="50170" y="43932"/>
                  <a:pt x="50303" y="44266"/>
                  <a:pt x="50370" y="44599"/>
                </a:cubicBezTo>
                <a:lnTo>
                  <a:pt x="50403" y="44766"/>
                </a:lnTo>
                <a:cubicBezTo>
                  <a:pt x="50470" y="44900"/>
                  <a:pt x="50537" y="44933"/>
                  <a:pt x="50637" y="44933"/>
                </a:cubicBezTo>
                <a:lnTo>
                  <a:pt x="50670" y="44933"/>
                </a:lnTo>
                <a:cubicBezTo>
                  <a:pt x="50737" y="44900"/>
                  <a:pt x="50837" y="44799"/>
                  <a:pt x="50804" y="44666"/>
                </a:cubicBezTo>
                <a:lnTo>
                  <a:pt x="50737" y="44533"/>
                </a:lnTo>
                <a:cubicBezTo>
                  <a:pt x="50670" y="44199"/>
                  <a:pt x="50570" y="43865"/>
                  <a:pt x="50470" y="43532"/>
                </a:cubicBezTo>
                <a:cubicBezTo>
                  <a:pt x="50415" y="43450"/>
                  <a:pt x="50360" y="43390"/>
                  <a:pt x="50268" y="43390"/>
                </a:cubicBezTo>
                <a:close/>
                <a:moveTo>
                  <a:pt x="30856" y="46467"/>
                </a:moveTo>
                <a:cubicBezTo>
                  <a:pt x="30789" y="46467"/>
                  <a:pt x="30656" y="46501"/>
                  <a:pt x="30656" y="46634"/>
                </a:cubicBezTo>
                <a:cubicBezTo>
                  <a:pt x="30623" y="46934"/>
                  <a:pt x="30623" y="47235"/>
                  <a:pt x="30623" y="47535"/>
                </a:cubicBezTo>
                <a:lnTo>
                  <a:pt x="30623" y="47868"/>
                </a:lnTo>
                <a:cubicBezTo>
                  <a:pt x="30623" y="47968"/>
                  <a:pt x="30689" y="48068"/>
                  <a:pt x="30823" y="48068"/>
                </a:cubicBezTo>
                <a:cubicBezTo>
                  <a:pt x="30956" y="48068"/>
                  <a:pt x="31023" y="47935"/>
                  <a:pt x="30990" y="47802"/>
                </a:cubicBezTo>
                <a:lnTo>
                  <a:pt x="30990" y="47535"/>
                </a:lnTo>
                <a:cubicBezTo>
                  <a:pt x="30990" y="47268"/>
                  <a:pt x="30990" y="46968"/>
                  <a:pt x="31023" y="46701"/>
                </a:cubicBezTo>
                <a:cubicBezTo>
                  <a:pt x="31056" y="46601"/>
                  <a:pt x="30990" y="46467"/>
                  <a:pt x="30856" y="46467"/>
                </a:cubicBezTo>
                <a:close/>
                <a:moveTo>
                  <a:pt x="51071" y="47635"/>
                </a:moveTo>
                <a:cubicBezTo>
                  <a:pt x="51004" y="47635"/>
                  <a:pt x="50904" y="47735"/>
                  <a:pt x="50904" y="47868"/>
                </a:cubicBezTo>
                <a:cubicBezTo>
                  <a:pt x="50970" y="48102"/>
                  <a:pt x="50970" y="48369"/>
                  <a:pt x="50970" y="48602"/>
                </a:cubicBezTo>
                <a:lnTo>
                  <a:pt x="50970" y="49036"/>
                </a:lnTo>
                <a:cubicBezTo>
                  <a:pt x="50970" y="49136"/>
                  <a:pt x="51037" y="49236"/>
                  <a:pt x="51171" y="49236"/>
                </a:cubicBezTo>
                <a:cubicBezTo>
                  <a:pt x="51237" y="49236"/>
                  <a:pt x="51371" y="49136"/>
                  <a:pt x="51337" y="49036"/>
                </a:cubicBezTo>
                <a:lnTo>
                  <a:pt x="51337" y="48569"/>
                </a:lnTo>
                <a:cubicBezTo>
                  <a:pt x="51337" y="48302"/>
                  <a:pt x="51304" y="48068"/>
                  <a:pt x="51304" y="47802"/>
                </a:cubicBezTo>
                <a:cubicBezTo>
                  <a:pt x="51304" y="47735"/>
                  <a:pt x="51204" y="47635"/>
                  <a:pt x="51071" y="47635"/>
                </a:cubicBezTo>
                <a:close/>
                <a:moveTo>
                  <a:pt x="31513" y="50758"/>
                </a:moveTo>
                <a:cubicBezTo>
                  <a:pt x="31492" y="50758"/>
                  <a:pt x="31472" y="50763"/>
                  <a:pt x="31457" y="50770"/>
                </a:cubicBezTo>
                <a:cubicBezTo>
                  <a:pt x="31323" y="50804"/>
                  <a:pt x="31256" y="50937"/>
                  <a:pt x="31323" y="51037"/>
                </a:cubicBezTo>
                <a:cubicBezTo>
                  <a:pt x="31457" y="51404"/>
                  <a:pt x="31657" y="51771"/>
                  <a:pt x="31857" y="52105"/>
                </a:cubicBezTo>
                <a:cubicBezTo>
                  <a:pt x="31890" y="52138"/>
                  <a:pt x="31957" y="52205"/>
                  <a:pt x="32024" y="52205"/>
                </a:cubicBezTo>
                <a:cubicBezTo>
                  <a:pt x="32057" y="52205"/>
                  <a:pt x="32090" y="52205"/>
                  <a:pt x="32157" y="52238"/>
                </a:cubicBezTo>
                <a:cubicBezTo>
                  <a:pt x="32290" y="52138"/>
                  <a:pt x="32290" y="52038"/>
                  <a:pt x="32224" y="51938"/>
                </a:cubicBezTo>
                <a:cubicBezTo>
                  <a:pt x="32024" y="51604"/>
                  <a:pt x="31857" y="51237"/>
                  <a:pt x="31690" y="50904"/>
                </a:cubicBezTo>
                <a:cubicBezTo>
                  <a:pt x="31665" y="50802"/>
                  <a:pt x="31581" y="50758"/>
                  <a:pt x="31513" y="50758"/>
                </a:cubicBezTo>
                <a:close/>
                <a:moveTo>
                  <a:pt x="50529" y="51929"/>
                </a:moveTo>
                <a:cubicBezTo>
                  <a:pt x="50459" y="51929"/>
                  <a:pt x="50364" y="51989"/>
                  <a:pt x="50337" y="52071"/>
                </a:cubicBezTo>
                <a:cubicBezTo>
                  <a:pt x="50170" y="52405"/>
                  <a:pt x="50003" y="52738"/>
                  <a:pt x="49770" y="53072"/>
                </a:cubicBezTo>
                <a:cubicBezTo>
                  <a:pt x="49703" y="53205"/>
                  <a:pt x="49736" y="53306"/>
                  <a:pt x="49836" y="53372"/>
                </a:cubicBezTo>
                <a:cubicBezTo>
                  <a:pt x="49870" y="53406"/>
                  <a:pt x="49903" y="53406"/>
                  <a:pt x="49970" y="53406"/>
                </a:cubicBezTo>
                <a:cubicBezTo>
                  <a:pt x="50036" y="53406"/>
                  <a:pt x="50070" y="53372"/>
                  <a:pt x="50137" y="53272"/>
                </a:cubicBezTo>
                <a:cubicBezTo>
                  <a:pt x="50370" y="52939"/>
                  <a:pt x="50537" y="52572"/>
                  <a:pt x="50704" y="52205"/>
                </a:cubicBezTo>
                <a:cubicBezTo>
                  <a:pt x="50737" y="52105"/>
                  <a:pt x="50670" y="51971"/>
                  <a:pt x="50570" y="51938"/>
                </a:cubicBezTo>
                <a:cubicBezTo>
                  <a:pt x="50558" y="51932"/>
                  <a:pt x="50544" y="51929"/>
                  <a:pt x="50529" y="51929"/>
                </a:cubicBezTo>
                <a:close/>
                <a:moveTo>
                  <a:pt x="34174" y="54120"/>
                </a:moveTo>
                <a:cubicBezTo>
                  <a:pt x="34103" y="54120"/>
                  <a:pt x="34034" y="54143"/>
                  <a:pt x="33992" y="54206"/>
                </a:cubicBezTo>
                <a:cubicBezTo>
                  <a:pt x="33958" y="54273"/>
                  <a:pt x="33958" y="54406"/>
                  <a:pt x="34025" y="54473"/>
                </a:cubicBezTo>
                <a:cubicBezTo>
                  <a:pt x="34359" y="54673"/>
                  <a:pt x="34692" y="54940"/>
                  <a:pt x="35026" y="55140"/>
                </a:cubicBezTo>
                <a:cubicBezTo>
                  <a:pt x="35026" y="55207"/>
                  <a:pt x="35059" y="55207"/>
                  <a:pt x="35126" y="55207"/>
                </a:cubicBezTo>
                <a:cubicBezTo>
                  <a:pt x="35193" y="55207"/>
                  <a:pt x="35226" y="55140"/>
                  <a:pt x="35326" y="55107"/>
                </a:cubicBezTo>
                <a:cubicBezTo>
                  <a:pt x="35359" y="54973"/>
                  <a:pt x="35326" y="54873"/>
                  <a:pt x="35226" y="54807"/>
                </a:cubicBezTo>
                <a:cubicBezTo>
                  <a:pt x="34892" y="54606"/>
                  <a:pt x="34559" y="54406"/>
                  <a:pt x="34292" y="54139"/>
                </a:cubicBezTo>
                <a:cubicBezTo>
                  <a:pt x="34255" y="54127"/>
                  <a:pt x="34214" y="54120"/>
                  <a:pt x="34174" y="54120"/>
                </a:cubicBezTo>
                <a:close/>
                <a:moveTo>
                  <a:pt x="47674" y="55122"/>
                </a:moveTo>
                <a:cubicBezTo>
                  <a:pt x="47638" y="55122"/>
                  <a:pt x="47601" y="55129"/>
                  <a:pt x="47568" y="55140"/>
                </a:cubicBezTo>
                <a:cubicBezTo>
                  <a:pt x="47234" y="55307"/>
                  <a:pt x="46901" y="55474"/>
                  <a:pt x="46534" y="55641"/>
                </a:cubicBezTo>
                <a:cubicBezTo>
                  <a:pt x="46401" y="55707"/>
                  <a:pt x="46367" y="55807"/>
                  <a:pt x="46401" y="55907"/>
                </a:cubicBezTo>
                <a:cubicBezTo>
                  <a:pt x="46401" y="55974"/>
                  <a:pt x="46501" y="56041"/>
                  <a:pt x="46567" y="56041"/>
                </a:cubicBezTo>
                <a:lnTo>
                  <a:pt x="46667" y="56041"/>
                </a:lnTo>
                <a:cubicBezTo>
                  <a:pt x="47034" y="55874"/>
                  <a:pt x="47401" y="55707"/>
                  <a:pt x="47735" y="55474"/>
                </a:cubicBezTo>
                <a:cubicBezTo>
                  <a:pt x="47868" y="55440"/>
                  <a:pt x="47868" y="55374"/>
                  <a:pt x="47835" y="55240"/>
                </a:cubicBezTo>
                <a:cubicBezTo>
                  <a:pt x="47813" y="55151"/>
                  <a:pt x="47746" y="55122"/>
                  <a:pt x="47674" y="55122"/>
                </a:cubicBezTo>
                <a:close/>
                <a:moveTo>
                  <a:pt x="38025" y="56014"/>
                </a:moveTo>
                <a:cubicBezTo>
                  <a:pt x="37944" y="56014"/>
                  <a:pt x="37885" y="56069"/>
                  <a:pt x="37861" y="56141"/>
                </a:cubicBezTo>
                <a:cubicBezTo>
                  <a:pt x="37828" y="56274"/>
                  <a:pt x="37861" y="56374"/>
                  <a:pt x="37995" y="56408"/>
                </a:cubicBezTo>
                <a:cubicBezTo>
                  <a:pt x="38361" y="56541"/>
                  <a:pt x="38762" y="56608"/>
                  <a:pt x="39195" y="56708"/>
                </a:cubicBezTo>
                <a:cubicBezTo>
                  <a:pt x="39295" y="56708"/>
                  <a:pt x="39362" y="56641"/>
                  <a:pt x="39396" y="56541"/>
                </a:cubicBezTo>
                <a:cubicBezTo>
                  <a:pt x="39396" y="56408"/>
                  <a:pt x="39362" y="56274"/>
                  <a:pt x="39229" y="56274"/>
                </a:cubicBezTo>
                <a:cubicBezTo>
                  <a:pt x="38862" y="56241"/>
                  <a:pt x="38495" y="56141"/>
                  <a:pt x="38128" y="56041"/>
                </a:cubicBezTo>
                <a:cubicBezTo>
                  <a:pt x="38091" y="56022"/>
                  <a:pt x="38056" y="56014"/>
                  <a:pt x="38025" y="56014"/>
                </a:cubicBezTo>
                <a:close/>
                <a:moveTo>
                  <a:pt x="43498" y="56441"/>
                </a:moveTo>
                <a:cubicBezTo>
                  <a:pt x="43098" y="56474"/>
                  <a:pt x="42698" y="56541"/>
                  <a:pt x="42331" y="56541"/>
                </a:cubicBezTo>
                <a:cubicBezTo>
                  <a:pt x="42198" y="56541"/>
                  <a:pt x="42097" y="56608"/>
                  <a:pt x="42097" y="56741"/>
                </a:cubicBezTo>
                <a:cubicBezTo>
                  <a:pt x="42097" y="56875"/>
                  <a:pt x="42198" y="56941"/>
                  <a:pt x="42331" y="56941"/>
                </a:cubicBezTo>
                <a:cubicBezTo>
                  <a:pt x="42731" y="56908"/>
                  <a:pt x="43165" y="56875"/>
                  <a:pt x="43532" y="56808"/>
                </a:cubicBezTo>
                <a:cubicBezTo>
                  <a:pt x="43665" y="56808"/>
                  <a:pt x="43699" y="56741"/>
                  <a:pt x="43699" y="56608"/>
                </a:cubicBezTo>
                <a:cubicBezTo>
                  <a:pt x="43699" y="56474"/>
                  <a:pt x="43632" y="56441"/>
                  <a:pt x="43498" y="5644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10"/>
          <p:cNvGrpSpPr/>
          <p:nvPr/>
        </p:nvGrpSpPr>
        <p:grpSpPr>
          <a:xfrm flipH="1" rot="-1192675">
            <a:off x="-1670306" y="472580"/>
            <a:ext cx="3332556" cy="3154444"/>
            <a:chOff x="4701875" y="525800"/>
            <a:chExt cx="2266252" cy="2145129"/>
          </a:xfrm>
        </p:grpSpPr>
        <p:sp>
          <p:nvSpPr>
            <p:cNvPr id="191" name="Google Shape;191;p10"/>
            <p:cNvSpPr/>
            <p:nvPr/>
          </p:nvSpPr>
          <p:spPr>
            <a:xfrm>
              <a:off x="4701875" y="1969558"/>
              <a:ext cx="678875" cy="701372"/>
            </a:xfrm>
            <a:custGeom>
              <a:rect b="b" l="l" r="r" t="t"/>
              <a:pathLst>
                <a:path extrusionOk="0" h="17923" w="17347">
                  <a:moveTo>
                    <a:pt x="11809" y="0"/>
                  </a:moveTo>
                  <a:cubicBezTo>
                    <a:pt x="9341" y="0"/>
                    <a:pt x="6472" y="1001"/>
                    <a:pt x="4204" y="2969"/>
                  </a:cubicBezTo>
                  <a:cubicBezTo>
                    <a:pt x="2969" y="4036"/>
                    <a:pt x="1935" y="5471"/>
                    <a:pt x="1268" y="7139"/>
                  </a:cubicBezTo>
                  <a:cubicBezTo>
                    <a:pt x="1" y="10341"/>
                    <a:pt x="935" y="13643"/>
                    <a:pt x="3470" y="16812"/>
                  </a:cubicBezTo>
                  <a:cubicBezTo>
                    <a:pt x="3770" y="17146"/>
                    <a:pt x="4037" y="17446"/>
                    <a:pt x="4370" y="17679"/>
                  </a:cubicBezTo>
                  <a:cubicBezTo>
                    <a:pt x="4580" y="17847"/>
                    <a:pt x="4750" y="17923"/>
                    <a:pt x="4888" y="17923"/>
                  </a:cubicBezTo>
                  <a:cubicBezTo>
                    <a:pt x="4971" y="17923"/>
                    <a:pt x="5042" y="17896"/>
                    <a:pt x="5104" y="17846"/>
                  </a:cubicBezTo>
                  <a:cubicBezTo>
                    <a:pt x="5271" y="17780"/>
                    <a:pt x="5304" y="17513"/>
                    <a:pt x="5304" y="17179"/>
                  </a:cubicBezTo>
                  <a:cubicBezTo>
                    <a:pt x="5271" y="14477"/>
                    <a:pt x="6672" y="12609"/>
                    <a:pt x="8507" y="11008"/>
                  </a:cubicBezTo>
                  <a:cubicBezTo>
                    <a:pt x="9207" y="10441"/>
                    <a:pt x="10108" y="9941"/>
                    <a:pt x="10875" y="9374"/>
                  </a:cubicBezTo>
                  <a:lnTo>
                    <a:pt x="10875" y="9440"/>
                  </a:lnTo>
                  <a:cubicBezTo>
                    <a:pt x="10975" y="10274"/>
                    <a:pt x="10808" y="10941"/>
                    <a:pt x="10475" y="11508"/>
                  </a:cubicBezTo>
                  <a:cubicBezTo>
                    <a:pt x="10208" y="11942"/>
                    <a:pt x="9941" y="12342"/>
                    <a:pt x="9607" y="12709"/>
                  </a:cubicBezTo>
                  <a:cubicBezTo>
                    <a:pt x="9641" y="12776"/>
                    <a:pt x="9707" y="12809"/>
                    <a:pt x="9774" y="12843"/>
                  </a:cubicBezTo>
                  <a:cubicBezTo>
                    <a:pt x="9998" y="12978"/>
                    <a:pt x="10274" y="13043"/>
                    <a:pt x="10587" y="13043"/>
                  </a:cubicBezTo>
                  <a:cubicBezTo>
                    <a:pt x="12051" y="13043"/>
                    <a:pt x="14322" y="11627"/>
                    <a:pt x="15779" y="9374"/>
                  </a:cubicBezTo>
                  <a:cubicBezTo>
                    <a:pt x="16713" y="7939"/>
                    <a:pt x="17346" y="6105"/>
                    <a:pt x="17180" y="4036"/>
                  </a:cubicBezTo>
                  <a:cubicBezTo>
                    <a:pt x="17146" y="3770"/>
                    <a:pt x="17113" y="3469"/>
                    <a:pt x="17013" y="3169"/>
                  </a:cubicBezTo>
                  <a:cubicBezTo>
                    <a:pt x="16779" y="2268"/>
                    <a:pt x="16212" y="1535"/>
                    <a:pt x="15478" y="1001"/>
                  </a:cubicBezTo>
                  <a:cubicBezTo>
                    <a:pt x="15045" y="667"/>
                    <a:pt x="14511" y="467"/>
                    <a:pt x="13977" y="300"/>
                  </a:cubicBezTo>
                  <a:cubicBezTo>
                    <a:pt x="13310" y="100"/>
                    <a:pt x="12543" y="0"/>
                    <a:pt x="11809"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
            <p:cNvSpPr/>
            <p:nvPr/>
          </p:nvSpPr>
          <p:spPr>
            <a:xfrm>
              <a:off x="5247518" y="525800"/>
              <a:ext cx="1720609" cy="1566435"/>
            </a:xfrm>
            <a:custGeom>
              <a:rect b="b" l="l" r="r" t="t"/>
              <a:pathLst>
                <a:path extrusionOk="0" h="40029" w="43966">
                  <a:moveTo>
                    <a:pt x="42231" y="0"/>
                  </a:moveTo>
                  <a:cubicBezTo>
                    <a:pt x="41464" y="0"/>
                    <a:pt x="39963" y="534"/>
                    <a:pt x="38428" y="1234"/>
                  </a:cubicBezTo>
                  <a:cubicBezTo>
                    <a:pt x="38295" y="1334"/>
                    <a:pt x="38128" y="1368"/>
                    <a:pt x="38028" y="1468"/>
                  </a:cubicBezTo>
                  <a:cubicBezTo>
                    <a:pt x="37728" y="1568"/>
                    <a:pt x="37461" y="1735"/>
                    <a:pt x="37194" y="1868"/>
                  </a:cubicBezTo>
                  <a:cubicBezTo>
                    <a:pt x="37027" y="1968"/>
                    <a:pt x="36894" y="2035"/>
                    <a:pt x="36727" y="2135"/>
                  </a:cubicBezTo>
                  <a:cubicBezTo>
                    <a:pt x="36694" y="2168"/>
                    <a:pt x="36594" y="2202"/>
                    <a:pt x="36527" y="2235"/>
                  </a:cubicBezTo>
                  <a:cubicBezTo>
                    <a:pt x="36460" y="2302"/>
                    <a:pt x="36427" y="2335"/>
                    <a:pt x="36394" y="2335"/>
                  </a:cubicBezTo>
                  <a:cubicBezTo>
                    <a:pt x="36294" y="2335"/>
                    <a:pt x="36260" y="2368"/>
                    <a:pt x="36193" y="2402"/>
                  </a:cubicBezTo>
                  <a:cubicBezTo>
                    <a:pt x="35960" y="2502"/>
                    <a:pt x="35760" y="2635"/>
                    <a:pt x="35593" y="2702"/>
                  </a:cubicBezTo>
                  <a:cubicBezTo>
                    <a:pt x="35359" y="2869"/>
                    <a:pt x="35093" y="3002"/>
                    <a:pt x="34892" y="3136"/>
                  </a:cubicBezTo>
                  <a:cubicBezTo>
                    <a:pt x="34692" y="3236"/>
                    <a:pt x="34559" y="3336"/>
                    <a:pt x="34392" y="3403"/>
                  </a:cubicBezTo>
                  <a:cubicBezTo>
                    <a:pt x="34392" y="3469"/>
                    <a:pt x="34359" y="3469"/>
                    <a:pt x="34359" y="3469"/>
                  </a:cubicBezTo>
                  <a:cubicBezTo>
                    <a:pt x="34259" y="3503"/>
                    <a:pt x="34192" y="3536"/>
                    <a:pt x="34125" y="3569"/>
                  </a:cubicBezTo>
                  <a:cubicBezTo>
                    <a:pt x="34059" y="3669"/>
                    <a:pt x="33958" y="3703"/>
                    <a:pt x="33892" y="3736"/>
                  </a:cubicBezTo>
                  <a:lnTo>
                    <a:pt x="33858" y="3736"/>
                  </a:lnTo>
                  <a:cubicBezTo>
                    <a:pt x="26787" y="7972"/>
                    <a:pt x="20616" y="13210"/>
                    <a:pt x="14845" y="18914"/>
                  </a:cubicBezTo>
                  <a:cubicBezTo>
                    <a:pt x="10942" y="22750"/>
                    <a:pt x="7606" y="26686"/>
                    <a:pt x="5038" y="29988"/>
                  </a:cubicBezTo>
                  <a:cubicBezTo>
                    <a:pt x="4871" y="30188"/>
                    <a:pt x="4704" y="30355"/>
                    <a:pt x="4571" y="30555"/>
                  </a:cubicBezTo>
                  <a:cubicBezTo>
                    <a:pt x="3370" y="32156"/>
                    <a:pt x="2336" y="33591"/>
                    <a:pt x="1502" y="34825"/>
                  </a:cubicBezTo>
                  <a:cubicBezTo>
                    <a:pt x="1369" y="34925"/>
                    <a:pt x="1268" y="35092"/>
                    <a:pt x="1202" y="35225"/>
                  </a:cubicBezTo>
                  <a:cubicBezTo>
                    <a:pt x="1102" y="35392"/>
                    <a:pt x="1035" y="35526"/>
                    <a:pt x="935" y="35659"/>
                  </a:cubicBezTo>
                  <a:cubicBezTo>
                    <a:pt x="701" y="36059"/>
                    <a:pt x="501" y="36393"/>
                    <a:pt x="268" y="36726"/>
                  </a:cubicBezTo>
                  <a:cubicBezTo>
                    <a:pt x="168" y="36893"/>
                    <a:pt x="68" y="37060"/>
                    <a:pt x="1" y="37193"/>
                  </a:cubicBezTo>
                  <a:cubicBezTo>
                    <a:pt x="535" y="37360"/>
                    <a:pt x="1035" y="37594"/>
                    <a:pt x="1502" y="37894"/>
                  </a:cubicBezTo>
                  <a:cubicBezTo>
                    <a:pt x="2236" y="38394"/>
                    <a:pt x="2770" y="39095"/>
                    <a:pt x="3036" y="40029"/>
                  </a:cubicBezTo>
                  <a:cubicBezTo>
                    <a:pt x="4037" y="39528"/>
                    <a:pt x="5038" y="39028"/>
                    <a:pt x="6005" y="38494"/>
                  </a:cubicBezTo>
                  <a:cubicBezTo>
                    <a:pt x="6239" y="38361"/>
                    <a:pt x="6439" y="38227"/>
                    <a:pt x="6706" y="38094"/>
                  </a:cubicBezTo>
                  <a:cubicBezTo>
                    <a:pt x="7006" y="37927"/>
                    <a:pt x="7339" y="37760"/>
                    <a:pt x="7606" y="37594"/>
                  </a:cubicBezTo>
                  <a:cubicBezTo>
                    <a:pt x="7773" y="37494"/>
                    <a:pt x="8007" y="37394"/>
                    <a:pt x="8173" y="37260"/>
                  </a:cubicBezTo>
                  <a:cubicBezTo>
                    <a:pt x="8340" y="37160"/>
                    <a:pt x="8540" y="37060"/>
                    <a:pt x="8707" y="36927"/>
                  </a:cubicBezTo>
                  <a:cubicBezTo>
                    <a:pt x="8740" y="36893"/>
                    <a:pt x="8841" y="36893"/>
                    <a:pt x="8874" y="36860"/>
                  </a:cubicBezTo>
                  <a:cubicBezTo>
                    <a:pt x="9074" y="36726"/>
                    <a:pt x="9241" y="36660"/>
                    <a:pt x="9441" y="36526"/>
                  </a:cubicBezTo>
                  <a:cubicBezTo>
                    <a:pt x="9741" y="36359"/>
                    <a:pt x="10075" y="36193"/>
                    <a:pt x="10375" y="35993"/>
                  </a:cubicBezTo>
                  <a:cubicBezTo>
                    <a:pt x="13010" y="34358"/>
                    <a:pt x="15779" y="32423"/>
                    <a:pt x="19014" y="29988"/>
                  </a:cubicBezTo>
                  <a:cubicBezTo>
                    <a:pt x="25386" y="25051"/>
                    <a:pt x="33758" y="17546"/>
                    <a:pt x="39396" y="9874"/>
                  </a:cubicBezTo>
                  <a:cubicBezTo>
                    <a:pt x="41064" y="7672"/>
                    <a:pt x="42431" y="5404"/>
                    <a:pt x="43465" y="3202"/>
                  </a:cubicBezTo>
                  <a:cubicBezTo>
                    <a:pt x="43699" y="2835"/>
                    <a:pt x="43866" y="2368"/>
                    <a:pt x="43899" y="1901"/>
                  </a:cubicBezTo>
                  <a:cubicBezTo>
                    <a:pt x="43966" y="1001"/>
                    <a:pt x="43265" y="167"/>
                    <a:pt x="42231" y="0"/>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
            <p:cNvSpPr/>
            <p:nvPr/>
          </p:nvSpPr>
          <p:spPr>
            <a:xfrm>
              <a:off x="6573802" y="532296"/>
              <a:ext cx="394285" cy="379898"/>
            </a:xfrm>
            <a:custGeom>
              <a:rect b="b" l="l" r="r" t="t"/>
              <a:pathLst>
                <a:path extrusionOk="0" h="9708" w="10075">
                  <a:moveTo>
                    <a:pt x="8342" y="1"/>
                  </a:moveTo>
                  <a:cubicBezTo>
                    <a:pt x="6577" y="1"/>
                    <a:pt x="1493" y="2708"/>
                    <a:pt x="1" y="3637"/>
                  </a:cubicBezTo>
                  <a:cubicBezTo>
                    <a:pt x="2069" y="5405"/>
                    <a:pt x="3870" y="7406"/>
                    <a:pt x="5505" y="9708"/>
                  </a:cubicBezTo>
                  <a:cubicBezTo>
                    <a:pt x="7173" y="7506"/>
                    <a:pt x="8540" y="5238"/>
                    <a:pt x="9574" y="3036"/>
                  </a:cubicBezTo>
                  <a:cubicBezTo>
                    <a:pt x="9808" y="2669"/>
                    <a:pt x="9975" y="2202"/>
                    <a:pt x="10008" y="1735"/>
                  </a:cubicBezTo>
                  <a:cubicBezTo>
                    <a:pt x="10075" y="835"/>
                    <a:pt x="9374" y="1"/>
                    <a:pt x="8373" y="1"/>
                  </a:cubicBezTo>
                  <a:cubicBezTo>
                    <a:pt x="8363" y="1"/>
                    <a:pt x="8352" y="1"/>
                    <a:pt x="8342"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6650" y="925100"/>
            <a:ext cx="5846700" cy="119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5200"/>
              <a:buFont typeface="Fredoka One"/>
              <a:buNone/>
              <a:defRPr sz="5200">
                <a:solidFill>
                  <a:schemeClr val="dk1"/>
                </a:solidFill>
                <a:latin typeface="Fredoka One"/>
                <a:ea typeface="Fredoka One"/>
                <a:cs typeface="Fredoka One"/>
                <a:sym typeface="Fredoka One"/>
              </a:defRPr>
            </a:lvl9pPr>
          </a:lstStyle>
          <a:p/>
        </p:txBody>
      </p:sp>
      <p:sp>
        <p:nvSpPr>
          <p:cNvPr id="7" name="Google Shape;7;p1"/>
          <p:cNvSpPr txBox="1"/>
          <p:nvPr>
            <p:ph idx="1" type="body"/>
          </p:nvPr>
        </p:nvSpPr>
        <p:spPr>
          <a:xfrm>
            <a:off x="856650" y="2395700"/>
            <a:ext cx="5846700" cy="71019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Chivo"/>
              <a:buChar char="●"/>
              <a:defRPr sz="1800">
                <a:solidFill>
                  <a:schemeClr val="dk1"/>
                </a:solidFill>
                <a:latin typeface="Chivo"/>
                <a:ea typeface="Chivo"/>
                <a:cs typeface="Chivo"/>
                <a:sym typeface="Chivo"/>
              </a:defRPr>
            </a:lvl1pPr>
            <a:lvl2pPr indent="-317500" lvl="1" marL="9144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2pPr>
            <a:lvl3pPr indent="-317500" lvl="2" marL="13716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3pPr>
            <a:lvl4pPr indent="-317500" lvl="3" marL="18288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4pPr>
            <a:lvl5pPr indent="-317500" lvl="4" marL="22860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5pPr>
            <a:lvl6pPr indent="-317500" lvl="5" marL="27432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6pPr>
            <a:lvl7pPr indent="-317500" lvl="6" marL="32004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7pPr>
            <a:lvl8pPr indent="-317500" lvl="7" marL="36576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8pPr>
            <a:lvl9pPr indent="-317500" lvl="8" marL="41148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8"/>
          <p:cNvSpPr txBox="1"/>
          <p:nvPr>
            <p:ph idx="4294967295" type="title"/>
          </p:nvPr>
        </p:nvSpPr>
        <p:spPr>
          <a:xfrm>
            <a:off x="714750" y="1598400"/>
            <a:ext cx="6130500" cy="749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9600"/>
              <a:t>American Sign </a:t>
            </a:r>
            <a:r>
              <a:rPr lang="en" sz="9600"/>
              <a:t>Language Coloring  Book</a:t>
            </a:r>
            <a:r>
              <a:rPr lang="en" sz="9600"/>
              <a:t> </a:t>
            </a:r>
            <a:endParaRPr sz="9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29"/>
          <p:cNvPicPr preferRelativeResize="0"/>
          <p:nvPr/>
        </p:nvPicPr>
        <p:blipFill rotWithShape="1">
          <a:blip r:embed="rId3">
            <a:alphaModFix/>
          </a:blip>
          <a:srcRect b="0" l="0" r="0" t="0"/>
          <a:stretch/>
        </p:blipFill>
        <p:spPr>
          <a:xfrm>
            <a:off x="112325" y="120950"/>
            <a:ext cx="7380675" cy="10389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30"/>
          <p:cNvPicPr preferRelativeResize="0"/>
          <p:nvPr/>
        </p:nvPicPr>
        <p:blipFill rotWithShape="1">
          <a:blip r:embed="rId3">
            <a:alphaModFix/>
          </a:blip>
          <a:srcRect b="0" l="0" r="0" t="0"/>
          <a:stretch/>
        </p:blipFill>
        <p:spPr>
          <a:xfrm>
            <a:off x="356125" y="570300"/>
            <a:ext cx="7013800" cy="9940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id="543" name="Google Shape;543;p31"/>
          <p:cNvPicPr preferRelativeResize="0"/>
          <p:nvPr/>
        </p:nvPicPr>
        <p:blipFill rotWithShape="1">
          <a:blip r:embed="rId3">
            <a:alphaModFix/>
          </a:blip>
          <a:srcRect b="3418" l="0" r="0" t="0"/>
          <a:stretch/>
        </p:blipFill>
        <p:spPr>
          <a:xfrm>
            <a:off x="311638" y="1938125"/>
            <a:ext cx="6936723" cy="6815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32"/>
          <p:cNvPicPr preferRelativeResize="0"/>
          <p:nvPr/>
        </p:nvPicPr>
        <p:blipFill rotWithShape="1">
          <a:blip r:embed="rId3">
            <a:alphaModFix/>
          </a:blip>
          <a:srcRect b="48474" l="0" r="0" t="0"/>
          <a:stretch/>
        </p:blipFill>
        <p:spPr>
          <a:xfrm>
            <a:off x="153700" y="5660400"/>
            <a:ext cx="7252599" cy="4482950"/>
          </a:xfrm>
          <a:prstGeom prst="rect">
            <a:avLst/>
          </a:prstGeom>
          <a:noFill/>
          <a:ln>
            <a:noFill/>
          </a:ln>
        </p:spPr>
      </p:pic>
      <p:pic>
        <p:nvPicPr>
          <p:cNvPr id="549" name="Google Shape;549;p32"/>
          <p:cNvPicPr preferRelativeResize="0"/>
          <p:nvPr/>
        </p:nvPicPr>
        <p:blipFill rotWithShape="1">
          <a:blip r:embed="rId4">
            <a:alphaModFix/>
          </a:blip>
          <a:srcRect b="3577" l="0" r="11480" t="0"/>
          <a:stretch/>
        </p:blipFill>
        <p:spPr>
          <a:xfrm>
            <a:off x="153700" y="498900"/>
            <a:ext cx="7252601" cy="49543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33"/>
          <p:cNvPicPr preferRelativeResize="0"/>
          <p:nvPr/>
        </p:nvPicPr>
        <p:blipFill rotWithShape="1">
          <a:blip r:embed="rId3">
            <a:alphaModFix/>
          </a:blip>
          <a:srcRect b="2087" l="0" r="0" t="48089"/>
          <a:stretch/>
        </p:blipFill>
        <p:spPr>
          <a:xfrm>
            <a:off x="152400" y="358550"/>
            <a:ext cx="7111351" cy="4531398"/>
          </a:xfrm>
          <a:prstGeom prst="rect">
            <a:avLst/>
          </a:prstGeom>
          <a:noFill/>
          <a:ln>
            <a:noFill/>
          </a:ln>
        </p:spPr>
      </p:pic>
      <p:pic>
        <p:nvPicPr>
          <p:cNvPr id="555" name="Google Shape;555;p33"/>
          <p:cNvPicPr preferRelativeResize="0"/>
          <p:nvPr/>
        </p:nvPicPr>
        <p:blipFill>
          <a:blip r:embed="rId4">
            <a:alphaModFix/>
          </a:blip>
          <a:stretch>
            <a:fillRect/>
          </a:stretch>
        </p:blipFill>
        <p:spPr>
          <a:xfrm>
            <a:off x="152400" y="4889950"/>
            <a:ext cx="7255198" cy="53400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34"/>
          <p:cNvPicPr preferRelativeResize="0"/>
          <p:nvPr/>
        </p:nvPicPr>
        <p:blipFill>
          <a:blip r:embed="rId3">
            <a:alphaModFix/>
          </a:blip>
          <a:stretch>
            <a:fillRect/>
          </a:stretch>
        </p:blipFill>
        <p:spPr>
          <a:xfrm>
            <a:off x="398050" y="528750"/>
            <a:ext cx="6763901" cy="5930151"/>
          </a:xfrm>
          <a:prstGeom prst="rect">
            <a:avLst/>
          </a:prstGeom>
          <a:noFill/>
          <a:ln>
            <a:noFill/>
          </a:ln>
        </p:spPr>
      </p:pic>
      <p:pic>
        <p:nvPicPr>
          <p:cNvPr id="561" name="Google Shape;561;p34"/>
          <p:cNvPicPr preferRelativeResize="0"/>
          <p:nvPr/>
        </p:nvPicPr>
        <p:blipFill>
          <a:blip r:embed="rId4">
            <a:alphaModFix/>
          </a:blip>
          <a:stretch>
            <a:fillRect/>
          </a:stretch>
        </p:blipFill>
        <p:spPr>
          <a:xfrm>
            <a:off x="152400" y="6256550"/>
            <a:ext cx="7255201" cy="4204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5"/>
          <p:cNvSpPr txBox="1"/>
          <p:nvPr/>
        </p:nvSpPr>
        <p:spPr>
          <a:xfrm>
            <a:off x="393125" y="574550"/>
            <a:ext cx="6717600" cy="880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latin typeface="Merriweather"/>
                <a:ea typeface="Merriweather"/>
                <a:cs typeface="Merriweather"/>
                <a:sym typeface="Merriweather"/>
              </a:rPr>
              <a:t>Information about American Sign Language</a:t>
            </a:r>
            <a:endParaRPr b="1" sz="2700">
              <a:latin typeface="Merriweather"/>
              <a:ea typeface="Merriweather"/>
              <a:cs typeface="Merriweather"/>
              <a:sym typeface="Merriweather"/>
            </a:endParaRPr>
          </a:p>
          <a:p>
            <a:pPr indent="0" lvl="0" marL="0" rtl="0" algn="l">
              <a:spcBef>
                <a:spcPts val="0"/>
              </a:spcBef>
              <a:spcAft>
                <a:spcPts val="0"/>
              </a:spcAft>
              <a:buNone/>
            </a:pPr>
            <a:r>
              <a:rPr lang="en" sz="2200">
                <a:latin typeface="Merriweather"/>
                <a:ea typeface="Merriweather"/>
                <a:cs typeface="Merriweather"/>
                <a:sym typeface="Merriweather"/>
              </a:rPr>
              <a:t>American Sign Language is a complex language that uses signs made with hands, body movements, </a:t>
            </a:r>
            <a:r>
              <a:rPr lang="en" sz="2200">
                <a:latin typeface="Merriweather"/>
                <a:ea typeface="Merriweather"/>
                <a:cs typeface="Merriweather"/>
                <a:sym typeface="Merriweather"/>
              </a:rPr>
              <a:t>positions</a:t>
            </a:r>
            <a:r>
              <a:rPr lang="en" sz="2200">
                <a:latin typeface="Merriweather"/>
                <a:ea typeface="Merriweather"/>
                <a:cs typeface="Merriweather"/>
                <a:sym typeface="Merriweather"/>
              </a:rPr>
              <a:t> of the body, and facial expressi</a:t>
            </a:r>
            <a:r>
              <a:rPr lang="en" sz="2200">
                <a:latin typeface="Merriweather"/>
                <a:ea typeface="Merriweather"/>
                <a:cs typeface="Merriweather"/>
                <a:sym typeface="Merriweather"/>
              </a:rPr>
              <a:t>ons</a:t>
            </a:r>
            <a:r>
              <a:rPr lang="en" sz="2200">
                <a:latin typeface="Merriweather"/>
                <a:ea typeface="Merriweather"/>
                <a:cs typeface="Merriweather"/>
                <a:sym typeface="Merriweather"/>
              </a:rPr>
              <a:t>. I</a:t>
            </a:r>
            <a:r>
              <a:rPr lang="en" sz="2200">
                <a:latin typeface="Merriweather"/>
                <a:ea typeface="Merriweather"/>
                <a:cs typeface="Merriweather"/>
                <a:sym typeface="Merriweather"/>
              </a:rPr>
              <a:t>n 1817, Thomas Hopkins Gallaudet and Laurent Clerc introduced French Sign Language and established the first school for the deaf in Hartford, Connecticut. American Sign Language is based on French Sign Language, although they are very similar they can not be comprehended by each other. There are over 300 different sign languages used all over the world. Even within the same state, there are different accents within signs that cause variations within the regions. Although American Sign Language and English are very similar they use different grammar structures, punctuations, and order within a sentence. Deaf culture and community have a set value of beliefs and traditions which is influenced by deafness and using a form of sign language to communicate. Deaf people are proud to be deaf and have their own unique form of communication. </a:t>
            </a:r>
            <a:endParaRPr sz="2200">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imals Coloring Student Book for Pre-K by Slidesgo">
  <a:themeElements>
    <a:clrScheme name="Simple Light">
      <a:dk1>
        <a:srgbClr val="000000"/>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