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42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D865-0910-451F-AEBF-FFAAC55A8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A13D9-2355-47DF-A83F-872574926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AA117-8774-4851-89DA-1ADD4001F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5C869-B867-4426-A817-A2EFE7B8F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72F1E-10F9-44B1-83D6-7F6C3A26E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7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03B9A-B99F-497E-9F10-A15308F3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C0AD8-6D95-438F-98E4-55BB07996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05C1F-454C-4D98-9A56-53541000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97B17-B3E8-4962-948F-7D0F79A1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70E2D-7658-4BAC-A175-143251A3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1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188CB4-1C45-49EF-BE4B-749C92241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45E0C0-B226-4C8D-8CF8-62875D5E4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2FFD6-462C-473D-80DF-441812C1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0DC93-7BAB-49BF-B919-C98AF4CF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55B16-43EF-46D4-9594-67D1F8B30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9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7390D-CBAB-43E9-88E7-45B02C0C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DAB1F-CBB9-4DE2-AA2F-43DF07D2D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38E5E-DDDB-4E29-A656-C5B0803EF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CD8F7-FC2E-4552-945C-7EBC7073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4D80C-A7B4-4741-94B1-F518FFF8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52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78E3-AE07-4EF5-BEFA-6F53E6FA2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04740-03CE-4540-8BE6-EDE08229B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7A369-05AE-4D90-951F-E5DD5BC9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9C87B-B890-4191-9186-C376EA6E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359B8-14E0-4158-A53F-EEF67CE3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4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DF82-D20F-489B-813F-151343EAF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11AFE-5667-4119-9857-E81B620F4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D8D0CF-38DB-40B5-B0C6-D941E0477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35996-40A0-4E81-AB9B-C4D9E3BB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B4391-3C62-422C-91D3-B689C860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59B95-F547-4F7D-826A-03AE5529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6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8F4DD-E046-4919-B746-FF7923315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6A676-5E43-47FF-9B94-6CD6D484C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D7EFE-6424-469E-9FD3-FF8874F3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9EB95D-EF83-4692-9A3F-283A2253B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B85DF-2B94-46A1-9675-78911935E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8DE789-2DCD-48D9-9704-CC773179B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0A7ED4-2A56-472C-9D5C-474B418D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6C8E98-286B-4F22-B996-2F1B3967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D1203-CD51-4B50-A966-899FA6644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DD05D-640C-4A55-88B3-479681892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809B5-448E-4781-873C-26F8AD9B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D20D2-999F-4545-9A3E-57E030E0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7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4F710B-7C8C-429D-A30E-38CAAD35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E605FF-B307-44F4-8359-8ADCF04A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7F097-6BE2-4D57-B574-3FF2409B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0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72C6D-763F-4961-80CB-BEDEF442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2501A-8015-447F-9DF2-34AD1F913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EE1A0E-825A-43EB-AFC7-212FDD027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31FE5-AE7B-40F3-A0A9-2DE6E50B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403EF-AAF3-4E28-8DC0-7C494A24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1439C-8B96-4A5B-8EAA-335357D35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7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72C3A-EEAD-4D51-A8C9-F9CF8A7D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057E9E-2AE7-40C6-9121-D968940A31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59FDF-FCCC-40D0-BEF1-DE5FF0E3F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1CE02-B64E-47B7-ADB2-008F91B4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7ED224-4406-4206-8DB7-54BF4B52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55C81-427D-4B6A-B961-0A63823C5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5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0DFC68-A308-49E2-B756-EB7FF94ED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FD4C3-F34D-4197-9832-107520AAC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1A113-07E9-4690-B923-4C99D09293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9B2B-F520-4A33-AB30-BD0C5E9C4412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73627-9F38-4D50-8BDD-B4E9ACE82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3823-260C-4066-BD09-061CBA399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781D7-67BC-4999-B4C8-9645B4467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8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8A447C-C947-4AD9-9A86-C6CBCD13E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5698"/>
            <a:ext cx="9144000" cy="1655762"/>
          </a:xfrm>
        </p:spPr>
        <p:txBody>
          <a:bodyPr/>
          <a:lstStyle/>
          <a:p>
            <a:r>
              <a:rPr lang="en-US" dirty="0"/>
              <a:t>Poster still in progress. Will be </a:t>
            </a:r>
            <a:r>
              <a:rPr lang="en-US"/>
              <a:t>submitted by </a:t>
            </a:r>
            <a:r>
              <a:rPr lang="en-US" dirty="0"/>
              <a:t>May 2</a:t>
            </a:r>
            <a:r>
              <a:rPr lang="en-US" baseline="30000" dirty="0"/>
              <a:t>nd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557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Rader</dc:creator>
  <cp:lastModifiedBy>Kyle Rader</cp:lastModifiedBy>
  <cp:revision>1</cp:revision>
  <dcterms:created xsi:type="dcterms:W3CDTF">2022-04-26T04:08:59Z</dcterms:created>
  <dcterms:modified xsi:type="dcterms:W3CDTF">2022-04-26T04:10:59Z</dcterms:modified>
</cp:coreProperties>
</file>