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3" r:id="rId1"/>
  </p:sldMasterIdLst>
  <p:sldIdLst>
    <p:sldId id="261" r:id="rId2"/>
  </p:sldIdLst>
  <p:sldSz cx="43891200" cy="329184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" d="100"/>
          <a:sy n="11" d="100"/>
        </p:scale>
        <p:origin x="1072" y="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267AC-B606-44A1-ACCA-189BC3F4BF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400" y="5387342"/>
            <a:ext cx="32918400" cy="11460480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5549CE-EA76-4682-BED3-1B3775C308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5C71E6-D0E9-4E2F-B963-0307F4F74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83D74-E214-4BA6-9A6C-BA4462052A80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DFC66F-AF4C-4730-9859-20F2DC6BE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EFB657-74ED-4FDD-BF7A-B8B136DB2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7E8F9-4410-489B-8EB9-3FAEE73BC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47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7A365-CD6F-4622-BBC5-78CCE15C9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69C94B-6DB8-4A5A-B815-1C93F94C10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FE9552-5DB2-43FD-8884-D675327D5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83D74-E214-4BA6-9A6C-BA4462052A80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E6E74B-9ED4-4E2A-A6BC-CC8D83B5E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431624-B4AF-4F08-BE1B-43752C6F3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7E8F9-4410-489B-8EB9-3FAEE73BC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499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C1DD50-D332-44A8-9B31-56494CD673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31409640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8C510B-034A-412E-B546-1B88C4AF10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017520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615F67-110C-4A07-802B-02E18CAAF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83D74-E214-4BA6-9A6C-BA4462052A80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7841AD-E2FF-495C-9CCF-85D3E885B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838EC5-6C61-4CFE-B808-3E103B43D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7E8F9-4410-489B-8EB9-3FAEE73BC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241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175CB-0B54-4AA6-B0B6-0C51528CF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B94612-F29C-4A71-919A-34B03D614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7D8FCE-FB2F-4333-AB1F-7B84D2A03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83D74-E214-4BA6-9A6C-BA4462052A80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E2D9F-EC86-475C-B36E-5A08C882D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C9597A-5FF8-4A48-8344-46DE24908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7E8F9-4410-489B-8EB9-3FAEE73BC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192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268EF-E607-4783-9872-2A7417C83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660" y="8206745"/>
            <a:ext cx="37856160" cy="13693138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5CF0CC-C2AA-4FA2-AD9A-17D580DCE3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94660" y="22029425"/>
            <a:ext cx="37856160" cy="7200898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2BE878-B10A-4BE0-8C7E-F65E19D30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83D74-E214-4BA6-9A6C-BA4462052A80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838CB-625C-4C27-A124-EBDE33048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ADF19-6B82-43BB-A6A2-61A3450BA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7E8F9-4410-489B-8EB9-3FAEE73BC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152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CFCA4-FD43-4C01-B799-356A24873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BC50FB-5943-4A52-9871-84DEFED564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808283-D15E-44A0-96EA-9CA3EAAC46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E96954-C4D1-4901-BD96-7D3E88C68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83D74-E214-4BA6-9A6C-BA4462052A80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26EF58-98CD-4683-AC06-C44E6B932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AB6641-1CC2-4968-B0C6-F7EA11D02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7E8F9-4410-489B-8EB9-3FAEE73BC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454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C5013-C99D-4997-9B40-26E153C93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3237" y="1752603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E625EE-8357-49D0-A6E5-438A505978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23239" y="8069582"/>
            <a:ext cx="18568033" cy="3954778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49353C-00DE-40F3-A194-2D9FCF8EAF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23239" y="12024360"/>
            <a:ext cx="18568033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C4834A-91DE-498F-B63E-0D2596DF0A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2219920" y="8069582"/>
            <a:ext cx="18659477" cy="3954778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C1E30A-37AA-4C85-B862-982EA71ED0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2219920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12E29B-3F1E-4CBD-9354-8C34826D5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83D74-E214-4BA6-9A6C-BA4462052A80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A3BADB-E007-4050-9BDD-D1D82DB00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8FDE79-9BDA-4FBB-929C-C27B16FA4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7E8F9-4410-489B-8EB9-3FAEE73BC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383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D5F61-11AC-424C-A831-950F69764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7EDAD4-E1A3-4E9D-A37C-DB7F041ED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83D74-E214-4BA6-9A6C-BA4462052A80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23480A-957E-4782-B3EE-0CE9E6A8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7128A3-B688-46E7-8C02-CBDD9D8A3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7E8F9-4410-489B-8EB9-3FAEE73BC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878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373CA6-FB1D-4CEA-9196-5E7E57797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83D74-E214-4BA6-9A6C-BA4462052A80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1993CD-9EC7-4A5D-9CF9-C024EFA9B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669B3B-3610-4767-8C0C-C30F265D0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7E8F9-4410-489B-8EB9-3FAEE73BC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383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FF0F9-0F0F-4693-AA28-12D63B8C2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3239" y="2194560"/>
            <a:ext cx="14156053" cy="768096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BEED17-7C76-455D-9F70-63F7109CF1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59477" y="4739642"/>
            <a:ext cx="22219920" cy="23393400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B528A9-7D0C-448C-80A4-032CC41227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23239" y="9875520"/>
            <a:ext cx="14156053" cy="18295622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5B6959-1029-467A-8C66-B7B42157D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83D74-E214-4BA6-9A6C-BA4462052A80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59C2D0-2162-4B04-B3B7-C977994BE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DA2AF2-299B-4190-B94D-1D6055096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7E8F9-4410-489B-8EB9-3FAEE73BC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243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B1B78-3A98-4C97-87D9-58B68BD1E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3239" y="2194560"/>
            <a:ext cx="14156053" cy="768096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0628CC-7C41-43EC-94CD-74DA264000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8659477" y="4739642"/>
            <a:ext cx="22219920" cy="23393400"/>
          </a:xfrm>
        </p:spPr>
        <p:txBody>
          <a:bodyPr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5A50B4-F75C-4553-A9E3-B33774C077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23239" y="9875520"/>
            <a:ext cx="14156053" cy="18295622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229615-3BEC-49D0-A2C0-8BA29402C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83D74-E214-4BA6-9A6C-BA4462052A80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34FEFB-2818-4395-B2BA-E4387F3FB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DE6A7B-4FB1-4AAD-AA37-B6D245791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7E8F9-4410-489B-8EB9-3FAEE73BC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726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E52B5D-0C46-41D5-AFFA-A4FB43237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0" y="1752603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BC25E1-3B09-4C2B-8B39-7E015E76DF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DA36D-7947-4A78-A5F0-B9D72CAD21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17520" y="30510482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83D74-E214-4BA6-9A6C-BA4462052A80}" type="datetimeFigureOut">
              <a:rPr lang="en-US" smtClean="0"/>
              <a:t>4/23/2022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B2429A-2DB9-4B1E-9FDF-E537B28024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538960" y="30510482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840B93-0CFC-46E6-9895-57355C0952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998160" y="30510482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7E8F9-4410-489B-8EB9-3FAEE73BC5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531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5" r:id="rId2"/>
    <p:sldLayoutId id="2147483956" r:id="rId3"/>
    <p:sldLayoutId id="2147483957" r:id="rId4"/>
    <p:sldLayoutId id="2147483958" r:id="rId5"/>
    <p:sldLayoutId id="2147483959" r:id="rId6"/>
    <p:sldLayoutId id="2147483960" r:id="rId7"/>
    <p:sldLayoutId id="2147483961" r:id="rId8"/>
    <p:sldLayoutId id="2147483962" r:id="rId9"/>
    <p:sldLayoutId id="2147483963" r:id="rId10"/>
    <p:sldLayoutId id="2147483964" r:id="rId1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1BDA1-F65C-4044-9713-FD72EEE48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7520" y="2423160"/>
            <a:ext cx="37856160" cy="208864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2000" dirty="0"/>
              <a:t>Poster still in progress, finished poster will be submitted by Monday, </a:t>
            </a:r>
            <a:r>
              <a:rPr lang="en-US" sz="12000"/>
              <a:t>May 2</a:t>
            </a:r>
            <a:r>
              <a:rPr lang="en-US" sz="12000" baseline="30000"/>
              <a:t>nd</a:t>
            </a:r>
            <a:endParaRPr lang="en-US" sz="12000" dirty="0"/>
          </a:p>
        </p:txBody>
      </p:sp>
    </p:spTree>
    <p:extLst>
      <p:ext uri="{BB962C8B-B14F-4D97-AF65-F5344CB8AC3E}">
        <p14:creationId xmlns:p14="http://schemas.microsoft.com/office/powerpoint/2010/main" val="73578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727</TotalTime>
  <Words>15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Nathan Chavez</dc:creator>
  <cp:lastModifiedBy>Nathan Chavez</cp:lastModifiedBy>
  <cp:revision>12</cp:revision>
  <dcterms:created xsi:type="dcterms:W3CDTF">2022-04-19T22:03:07Z</dcterms:created>
  <dcterms:modified xsi:type="dcterms:W3CDTF">2022-04-23T17:36:17Z</dcterms:modified>
</cp:coreProperties>
</file>