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1257ab161e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1257ab161e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57ab161e1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57ab161e1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257ab161e1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257ab161e1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257ab161e1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257ab161e1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57ab161e1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57ab161e1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257ab161e1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257ab161e1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/>
        </p:nvSpPr>
        <p:spPr>
          <a:xfrm>
            <a:off x="0" y="558275"/>
            <a:ext cx="3335100" cy="48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Eagerness and wonderment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that I felt at first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When I saw the teachers and the poster paper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Writing out stories in my head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seeing it come to life on the page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 I waited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continued waiting for my turn to tell these tales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Then when it was my chance to speak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My stomach would turn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enjoyment at this moment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the chance of sharing my view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this opportunity was skipped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I would be to nervous or was deemed to unimportant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moved onto reading of those deemed important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often I was told I couldn’t read it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these stories were to important than me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I couldn’t understand their complexity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that I would be lucky to have a child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Who would have that chance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Google Shape;59;p14"/>
          <p:cNvSpPr txBox="1"/>
          <p:nvPr/>
        </p:nvSpPr>
        <p:spPr>
          <a:xfrm>
            <a:off x="3767213" y="558275"/>
            <a:ext cx="3335100" cy="461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see worlds that I couldn’t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to live inside of these world’s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to be free in them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 in this desperation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developed the idea of writing my own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in it I wrote one simple story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About a mountain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a wolf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 which wished to have it’s story told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nothing gets talked about on this side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that chance exists for those deemed worthy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able minded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so the wolf weeps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Wishing for anyone to remember their story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one that exists inside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one which took a long time to feel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read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say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to be realized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these people deemed my stories unworthy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to childish </a:t>
            </a:r>
            <a:endParaRPr/>
          </a:p>
        </p:txBody>
      </p:sp>
      <p:sp>
        <p:nvSpPr>
          <p:cNvPr id="60" name="Google Shape;60;p14"/>
          <p:cNvSpPr txBox="1"/>
          <p:nvPr/>
        </p:nvSpPr>
        <p:spPr>
          <a:xfrm>
            <a:off x="2904450" y="0"/>
            <a:ext cx="33351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Growing On This Side Of The Mountain</a:t>
            </a:r>
            <a:endParaRPr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7102325" y="648000"/>
            <a:ext cx="1609500" cy="143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 like that wolf’s voice it disappeared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Flying into the endlessness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 time and the wind remembering it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0" y="452075"/>
            <a:ext cx="4572000" cy="44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Emptiness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Failure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Terribleness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of these I felt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of them I saw applied to me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Many teachers said I was done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nothing worked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was an impossible case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wouldn’t listen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just seemed to unimportant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irregular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all that it took to change this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Was just some encouraging words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I didn’t enjoy school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I was constantly told that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Broken breads broken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that a family deems your value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I crave my story to be told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 when I heard the words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5063138" y="558275"/>
            <a:ext cx="3335100" cy="33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Passing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Scholar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Exceeding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Amazing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most importantly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Important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started to enjoy academics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one man decided I was worth his time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taught me very important lessons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 the main one being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writing matters for one thing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 voice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the most important tool we have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 make sure you use it.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2904450" y="0"/>
            <a:ext cx="3335100" cy="68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Encouraging Words</a:t>
            </a:r>
            <a:endParaRPr b="1"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/>
        </p:nvSpPr>
        <p:spPr>
          <a:xfrm>
            <a:off x="0" y="558275"/>
            <a:ext cx="3114300" cy="48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History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Mathematics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World Studies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of these courses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was told I wouldn’t understand a thing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of them I enjoy to this day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a single person believed in me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wouldn’t be interested in understanding the complexities of society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 how being told I wasn’t a trouble child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Finally allowed me to be allowed to speak my story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school will be a trouble thing for me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all it takes is a change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all momentum Ends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encouraging words only had an impact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things that finally cracked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the wind still cried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For my story still needed to be told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English and creativity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Were Not my strong suit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4" name="Google Shape;74;p16"/>
          <p:cNvSpPr txBox="1"/>
          <p:nvPr/>
        </p:nvSpPr>
        <p:spPr>
          <a:xfrm>
            <a:off x="3295113" y="558275"/>
            <a:ext cx="3335100" cy="461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the encouraging words ended there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all that was left was the void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I needed to prove them right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I was something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I mattered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that I was important enough to speak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 I began to study everything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It didn’t help me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my voice was located in the middle school gradebook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the struggle started all over again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I’ve doomed myself into a endless cycle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I only was important to the school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the scholarly momenntum did eventually change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I found some peace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Enough to start searching for it one last time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Enough to see something I haven’t had before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Support and love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that was the foundation to build the trees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One’s which help with the floods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5" name="Google Shape;75;p16"/>
          <p:cNvSpPr txBox="1"/>
          <p:nvPr/>
        </p:nvSpPr>
        <p:spPr>
          <a:xfrm>
            <a:off x="3395525" y="0"/>
            <a:ext cx="33351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6"/>
          <p:cNvSpPr txBox="1"/>
          <p:nvPr/>
        </p:nvSpPr>
        <p:spPr>
          <a:xfrm>
            <a:off x="7011850" y="648000"/>
            <a:ext cx="1750200" cy="14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Ones which help build the environment to be stable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to be able to last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 txBox="1"/>
          <p:nvPr/>
        </p:nvSpPr>
        <p:spPr>
          <a:xfrm>
            <a:off x="3295125" y="108450"/>
            <a:ext cx="3054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Scholarly Momentum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/>
        </p:nvSpPr>
        <p:spPr>
          <a:xfrm>
            <a:off x="0" y="452075"/>
            <a:ext cx="3335100" cy="461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Tiredness and overall boredom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Sitting at the bland broken desk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Looking at a window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inside was a lonely tree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 near death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clinging on to life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posters filled with a story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One’s which I remember making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Ones in which reminded me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the story inside me completely worn out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Burned completely from this subject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no one will care for this story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I won’t be able to pass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Without giving something up in return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then they entered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just like a leaf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 the dead tree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Fully filled with life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Being ready to spread color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bring the gloomy atmosphere to life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with a month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Google Shape;83;p17"/>
          <p:cNvSpPr txBox="1"/>
          <p:nvPr/>
        </p:nvSpPr>
        <p:spPr>
          <a:xfrm>
            <a:off x="3767213" y="558275"/>
            <a:ext cx="3335100" cy="48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Years of pain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Years of waiting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Years of silence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was finally able to speak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tell my story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learn how to describe it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I can utilize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finally rise above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I told that my stories mattered 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I had potential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Without any caveats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was able to describe my story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show everyone I was here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the boy who grew up on the bad side of the mountain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Was able to finally speak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show the small town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mattered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we all do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that no story doesn’t matter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I finally learned how to speak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7"/>
          <p:cNvSpPr txBox="1"/>
          <p:nvPr/>
        </p:nvSpPr>
        <p:spPr>
          <a:xfrm>
            <a:off x="2904450" y="20975"/>
            <a:ext cx="3335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Speaking Tree</a:t>
            </a:r>
            <a:endParaRPr sz="1800"/>
          </a:p>
        </p:txBody>
      </p:sp>
      <p:sp>
        <p:nvSpPr>
          <p:cNvPr id="85" name="Google Shape;85;p17"/>
          <p:cNvSpPr txBox="1"/>
          <p:nvPr/>
        </p:nvSpPr>
        <p:spPr>
          <a:xfrm>
            <a:off x="7102325" y="452075"/>
            <a:ext cx="1609500" cy="79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after all of this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wrote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On that day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/>
        </p:nvSpPr>
        <p:spPr>
          <a:xfrm>
            <a:off x="532450" y="461700"/>
            <a:ext cx="3335100" cy="461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wonder what I will feel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walking down that hall with blue lockers and a giant window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will I feel joy and excitement for I will be leaving them and exploring the world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 I feel sad for I am leaving the only place where I ever felt joy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will I feel scared for I have to leave something that I have known for so long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 wonder how many people think about you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many wonder what is in store when they walk through you for the first time in their life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 they feel the same as they leave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 is it a different feeling entirely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How many people have experienced what you bring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does it bring the same feeling that I feel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or is it different for others?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wonder how much history was made in you that will be forever forgotten as time continues without any weight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18"/>
          <p:cNvSpPr txBox="1"/>
          <p:nvPr/>
        </p:nvSpPr>
        <p:spPr>
          <a:xfrm>
            <a:off x="4571988" y="461700"/>
            <a:ext cx="3335100" cy="3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question if it’s possible to never leave what you bring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which is joy, life, and a sense of belonging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Then again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have also experienced so much sadness in you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is that a part of the happiness that you bring?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many people have you seen that were just like me?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 I the first one that you have ever seen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 am I just like the others?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 when I do see you for the last time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will I be happy, sad, scared, or indifferent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right now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am scared because I don’t want to leave your sense of security and that sense of being a part of something.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sp>
        <p:nvSpPr>
          <p:cNvPr id="92" name="Google Shape;92;p18"/>
          <p:cNvSpPr txBox="1"/>
          <p:nvPr/>
        </p:nvSpPr>
        <p:spPr>
          <a:xfrm>
            <a:off x="2904450" y="0"/>
            <a:ext cx="3335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Those halls</a:t>
            </a:r>
            <a:endParaRPr sz="2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/>
        </p:nvSpPr>
        <p:spPr>
          <a:xfrm>
            <a:off x="975700" y="313500"/>
            <a:ext cx="3335100" cy="483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Throughout my life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I’ve always been surrounded by two things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negativity and mountains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I’ve always seen both as the opposite of each other as mountains always spoke to me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saying that things can last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it’s okay to be still for a moment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it’s okay to have faults as people will still find beauty in it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never really noticed it before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that I’ve always been surrounded by them and I don’t know why but it gives me a sense of ease that I can be both calm and collected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guess what I’m trying to say is that no single person sticks in my mind that I can say inspired me to be who I am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like to believe that it was multiple people who had an impact on my life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those groups brought out the person inside me so I’m able to be myself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hope that when I do leave the mountains soon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remember the people who did change my life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19"/>
          <p:cNvSpPr txBox="1"/>
          <p:nvPr/>
        </p:nvSpPr>
        <p:spPr>
          <a:xfrm>
            <a:off x="5324363" y="502950"/>
            <a:ext cx="3335100" cy="206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I kinda know that their presence still lingers both in me and in the landscape around me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 that I can remember them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I do forget people's names easily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it’s hard to forget that a mountain exists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that’s the impact I both want and hope for 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my mountains are waiting for me.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9" name="Google Shape;99;p19"/>
          <p:cNvSpPr txBox="1"/>
          <p:nvPr/>
        </p:nvSpPr>
        <p:spPr>
          <a:xfrm>
            <a:off x="2904450" y="0"/>
            <a:ext cx="33351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Growing On This Side Of The Mountain</a:t>
            </a:r>
            <a:endParaRPr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