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43891200" cy="32918400"/>
  <p:notesSz cx="6858000" cy="9144000"/>
  <p:embeddedFontLst>
    <p:embeddedFont>
      <p:font typeface="Hammersmith One" panose="020B0604020202020204" charset="0"/>
      <p:regular r:id="rId4"/>
    </p:embeddedFont>
    <p:embeddedFont>
      <p:font typeface="Lato" panose="020F0502020204030203" pitchFamily="3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72" y="-28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heme" Target="theme/theme1.xml"/><Relationship Id="rId5" Type="http://schemas.openxmlformats.org/officeDocument/2006/relationships/font" Target="fonts/font2.fntdata"/><Relationship Id="rId10" Type="http://schemas.openxmlformats.org/officeDocument/2006/relationships/viewProps" Target="viewProps.xml"/><Relationship Id="rId4" Type="http://schemas.openxmlformats.org/officeDocument/2006/relationships/font" Target="fonts/font1.fntdata"/><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63"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SzPct val="100000"/>
              <a:defRPr sz="1100"/>
            </a:lvl1pPr>
            <a:lvl2pPr lvl="1">
              <a:spcBef>
                <a:spcPts val="0"/>
              </a:spcBef>
              <a:buSzPct val="100000"/>
              <a:defRPr sz="1100"/>
            </a:lvl2pPr>
            <a:lvl3pPr lvl="2">
              <a:spcBef>
                <a:spcPts val="0"/>
              </a:spcBef>
              <a:buSzPct val="100000"/>
              <a:defRPr sz="1100"/>
            </a:lvl3pPr>
            <a:lvl4pPr lvl="3">
              <a:spcBef>
                <a:spcPts val="0"/>
              </a:spcBef>
              <a:buSzPct val="100000"/>
              <a:defRPr sz="1100"/>
            </a:lvl4pPr>
            <a:lvl5pPr lvl="4">
              <a:spcBef>
                <a:spcPts val="0"/>
              </a:spcBef>
              <a:buSzPct val="100000"/>
              <a:defRPr sz="1100"/>
            </a:lvl5pPr>
            <a:lvl6pPr lvl="5">
              <a:spcBef>
                <a:spcPts val="0"/>
              </a:spcBef>
              <a:buSzPct val="100000"/>
              <a:defRPr sz="1100"/>
            </a:lvl6pPr>
            <a:lvl7pPr lvl="6">
              <a:spcBef>
                <a:spcPts val="0"/>
              </a:spcBef>
              <a:buSzPct val="100000"/>
              <a:defRPr sz="1100"/>
            </a:lvl7pPr>
            <a:lvl8pPr lvl="7">
              <a:spcBef>
                <a:spcPts val="0"/>
              </a:spcBef>
              <a:buSzPct val="100000"/>
              <a:defRPr sz="1100"/>
            </a:lvl8pPr>
            <a:lvl9pPr lvl="8">
              <a:spcBef>
                <a:spcPts val="0"/>
              </a:spcBef>
              <a:buSzPct val="100000"/>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1496200" y="4765280"/>
            <a:ext cx="40898700" cy="13136700"/>
          </a:xfrm>
          <a:prstGeom prst="rect">
            <a:avLst/>
          </a:prstGeom>
        </p:spPr>
        <p:txBody>
          <a:bodyPr lIns="479475" tIns="479475" rIns="479475" bIns="479475" anchor="b" anchorCtr="0"/>
          <a:lstStyle>
            <a:lvl1pPr lvl="0" algn="ctr">
              <a:spcBef>
                <a:spcPts val="0"/>
              </a:spcBef>
              <a:buSzPct val="100000"/>
              <a:defRPr sz="27300"/>
            </a:lvl1pPr>
            <a:lvl2pPr lvl="1" algn="ctr">
              <a:spcBef>
                <a:spcPts val="0"/>
              </a:spcBef>
              <a:buSzPct val="100000"/>
              <a:defRPr sz="27300"/>
            </a:lvl2pPr>
            <a:lvl3pPr lvl="2" algn="ctr">
              <a:spcBef>
                <a:spcPts val="0"/>
              </a:spcBef>
              <a:buSzPct val="100000"/>
              <a:defRPr sz="27300"/>
            </a:lvl3pPr>
            <a:lvl4pPr lvl="3" algn="ctr">
              <a:spcBef>
                <a:spcPts val="0"/>
              </a:spcBef>
              <a:buSzPct val="100000"/>
              <a:defRPr sz="27300"/>
            </a:lvl4pPr>
            <a:lvl5pPr lvl="4" algn="ctr">
              <a:spcBef>
                <a:spcPts val="0"/>
              </a:spcBef>
              <a:buSzPct val="100000"/>
              <a:defRPr sz="27300"/>
            </a:lvl5pPr>
            <a:lvl6pPr lvl="5" algn="ctr">
              <a:spcBef>
                <a:spcPts val="0"/>
              </a:spcBef>
              <a:buSzPct val="100000"/>
              <a:defRPr sz="27300"/>
            </a:lvl6pPr>
            <a:lvl7pPr lvl="6" algn="ctr">
              <a:spcBef>
                <a:spcPts val="0"/>
              </a:spcBef>
              <a:buSzPct val="100000"/>
              <a:defRPr sz="27300"/>
            </a:lvl7pPr>
            <a:lvl8pPr lvl="7" algn="ctr">
              <a:spcBef>
                <a:spcPts val="0"/>
              </a:spcBef>
              <a:buSzPct val="100000"/>
              <a:defRPr sz="27300"/>
            </a:lvl8pPr>
            <a:lvl9pPr lvl="8" algn="ctr">
              <a:spcBef>
                <a:spcPts val="0"/>
              </a:spcBef>
              <a:buSzPct val="100000"/>
              <a:defRPr sz="27300"/>
            </a:lvl9pPr>
          </a:lstStyle>
          <a:p>
            <a:endParaRPr/>
          </a:p>
        </p:txBody>
      </p:sp>
      <p:sp>
        <p:nvSpPr>
          <p:cNvPr id="11" name="Shape 11"/>
          <p:cNvSpPr txBox="1">
            <a:spLocks noGrp="1"/>
          </p:cNvSpPr>
          <p:nvPr>
            <p:ph type="subTitle" idx="1"/>
          </p:nvPr>
        </p:nvSpPr>
        <p:spPr>
          <a:xfrm>
            <a:off x="1496160" y="18138400"/>
            <a:ext cx="40898700" cy="5072700"/>
          </a:xfrm>
          <a:prstGeom prst="rect">
            <a:avLst/>
          </a:prstGeom>
        </p:spPr>
        <p:txBody>
          <a:bodyPr lIns="479475" tIns="479475" rIns="479475" bIns="479475" anchor="t" anchorCtr="0"/>
          <a:lstStyle>
            <a:lvl1pPr lvl="0" algn="ctr">
              <a:lnSpc>
                <a:spcPct val="100000"/>
              </a:lnSpc>
              <a:spcBef>
                <a:spcPts val="0"/>
              </a:spcBef>
              <a:spcAft>
                <a:spcPts val="0"/>
              </a:spcAft>
              <a:buSzPct val="100000"/>
              <a:buNone/>
              <a:defRPr sz="14700"/>
            </a:lvl1pPr>
            <a:lvl2pPr lvl="1" algn="ctr">
              <a:lnSpc>
                <a:spcPct val="100000"/>
              </a:lnSpc>
              <a:spcBef>
                <a:spcPts val="0"/>
              </a:spcBef>
              <a:spcAft>
                <a:spcPts val="0"/>
              </a:spcAft>
              <a:buSzPct val="100000"/>
              <a:buNone/>
              <a:defRPr sz="14700"/>
            </a:lvl2pPr>
            <a:lvl3pPr lvl="2" algn="ctr">
              <a:lnSpc>
                <a:spcPct val="100000"/>
              </a:lnSpc>
              <a:spcBef>
                <a:spcPts val="0"/>
              </a:spcBef>
              <a:spcAft>
                <a:spcPts val="0"/>
              </a:spcAft>
              <a:buSzPct val="100000"/>
              <a:buNone/>
              <a:defRPr sz="14700"/>
            </a:lvl3pPr>
            <a:lvl4pPr lvl="3" algn="ctr">
              <a:lnSpc>
                <a:spcPct val="100000"/>
              </a:lnSpc>
              <a:spcBef>
                <a:spcPts val="0"/>
              </a:spcBef>
              <a:spcAft>
                <a:spcPts val="0"/>
              </a:spcAft>
              <a:buSzPct val="100000"/>
              <a:buNone/>
              <a:defRPr sz="14700"/>
            </a:lvl4pPr>
            <a:lvl5pPr lvl="4" algn="ctr">
              <a:lnSpc>
                <a:spcPct val="100000"/>
              </a:lnSpc>
              <a:spcBef>
                <a:spcPts val="0"/>
              </a:spcBef>
              <a:spcAft>
                <a:spcPts val="0"/>
              </a:spcAft>
              <a:buSzPct val="100000"/>
              <a:buNone/>
              <a:defRPr sz="14700"/>
            </a:lvl5pPr>
            <a:lvl6pPr lvl="5" algn="ctr">
              <a:lnSpc>
                <a:spcPct val="100000"/>
              </a:lnSpc>
              <a:spcBef>
                <a:spcPts val="0"/>
              </a:spcBef>
              <a:spcAft>
                <a:spcPts val="0"/>
              </a:spcAft>
              <a:buSzPct val="100000"/>
              <a:buNone/>
              <a:defRPr sz="14700"/>
            </a:lvl6pPr>
            <a:lvl7pPr lvl="6" algn="ctr">
              <a:lnSpc>
                <a:spcPct val="100000"/>
              </a:lnSpc>
              <a:spcBef>
                <a:spcPts val="0"/>
              </a:spcBef>
              <a:spcAft>
                <a:spcPts val="0"/>
              </a:spcAft>
              <a:buSzPct val="100000"/>
              <a:buNone/>
              <a:defRPr sz="14700"/>
            </a:lvl7pPr>
            <a:lvl8pPr lvl="7" algn="ctr">
              <a:lnSpc>
                <a:spcPct val="100000"/>
              </a:lnSpc>
              <a:spcBef>
                <a:spcPts val="0"/>
              </a:spcBef>
              <a:spcAft>
                <a:spcPts val="0"/>
              </a:spcAft>
              <a:buSzPct val="100000"/>
              <a:buNone/>
              <a:defRPr sz="14700"/>
            </a:lvl8pPr>
            <a:lvl9pPr lvl="8" algn="ctr">
              <a:lnSpc>
                <a:spcPct val="100000"/>
              </a:lnSpc>
              <a:spcBef>
                <a:spcPts val="0"/>
              </a:spcBef>
              <a:spcAft>
                <a:spcPts val="0"/>
              </a:spcAft>
              <a:buSzPct val="100000"/>
              <a:buNone/>
              <a:defRPr sz="14700"/>
            </a:lvl9pPr>
          </a:lstStyle>
          <a:p>
            <a:endParaRPr/>
          </a:p>
        </p:txBody>
      </p:sp>
      <p:sp>
        <p:nvSpPr>
          <p:cNvPr id="12" name="Shape 12"/>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496160" y="7079200"/>
            <a:ext cx="40898700" cy="12566400"/>
          </a:xfrm>
          <a:prstGeom prst="rect">
            <a:avLst/>
          </a:prstGeom>
        </p:spPr>
        <p:txBody>
          <a:bodyPr lIns="479475" tIns="479475" rIns="479475" bIns="479475" anchor="b" anchorCtr="0"/>
          <a:lstStyle>
            <a:lvl1pPr lvl="0" algn="ctr">
              <a:spcBef>
                <a:spcPts val="0"/>
              </a:spcBef>
              <a:buSzPct val="100000"/>
              <a:defRPr sz="62900"/>
            </a:lvl1pPr>
            <a:lvl2pPr lvl="1" algn="ctr">
              <a:spcBef>
                <a:spcPts val="0"/>
              </a:spcBef>
              <a:buSzPct val="100000"/>
              <a:defRPr sz="62900"/>
            </a:lvl2pPr>
            <a:lvl3pPr lvl="2" algn="ctr">
              <a:spcBef>
                <a:spcPts val="0"/>
              </a:spcBef>
              <a:buSzPct val="100000"/>
              <a:defRPr sz="62900"/>
            </a:lvl3pPr>
            <a:lvl4pPr lvl="3" algn="ctr">
              <a:spcBef>
                <a:spcPts val="0"/>
              </a:spcBef>
              <a:buSzPct val="100000"/>
              <a:defRPr sz="62900"/>
            </a:lvl4pPr>
            <a:lvl5pPr lvl="4" algn="ctr">
              <a:spcBef>
                <a:spcPts val="0"/>
              </a:spcBef>
              <a:buSzPct val="100000"/>
              <a:defRPr sz="62900"/>
            </a:lvl5pPr>
            <a:lvl6pPr lvl="5" algn="ctr">
              <a:spcBef>
                <a:spcPts val="0"/>
              </a:spcBef>
              <a:buSzPct val="100000"/>
              <a:defRPr sz="62900"/>
            </a:lvl6pPr>
            <a:lvl7pPr lvl="6" algn="ctr">
              <a:spcBef>
                <a:spcPts val="0"/>
              </a:spcBef>
              <a:buSzPct val="100000"/>
              <a:defRPr sz="62900"/>
            </a:lvl7pPr>
            <a:lvl8pPr lvl="7" algn="ctr">
              <a:spcBef>
                <a:spcPts val="0"/>
              </a:spcBef>
              <a:buSzPct val="100000"/>
              <a:defRPr sz="62900"/>
            </a:lvl8pPr>
            <a:lvl9pPr lvl="8" algn="ctr">
              <a:spcBef>
                <a:spcPts val="0"/>
              </a:spcBef>
              <a:buSzPct val="100000"/>
              <a:defRPr sz="62900"/>
            </a:lvl9pPr>
          </a:lstStyle>
          <a:p>
            <a:endParaRPr/>
          </a:p>
        </p:txBody>
      </p:sp>
      <p:sp>
        <p:nvSpPr>
          <p:cNvPr id="46" name="Shape 46"/>
          <p:cNvSpPr txBox="1">
            <a:spLocks noGrp="1"/>
          </p:cNvSpPr>
          <p:nvPr>
            <p:ph type="body" idx="1"/>
          </p:nvPr>
        </p:nvSpPr>
        <p:spPr>
          <a:xfrm>
            <a:off x="1496160" y="20174239"/>
            <a:ext cx="40898700" cy="8325300"/>
          </a:xfrm>
          <a:prstGeom prst="rect">
            <a:avLst/>
          </a:prstGeom>
        </p:spPr>
        <p:txBody>
          <a:bodyPr lIns="479475" tIns="479475" rIns="479475" bIns="47947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1496160" y="13765440"/>
            <a:ext cx="40898700" cy="5387700"/>
          </a:xfrm>
          <a:prstGeom prst="rect">
            <a:avLst/>
          </a:prstGeom>
        </p:spPr>
        <p:txBody>
          <a:bodyPr lIns="479475" tIns="479475" rIns="479475" bIns="479475" anchor="ctr" anchorCtr="0"/>
          <a:lstStyle>
            <a:lvl1pPr lvl="0" algn="ctr">
              <a:spcBef>
                <a:spcPts val="0"/>
              </a:spcBef>
              <a:buSzPct val="100000"/>
              <a:defRPr sz="18900"/>
            </a:lvl1pPr>
            <a:lvl2pPr lvl="1" algn="ctr">
              <a:spcBef>
                <a:spcPts val="0"/>
              </a:spcBef>
              <a:buSzPct val="100000"/>
              <a:defRPr sz="18900"/>
            </a:lvl2pPr>
            <a:lvl3pPr lvl="2" algn="ctr">
              <a:spcBef>
                <a:spcPts val="0"/>
              </a:spcBef>
              <a:buSzPct val="100000"/>
              <a:defRPr sz="18900"/>
            </a:lvl3pPr>
            <a:lvl4pPr lvl="3" algn="ctr">
              <a:spcBef>
                <a:spcPts val="0"/>
              </a:spcBef>
              <a:buSzPct val="100000"/>
              <a:defRPr sz="18900"/>
            </a:lvl4pPr>
            <a:lvl5pPr lvl="4" algn="ctr">
              <a:spcBef>
                <a:spcPts val="0"/>
              </a:spcBef>
              <a:buSzPct val="100000"/>
              <a:defRPr sz="18900"/>
            </a:lvl5pPr>
            <a:lvl6pPr lvl="5" algn="ctr">
              <a:spcBef>
                <a:spcPts val="0"/>
              </a:spcBef>
              <a:buSzPct val="100000"/>
              <a:defRPr sz="18900"/>
            </a:lvl6pPr>
            <a:lvl7pPr lvl="6" algn="ctr">
              <a:spcBef>
                <a:spcPts val="0"/>
              </a:spcBef>
              <a:buSzPct val="100000"/>
              <a:defRPr sz="18900"/>
            </a:lvl7pPr>
            <a:lvl8pPr lvl="7" algn="ctr">
              <a:spcBef>
                <a:spcPts val="0"/>
              </a:spcBef>
              <a:buSzPct val="100000"/>
              <a:defRPr sz="18900"/>
            </a:lvl8pPr>
            <a:lvl9pPr lvl="8" algn="ctr">
              <a:spcBef>
                <a:spcPts val="0"/>
              </a:spcBef>
              <a:buSzPct val="100000"/>
              <a:defRPr sz="18900"/>
            </a:lvl9pPr>
          </a:lstStyle>
          <a:p>
            <a:endParaRPr/>
          </a:p>
        </p:txBody>
      </p:sp>
      <p:sp>
        <p:nvSpPr>
          <p:cNvPr id="15" name="Shape 15"/>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1496160" y="7375839"/>
            <a:ext cx="40898700" cy="218652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1496160" y="7375839"/>
            <a:ext cx="19199700" cy="21865200"/>
          </a:xfrm>
          <a:prstGeom prst="rect">
            <a:avLst/>
          </a:prstGeom>
        </p:spPr>
        <p:txBody>
          <a:bodyPr lIns="479475" tIns="479475" rIns="479475" bIns="479475" anchor="t" anchorCtr="0"/>
          <a:lstStyle>
            <a:lvl1pPr lvl="0">
              <a:spcBef>
                <a:spcPts val="0"/>
              </a:spcBef>
              <a:buSzPct val="100000"/>
              <a:defRPr sz="7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23" name="Shape 23"/>
          <p:cNvSpPr txBox="1">
            <a:spLocks noGrp="1"/>
          </p:cNvSpPr>
          <p:nvPr>
            <p:ph type="body" idx="2"/>
          </p:nvPr>
        </p:nvSpPr>
        <p:spPr>
          <a:xfrm>
            <a:off x="23195520" y="7375839"/>
            <a:ext cx="19199700" cy="21865200"/>
          </a:xfrm>
          <a:prstGeom prst="rect">
            <a:avLst/>
          </a:prstGeom>
        </p:spPr>
        <p:txBody>
          <a:bodyPr lIns="479475" tIns="479475" rIns="479475" bIns="479475" anchor="t" anchorCtr="0"/>
          <a:lstStyle>
            <a:lvl1pPr lvl="0">
              <a:spcBef>
                <a:spcPts val="0"/>
              </a:spcBef>
              <a:buSzPct val="100000"/>
              <a:defRPr sz="7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24" name="Shape 24"/>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496160" y="2848160"/>
            <a:ext cx="40898700" cy="3665400"/>
          </a:xfrm>
          <a:prstGeom prst="rect">
            <a:avLst/>
          </a:prstGeom>
        </p:spPr>
        <p:txBody>
          <a:bodyPr lIns="479475" tIns="479475" rIns="479475" bIns="47947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496160" y="3555840"/>
            <a:ext cx="13478400" cy="4836299"/>
          </a:xfrm>
          <a:prstGeom prst="rect">
            <a:avLst/>
          </a:prstGeom>
        </p:spPr>
        <p:txBody>
          <a:bodyPr lIns="479475" tIns="479475" rIns="479475" bIns="479475" anchor="b" anchorCtr="0"/>
          <a:lstStyle>
            <a:lvl1pPr lvl="0">
              <a:spcBef>
                <a:spcPts val="0"/>
              </a:spcBef>
              <a:buSzPct val="100000"/>
              <a:defRPr sz="12600"/>
            </a:lvl1pPr>
            <a:lvl2pPr lvl="1">
              <a:spcBef>
                <a:spcPts val="0"/>
              </a:spcBef>
              <a:buSzPct val="100000"/>
              <a:defRPr sz="12600"/>
            </a:lvl2pPr>
            <a:lvl3pPr lvl="2">
              <a:spcBef>
                <a:spcPts val="0"/>
              </a:spcBef>
              <a:buSzPct val="100000"/>
              <a:defRPr sz="12600"/>
            </a:lvl3pPr>
            <a:lvl4pPr lvl="3">
              <a:spcBef>
                <a:spcPts val="0"/>
              </a:spcBef>
              <a:buSzPct val="100000"/>
              <a:defRPr sz="12600"/>
            </a:lvl4pPr>
            <a:lvl5pPr lvl="4">
              <a:spcBef>
                <a:spcPts val="0"/>
              </a:spcBef>
              <a:buSzPct val="100000"/>
              <a:defRPr sz="12600"/>
            </a:lvl5pPr>
            <a:lvl6pPr lvl="5">
              <a:spcBef>
                <a:spcPts val="0"/>
              </a:spcBef>
              <a:buSzPct val="100000"/>
              <a:defRPr sz="12600"/>
            </a:lvl6pPr>
            <a:lvl7pPr lvl="6">
              <a:spcBef>
                <a:spcPts val="0"/>
              </a:spcBef>
              <a:buSzPct val="100000"/>
              <a:defRPr sz="12600"/>
            </a:lvl7pPr>
            <a:lvl8pPr lvl="7">
              <a:spcBef>
                <a:spcPts val="0"/>
              </a:spcBef>
              <a:buSzPct val="100000"/>
              <a:defRPr sz="12600"/>
            </a:lvl8pPr>
            <a:lvl9pPr lvl="8">
              <a:spcBef>
                <a:spcPts val="0"/>
              </a:spcBef>
              <a:buSzPct val="100000"/>
              <a:defRPr sz="12600"/>
            </a:lvl9pPr>
          </a:lstStyle>
          <a:p>
            <a:endParaRPr/>
          </a:p>
        </p:txBody>
      </p:sp>
      <p:sp>
        <p:nvSpPr>
          <p:cNvPr id="30" name="Shape 30"/>
          <p:cNvSpPr txBox="1">
            <a:spLocks noGrp="1"/>
          </p:cNvSpPr>
          <p:nvPr>
            <p:ph type="body" idx="1"/>
          </p:nvPr>
        </p:nvSpPr>
        <p:spPr>
          <a:xfrm>
            <a:off x="1496160" y="8893439"/>
            <a:ext cx="13478400" cy="20348100"/>
          </a:xfrm>
          <a:prstGeom prst="rect">
            <a:avLst/>
          </a:prstGeom>
        </p:spPr>
        <p:txBody>
          <a:bodyPr lIns="479475" tIns="479475" rIns="479475" bIns="479475" anchor="t" anchorCtr="0"/>
          <a:lstStyle>
            <a:lvl1pPr lvl="0">
              <a:spcBef>
                <a:spcPts val="0"/>
              </a:spcBef>
              <a:buSzPct val="100000"/>
              <a:defRPr sz="6300"/>
            </a:lvl1pPr>
            <a:lvl2pPr lvl="1">
              <a:spcBef>
                <a:spcPts val="0"/>
              </a:spcBef>
              <a:buSzPct val="100000"/>
              <a:defRPr sz="6300"/>
            </a:lvl2pPr>
            <a:lvl3pPr lvl="2">
              <a:spcBef>
                <a:spcPts val="0"/>
              </a:spcBef>
              <a:buSzPct val="100000"/>
              <a:defRPr sz="6300"/>
            </a:lvl3pPr>
            <a:lvl4pPr lvl="3">
              <a:spcBef>
                <a:spcPts val="0"/>
              </a:spcBef>
              <a:buSzPct val="100000"/>
              <a:defRPr sz="6300"/>
            </a:lvl4pPr>
            <a:lvl5pPr lvl="4">
              <a:spcBef>
                <a:spcPts val="0"/>
              </a:spcBef>
              <a:buSzPct val="100000"/>
              <a:defRPr sz="6300"/>
            </a:lvl5pPr>
            <a:lvl6pPr lvl="5">
              <a:spcBef>
                <a:spcPts val="0"/>
              </a:spcBef>
              <a:buSzPct val="100000"/>
              <a:defRPr sz="6300"/>
            </a:lvl6pPr>
            <a:lvl7pPr lvl="6">
              <a:spcBef>
                <a:spcPts val="0"/>
              </a:spcBef>
              <a:buSzPct val="100000"/>
              <a:defRPr sz="6300"/>
            </a:lvl7pPr>
            <a:lvl8pPr lvl="7">
              <a:spcBef>
                <a:spcPts val="0"/>
              </a:spcBef>
              <a:buSzPct val="100000"/>
              <a:defRPr sz="6300"/>
            </a:lvl8pPr>
            <a:lvl9pPr lvl="8">
              <a:spcBef>
                <a:spcPts val="0"/>
              </a:spcBef>
              <a:buSzPct val="100000"/>
              <a:defRPr sz="6300"/>
            </a:lvl9pPr>
          </a:lstStyle>
          <a:p>
            <a:endParaRPr/>
          </a:p>
        </p:txBody>
      </p:sp>
      <p:sp>
        <p:nvSpPr>
          <p:cNvPr id="31" name="Shape 31"/>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2353200" y="2880960"/>
            <a:ext cx="30565500" cy="26181299"/>
          </a:xfrm>
          <a:prstGeom prst="rect">
            <a:avLst/>
          </a:prstGeom>
        </p:spPr>
        <p:txBody>
          <a:bodyPr lIns="479475" tIns="479475" rIns="479475" bIns="479475" anchor="ctr" anchorCtr="0"/>
          <a:lstStyle>
            <a:lvl1pPr lvl="0">
              <a:spcBef>
                <a:spcPts val="0"/>
              </a:spcBef>
              <a:buSzPct val="100000"/>
              <a:defRPr sz="25200"/>
            </a:lvl1pPr>
            <a:lvl2pPr lvl="1">
              <a:spcBef>
                <a:spcPts val="0"/>
              </a:spcBef>
              <a:buSzPct val="100000"/>
              <a:defRPr sz="25200"/>
            </a:lvl2pPr>
            <a:lvl3pPr lvl="2">
              <a:spcBef>
                <a:spcPts val="0"/>
              </a:spcBef>
              <a:buSzPct val="100000"/>
              <a:defRPr sz="25200"/>
            </a:lvl3pPr>
            <a:lvl4pPr lvl="3">
              <a:spcBef>
                <a:spcPts val="0"/>
              </a:spcBef>
              <a:buSzPct val="100000"/>
              <a:defRPr sz="25200"/>
            </a:lvl4pPr>
            <a:lvl5pPr lvl="4">
              <a:spcBef>
                <a:spcPts val="0"/>
              </a:spcBef>
              <a:buSzPct val="100000"/>
              <a:defRPr sz="25200"/>
            </a:lvl5pPr>
            <a:lvl6pPr lvl="5">
              <a:spcBef>
                <a:spcPts val="0"/>
              </a:spcBef>
              <a:buSzPct val="100000"/>
              <a:defRPr sz="25200"/>
            </a:lvl6pPr>
            <a:lvl7pPr lvl="6">
              <a:spcBef>
                <a:spcPts val="0"/>
              </a:spcBef>
              <a:buSzPct val="100000"/>
              <a:defRPr sz="25200"/>
            </a:lvl7pPr>
            <a:lvl8pPr lvl="7">
              <a:spcBef>
                <a:spcPts val="0"/>
              </a:spcBef>
              <a:buSzPct val="100000"/>
              <a:defRPr sz="25200"/>
            </a:lvl8pPr>
            <a:lvl9pPr lvl="8">
              <a:spcBef>
                <a:spcPts val="0"/>
              </a:spcBef>
              <a:buSzPct val="100000"/>
              <a:defRPr sz="25200"/>
            </a:lvl9pPr>
          </a:lstStyle>
          <a:p>
            <a:endParaRPr/>
          </a:p>
        </p:txBody>
      </p:sp>
      <p:sp>
        <p:nvSpPr>
          <p:cNvPr id="34" name="Shape 34"/>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21945600" y="-800"/>
            <a:ext cx="21945600" cy="32918400"/>
          </a:xfrm>
          <a:prstGeom prst="rect">
            <a:avLst/>
          </a:prstGeom>
          <a:solidFill>
            <a:schemeClr val="lt2"/>
          </a:solidFill>
          <a:ln>
            <a:noFill/>
          </a:ln>
        </p:spPr>
        <p:txBody>
          <a:bodyPr lIns="479475" tIns="479475" rIns="479475" bIns="479475" anchor="ctr" anchorCtr="0">
            <a:noAutofit/>
          </a:bodyPr>
          <a:lstStyle/>
          <a:p>
            <a:pPr lvl="0">
              <a:spcBef>
                <a:spcPts val="0"/>
              </a:spcBef>
              <a:buNone/>
            </a:pPr>
            <a:endParaRPr/>
          </a:p>
        </p:txBody>
      </p:sp>
      <p:sp>
        <p:nvSpPr>
          <p:cNvPr id="37" name="Shape 37"/>
          <p:cNvSpPr txBox="1">
            <a:spLocks noGrp="1"/>
          </p:cNvSpPr>
          <p:nvPr>
            <p:ph type="title"/>
          </p:nvPr>
        </p:nvSpPr>
        <p:spPr>
          <a:xfrm>
            <a:off x="1274400" y="7892319"/>
            <a:ext cx="19416900" cy="9486600"/>
          </a:xfrm>
          <a:prstGeom prst="rect">
            <a:avLst/>
          </a:prstGeom>
        </p:spPr>
        <p:txBody>
          <a:bodyPr lIns="479475" tIns="479475" rIns="479475" bIns="479475" anchor="b" anchorCtr="0"/>
          <a:lstStyle>
            <a:lvl1pPr lvl="0" algn="ctr">
              <a:spcBef>
                <a:spcPts val="0"/>
              </a:spcBef>
              <a:buSzPct val="100000"/>
              <a:defRPr sz="22000"/>
            </a:lvl1pPr>
            <a:lvl2pPr lvl="1" algn="ctr">
              <a:spcBef>
                <a:spcPts val="0"/>
              </a:spcBef>
              <a:buSzPct val="100000"/>
              <a:defRPr sz="22000"/>
            </a:lvl2pPr>
            <a:lvl3pPr lvl="2" algn="ctr">
              <a:spcBef>
                <a:spcPts val="0"/>
              </a:spcBef>
              <a:buSzPct val="100000"/>
              <a:defRPr sz="22000"/>
            </a:lvl3pPr>
            <a:lvl4pPr lvl="3" algn="ctr">
              <a:spcBef>
                <a:spcPts val="0"/>
              </a:spcBef>
              <a:buSzPct val="100000"/>
              <a:defRPr sz="22000"/>
            </a:lvl4pPr>
            <a:lvl5pPr lvl="4" algn="ctr">
              <a:spcBef>
                <a:spcPts val="0"/>
              </a:spcBef>
              <a:buSzPct val="100000"/>
              <a:defRPr sz="22000"/>
            </a:lvl5pPr>
            <a:lvl6pPr lvl="5" algn="ctr">
              <a:spcBef>
                <a:spcPts val="0"/>
              </a:spcBef>
              <a:buSzPct val="100000"/>
              <a:defRPr sz="22000"/>
            </a:lvl6pPr>
            <a:lvl7pPr lvl="6" algn="ctr">
              <a:spcBef>
                <a:spcPts val="0"/>
              </a:spcBef>
              <a:buSzPct val="100000"/>
              <a:defRPr sz="22000"/>
            </a:lvl7pPr>
            <a:lvl8pPr lvl="7" algn="ctr">
              <a:spcBef>
                <a:spcPts val="0"/>
              </a:spcBef>
              <a:buSzPct val="100000"/>
              <a:defRPr sz="22000"/>
            </a:lvl8pPr>
            <a:lvl9pPr lvl="8" algn="ctr">
              <a:spcBef>
                <a:spcPts val="0"/>
              </a:spcBef>
              <a:buSzPct val="100000"/>
              <a:defRPr sz="22000"/>
            </a:lvl9pPr>
          </a:lstStyle>
          <a:p>
            <a:endParaRPr/>
          </a:p>
        </p:txBody>
      </p:sp>
      <p:sp>
        <p:nvSpPr>
          <p:cNvPr id="38" name="Shape 38"/>
          <p:cNvSpPr txBox="1">
            <a:spLocks noGrp="1"/>
          </p:cNvSpPr>
          <p:nvPr>
            <p:ph type="subTitle" idx="1"/>
          </p:nvPr>
        </p:nvSpPr>
        <p:spPr>
          <a:xfrm>
            <a:off x="1274400" y="17939680"/>
            <a:ext cx="19416900" cy="7904700"/>
          </a:xfrm>
          <a:prstGeom prst="rect">
            <a:avLst/>
          </a:prstGeom>
        </p:spPr>
        <p:txBody>
          <a:bodyPr lIns="479475" tIns="479475" rIns="479475" bIns="479475" anchor="t" anchorCtr="0"/>
          <a:lstStyle>
            <a:lvl1pPr lvl="0" algn="ctr">
              <a:lnSpc>
                <a:spcPct val="100000"/>
              </a:lnSpc>
              <a:spcBef>
                <a:spcPts val="0"/>
              </a:spcBef>
              <a:spcAft>
                <a:spcPts val="0"/>
              </a:spcAft>
              <a:buSzPct val="100000"/>
              <a:buNone/>
              <a:defRPr sz="11000"/>
            </a:lvl1pPr>
            <a:lvl2pPr lvl="1" algn="ctr">
              <a:lnSpc>
                <a:spcPct val="100000"/>
              </a:lnSpc>
              <a:spcBef>
                <a:spcPts val="0"/>
              </a:spcBef>
              <a:spcAft>
                <a:spcPts val="0"/>
              </a:spcAft>
              <a:buSzPct val="100000"/>
              <a:buNone/>
              <a:defRPr sz="11000"/>
            </a:lvl2pPr>
            <a:lvl3pPr lvl="2" algn="ctr">
              <a:lnSpc>
                <a:spcPct val="100000"/>
              </a:lnSpc>
              <a:spcBef>
                <a:spcPts val="0"/>
              </a:spcBef>
              <a:spcAft>
                <a:spcPts val="0"/>
              </a:spcAft>
              <a:buSzPct val="100000"/>
              <a:buNone/>
              <a:defRPr sz="11000"/>
            </a:lvl3pPr>
            <a:lvl4pPr lvl="3" algn="ctr">
              <a:lnSpc>
                <a:spcPct val="100000"/>
              </a:lnSpc>
              <a:spcBef>
                <a:spcPts val="0"/>
              </a:spcBef>
              <a:spcAft>
                <a:spcPts val="0"/>
              </a:spcAft>
              <a:buSzPct val="100000"/>
              <a:buNone/>
              <a:defRPr sz="11000"/>
            </a:lvl4pPr>
            <a:lvl5pPr lvl="4" algn="ctr">
              <a:lnSpc>
                <a:spcPct val="100000"/>
              </a:lnSpc>
              <a:spcBef>
                <a:spcPts val="0"/>
              </a:spcBef>
              <a:spcAft>
                <a:spcPts val="0"/>
              </a:spcAft>
              <a:buSzPct val="100000"/>
              <a:buNone/>
              <a:defRPr sz="11000"/>
            </a:lvl5pPr>
            <a:lvl6pPr lvl="5" algn="ctr">
              <a:lnSpc>
                <a:spcPct val="100000"/>
              </a:lnSpc>
              <a:spcBef>
                <a:spcPts val="0"/>
              </a:spcBef>
              <a:spcAft>
                <a:spcPts val="0"/>
              </a:spcAft>
              <a:buSzPct val="100000"/>
              <a:buNone/>
              <a:defRPr sz="11000"/>
            </a:lvl6pPr>
            <a:lvl7pPr lvl="6" algn="ctr">
              <a:lnSpc>
                <a:spcPct val="100000"/>
              </a:lnSpc>
              <a:spcBef>
                <a:spcPts val="0"/>
              </a:spcBef>
              <a:spcAft>
                <a:spcPts val="0"/>
              </a:spcAft>
              <a:buSzPct val="100000"/>
              <a:buNone/>
              <a:defRPr sz="11000"/>
            </a:lvl7pPr>
            <a:lvl8pPr lvl="7" algn="ctr">
              <a:lnSpc>
                <a:spcPct val="100000"/>
              </a:lnSpc>
              <a:spcBef>
                <a:spcPts val="0"/>
              </a:spcBef>
              <a:spcAft>
                <a:spcPts val="0"/>
              </a:spcAft>
              <a:buSzPct val="100000"/>
              <a:buNone/>
              <a:defRPr sz="11000"/>
            </a:lvl8pPr>
            <a:lvl9pPr lvl="8" algn="ctr">
              <a:lnSpc>
                <a:spcPct val="100000"/>
              </a:lnSpc>
              <a:spcBef>
                <a:spcPts val="0"/>
              </a:spcBef>
              <a:spcAft>
                <a:spcPts val="0"/>
              </a:spcAft>
              <a:buSzPct val="100000"/>
              <a:buNone/>
              <a:defRPr sz="11000"/>
            </a:lvl9pPr>
          </a:lstStyle>
          <a:p>
            <a:endParaRPr/>
          </a:p>
        </p:txBody>
      </p:sp>
      <p:sp>
        <p:nvSpPr>
          <p:cNvPr id="39" name="Shape 39"/>
          <p:cNvSpPr txBox="1">
            <a:spLocks noGrp="1"/>
          </p:cNvSpPr>
          <p:nvPr>
            <p:ph type="body" idx="2"/>
          </p:nvPr>
        </p:nvSpPr>
        <p:spPr>
          <a:xfrm>
            <a:off x="23709600" y="4634079"/>
            <a:ext cx="18417600" cy="23648700"/>
          </a:xfrm>
          <a:prstGeom prst="rect">
            <a:avLst/>
          </a:prstGeom>
        </p:spPr>
        <p:txBody>
          <a:bodyPr lIns="479475" tIns="479475" rIns="479475" bIns="47947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1496160" y="27075680"/>
            <a:ext cx="28794300" cy="3872700"/>
          </a:xfrm>
          <a:prstGeom prst="rect">
            <a:avLst/>
          </a:prstGeom>
        </p:spPr>
        <p:txBody>
          <a:bodyPr lIns="479475" tIns="479475" rIns="479475" bIns="47947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40667797" y="29844587"/>
            <a:ext cx="2633700" cy="2519100"/>
          </a:xfrm>
          <a:prstGeom prst="rect">
            <a:avLst/>
          </a:prstGeom>
        </p:spPr>
        <p:txBody>
          <a:bodyPr lIns="479475" tIns="479475" rIns="479475" bIns="47947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496160" y="2848160"/>
            <a:ext cx="40898700" cy="3665400"/>
          </a:xfrm>
          <a:prstGeom prst="rect">
            <a:avLst/>
          </a:prstGeom>
          <a:noFill/>
          <a:ln>
            <a:noFill/>
          </a:ln>
        </p:spPr>
        <p:txBody>
          <a:bodyPr lIns="479475" tIns="479475" rIns="479475" bIns="479475" anchor="t" anchorCtr="0"/>
          <a:lstStyle>
            <a:lvl1pPr lvl="0">
              <a:spcBef>
                <a:spcPts val="0"/>
              </a:spcBef>
              <a:buClr>
                <a:schemeClr val="dk1"/>
              </a:buClr>
              <a:buSzPct val="100000"/>
              <a:buNone/>
              <a:defRPr sz="14700">
                <a:solidFill>
                  <a:schemeClr val="dk1"/>
                </a:solidFill>
              </a:defRPr>
            </a:lvl1pPr>
            <a:lvl2pPr lvl="1">
              <a:spcBef>
                <a:spcPts val="0"/>
              </a:spcBef>
              <a:buClr>
                <a:schemeClr val="dk1"/>
              </a:buClr>
              <a:buSzPct val="100000"/>
              <a:buNone/>
              <a:defRPr sz="14700">
                <a:solidFill>
                  <a:schemeClr val="dk1"/>
                </a:solidFill>
              </a:defRPr>
            </a:lvl2pPr>
            <a:lvl3pPr lvl="2">
              <a:spcBef>
                <a:spcPts val="0"/>
              </a:spcBef>
              <a:buClr>
                <a:schemeClr val="dk1"/>
              </a:buClr>
              <a:buSzPct val="100000"/>
              <a:buNone/>
              <a:defRPr sz="14700">
                <a:solidFill>
                  <a:schemeClr val="dk1"/>
                </a:solidFill>
              </a:defRPr>
            </a:lvl3pPr>
            <a:lvl4pPr lvl="3">
              <a:spcBef>
                <a:spcPts val="0"/>
              </a:spcBef>
              <a:buClr>
                <a:schemeClr val="dk1"/>
              </a:buClr>
              <a:buSzPct val="100000"/>
              <a:buNone/>
              <a:defRPr sz="14700">
                <a:solidFill>
                  <a:schemeClr val="dk1"/>
                </a:solidFill>
              </a:defRPr>
            </a:lvl4pPr>
            <a:lvl5pPr lvl="4">
              <a:spcBef>
                <a:spcPts val="0"/>
              </a:spcBef>
              <a:buClr>
                <a:schemeClr val="dk1"/>
              </a:buClr>
              <a:buSzPct val="100000"/>
              <a:buNone/>
              <a:defRPr sz="14700">
                <a:solidFill>
                  <a:schemeClr val="dk1"/>
                </a:solidFill>
              </a:defRPr>
            </a:lvl5pPr>
            <a:lvl6pPr lvl="5">
              <a:spcBef>
                <a:spcPts val="0"/>
              </a:spcBef>
              <a:buClr>
                <a:schemeClr val="dk1"/>
              </a:buClr>
              <a:buSzPct val="100000"/>
              <a:buNone/>
              <a:defRPr sz="14700">
                <a:solidFill>
                  <a:schemeClr val="dk1"/>
                </a:solidFill>
              </a:defRPr>
            </a:lvl6pPr>
            <a:lvl7pPr lvl="6">
              <a:spcBef>
                <a:spcPts val="0"/>
              </a:spcBef>
              <a:buClr>
                <a:schemeClr val="dk1"/>
              </a:buClr>
              <a:buSzPct val="100000"/>
              <a:buNone/>
              <a:defRPr sz="14700">
                <a:solidFill>
                  <a:schemeClr val="dk1"/>
                </a:solidFill>
              </a:defRPr>
            </a:lvl7pPr>
            <a:lvl8pPr lvl="7">
              <a:spcBef>
                <a:spcPts val="0"/>
              </a:spcBef>
              <a:buClr>
                <a:schemeClr val="dk1"/>
              </a:buClr>
              <a:buSzPct val="100000"/>
              <a:buNone/>
              <a:defRPr sz="14700">
                <a:solidFill>
                  <a:schemeClr val="dk1"/>
                </a:solidFill>
              </a:defRPr>
            </a:lvl8pPr>
            <a:lvl9pPr lvl="8">
              <a:spcBef>
                <a:spcPts val="0"/>
              </a:spcBef>
              <a:buClr>
                <a:schemeClr val="dk1"/>
              </a:buClr>
              <a:buSzPct val="100000"/>
              <a:buNone/>
              <a:defRPr sz="14700">
                <a:solidFill>
                  <a:schemeClr val="dk1"/>
                </a:solidFill>
              </a:defRPr>
            </a:lvl9pPr>
          </a:lstStyle>
          <a:p>
            <a:endParaRPr/>
          </a:p>
        </p:txBody>
      </p:sp>
      <p:sp>
        <p:nvSpPr>
          <p:cNvPr id="7" name="Shape 7"/>
          <p:cNvSpPr txBox="1">
            <a:spLocks noGrp="1"/>
          </p:cNvSpPr>
          <p:nvPr>
            <p:ph type="body" idx="1"/>
          </p:nvPr>
        </p:nvSpPr>
        <p:spPr>
          <a:xfrm>
            <a:off x="1496160" y="7375839"/>
            <a:ext cx="40898700" cy="21865200"/>
          </a:xfrm>
          <a:prstGeom prst="rect">
            <a:avLst/>
          </a:prstGeom>
          <a:noFill/>
          <a:ln>
            <a:noFill/>
          </a:ln>
        </p:spPr>
        <p:txBody>
          <a:bodyPr lIns="479475" tIns="479475" rIns="479475" bIns="479475" anchor="t" anchorCtr="0"/>
          <a:lstStyle>
            <a:lvl1pPr lvl="0">
              <a:lnSpc>
                <a:spcPct val="115000"/>
              </a:lnSpc>
              <a:spcBef>
                <a:spcPts val="0"/>
              </a:spcBef>
              <a:spcAft>
                <a:spcPts val="8400"/>
              </a:spcAft>
              <a:buClr>
                <a:schemeClr val="dk2"/>
              </a:buClr>
              <a:buSzPct val="100000"/>
              <a:defRPr sz="9400">
                <a:solidFill>
                  <a:schemeClr val="dk2"/>
                </a:solidFill>
              </a:defRPr>
            </a:lvl1pPr>
            <a:lvl2pPr lvl="1">
              <a:lnSpc>
                <a:spcPct val="115000"/>
              </a:lnSpc>
              <a:spcBef>
                <a:spcPts val="0"/>
              </a:spcBef>
              <a:spcAft>
                <a:spcPts val="8400"/>
              </a:spcAft>
              <a:buClr>
                <a:schemeClr val="dk2"/>
              </a:buClr>
              <a:buSzPct val="100000"/>
              <a:defRPr sz="7300">
                <a:solidFill>
                  <a:schemeClr val="dk2"/>
                </a:solidFill>
              </a:defRPr>
            </a:lvl2pPr>
            <a:lvl3pPr lvl="2">
              <a:lnSpc>
                <a:spcPct val="115000"/>
              </a:lnSpc>
              <a:spcBef>
                <a:spcPts val="0"/>
              </a:spcBef>
              <a:spcAft>
                <a:spcPts val="8400"/>
              </a:spcAft>
              <a:buClr>
                <a:schemeClr val="dk2"/>
              </a:buClr>
              <a:buSzPct val="100000"/>
              <a:defRPr sz="7300">
                <a:solidFill>
                  <a:schemeClr val="dk2"/>
                </a:solidFill>
              </a:defRPr>
            </a:lvl3pPr>
            <a:lvl4pPr lvl="3">
              <a:lnSpc>
                <a:spcPct val="115000"/>
              </a:lnSpc>
              <a:spcBef>
                <a:spcPts val="0"/>
              </a:spcBef>
              <a:spcAft>
                <a:spcPts val="8400"/>
              </a:spcAft>
              <a:buClr>
                <a:schemeClr val="dk2"/>
              </a:buClr>
              <a:buSzPct val="100000"/>
              <a:defRPr sz="7300">
                <a:solidFill>
                  <a:schemeClr val="dk2"/>
                </a:solidFill>
              </a:defRPr>
            </a:lvl4pPr>
            <a:lvl5pPr lvl="4">
              <a:lnSpc>
                <a:spcPct val="115000"/>
              </a:lnSpc>
              <a:spcBef>
                <a:spcPts val="0"/>
              </a:spcBef>
              <a:spcAft>
                <a:spcPts val="8400"/>
              </a:spcAft>
              <a:buClr>
                <a:schemeClr val="dk2"/>
              </a:buClr>
              <a:buSzPct val="100000"/>
              <a:defRPr sz="7300">
                <a:solidFill>
                  <a:schemeClr val="dk2"/>
                </a:solidFill>
              </a:defRPr>
            </a:lvl5pPr>
            <a:lvl6pPr lvl="5">
              <a:lnSpc>
                <a:spcPct val="115000"/>
              </a:lnSpc>
              <a:spcBef>
                <a:spcPts val="0"/>
              </a:spcBef>
              <a:spcAft>
                <a:spcPts val="8400"/>
              </a:spcAft>
              <a:buClr>
                <a:schemeClr val="dk2"/>
              </a:buClr>
              <a:buSzPct val="100000"/>
              <a:defRPr sz="7300">
                <a:solidFill>
                  <a:schemeClr val="dk2"/>
                </a:solidFill>
              </a:defRPr>
            </a:lvl6pPr>
            <a:lvl7pPr lvl="6">
              <a:lnSpc>
                <a:spcPct val="115000"/>
              </a:lnSpc>
              <a:spcBef>
                <a:spcPts val="0"/>
              </a:spcBef>
              <a:spcAft>
                <a:spcPts val="8400"/>
              </a:spcAft>
              <a:buClr>
                <a:schemeClr val="dk2"/>
              </a:buClr>
              <a:buSzPct val="100000"/>
              <a:defRPr sz="7300">
                <a:solidFill>
                  <a:schemeClr val="dk2"/>
                </a:solidFill>
              </a:defRPr>
            </a:lvl7pPr>
            <a:lvl8pPr lvl="7">
              <a:lnSpc>
                <a:spcPct val="115000"/>
              </a:lnSpc>
              <a:spcBef>
                <a:spcPts val="0"/>
              </a:spcBef>
              <a:spcAft>
                <a:spcPts val="8400"/>
              </a:spcAft>
              <a:buClr>
                <a:schemeClr val="dk2"/>
              </a:buClr>
              <a:buSzPct val="100000"/>
              <a:defRPr sz="7300">
                <a:solidFill>
                  <a:schemeClr val="dk2"/>
                </a:solidFill>
              </a:defRPr>
            </a:lvl8pPr>
            <a:lvl9pPr lvl="8">
              <a:lnSpc>
                <a:spcPct val="115000"/>
              </a:lnSpc>
              <a:spcBef>
                <a:spcPts val="0"/>
              </a:spcBef>
              <a:spcAft>
                <a:spcPts val="8400"/>
              </a:spcAft>
              <a:buClr>
                <a:schemeClr val="dk2"/>
              </a:buClr>
              <a:buSzPct val="100000"/>
              <a:defRPr sz="7300">
                <a:solidFill>
                  <a:schemeClr val="dk2"/>
                </a:solidFill>
              </a:defRPr>
            </a:lvl9pPr>
          </a:lstStyle>
          <a:p>
            <a:endParaRPr/>
          </a:p>
        </p:txBody>
      </p:sp>
      <p:sp>
        <p:nvSpPr>
          <p:cNvPr id="8" name="Shape 8"/>
          <p:cNvSpPr txBox="1">
            <a:spLocks noGrp="1"/>
          </p:cNvSpPr>
          <p:nvPr>
            <p:ph type="sldNum" idx="12"/>
          </p:nvPr>
        </p:nvSpPr>
        <p:spPr>
          <a:xfrm>
            <a:off x="40667797" y="29844587"/>
            <a:ext cx="2633700" cy="2519100"/>
          </a:xfrm>
          <a:prstGeom prst="rect">
            <a:avLst/>
          </a:prstGeom>
          <a:noFill/>
          <a:ln>
            <a:noFill/>
          </a:ln>
        </p:spPr>
        <p:txBody>
          <a:bodyPr lIns="479475" tIns="479475" rIns="479475" bIns="479475" anchor="ctr" anchorCtr="0">
            <a:noAutofit/>
          </a:bodyPr>
          <a:lstStyle/>
          <a:p>
            <a:pPr lvl="0" algn="r">
              <a:spcBef>
                <a:spcPts val="0"/>
              </a:spcBef>
              <a:buNone/>
            </a:pPr>
            <a:fld id="{00000000-1234-1234-1234-123412341234}" type="slidenum">
              <a:rPr lang="en" sz="5200">
                <a:solidFill>
                  <a:schemeClr val="dk2"/>
                </a:solidFill>
              </a:rPr>
              <a:t>‹#›</a:t>
            </a:fld>
            <a:endParaRPr lang="en" sz="52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53"/>
        <p:cNvGrpSpPr/>
        <p:nvPr/>
      </p:nvGrpSpPr>
      <p:grpSpPr>
        <a:xfrm>
          <a:off x="0" y="0"/>
          <a:ext cx="0" cy="0"/>
          <a:chOff x="0" y="0"/>
          <a:chExt cx="0" cy="0"/>
        </a:xfrm>
      </p:grpSpPr>
      <p:sp>
        <p:nvSpPr>
          <p:cNvPr id="54" name="Shape 54"/>
          <p:cNvSpPr/>
          <p:nvPr/>
        </p:nvSpPr>
        <p:spPr>
          <a:xfrm>
            <a:off x="475" y="0"/>
            <a:ext cx="43891200" cy="4797900"/>
          </a:xfrm>
          <a:prstGeom prst="rect">
            <a:avLst/>
          </a:prstGeom>
          <a:solidFill>
            <a:srgbClr val="00573C"/>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sz="7200">
              <a:solidFill>
                <a:srgbClr val="FFFFFF"/>
              </a:solidFill>
            </a:endParaRPr>
          </a:p>
        </p:txBody>
      </p:sp>
      <p:sp>
        <p:nvSpPr>
          <p:cNvPr id="55" name="Shape 55"/>
          <p:cNvSpPr txBox="1"/>
          <p:nvPr/>
        </p:nvSpPr>
        <p:spPr>
          <a:xfrm>
            <a:off x="33865825" y="21480250"/>
            <a:ext cx="135300" cy="903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6" name="Shape 56"/>
          <p:cNvSpPr txBox="1"/>
          <p:nvPr/>
        </p:nvSpPr>
        <p:spPr>
          <a:xfrm>
            <a:off x="11364050" y="827350"/>
            <a:ext cx="25974000" cy="30303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7" name="Shape 57"/>
          <p:cNvSpPr/>
          <p:nvPr/>
        </p:nvSpPr>
        <p:spPr>
          <a:xfrm>
            <a:off x="1401000" y="5563575"/>
            <a:ext cx="13032000" cy="240261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endParaRPr lang="en" sz="1800" b="1" smtClean="0">
              <a:latin typeface="Lato"/>
              <a:ea typeface="Lato"/>
              <a:cs typeface="Lato"/>
              <a:sym typeface="Lato"/>
            </a:endParaRPr>
          </a:p>
          <a:p>
            <a:pPr lvl="0">
              <a:spcBef>
                <a:spcPts val="0"/>
              </a:spcBef>
              <a:buNone/>
            </a:pPr>
            <a:r>
              <a:rPr lang="en" sz="1800" b="1" smtClean="0">
                <a:latin typeface="Lato"/>
                <a:ea typeface="Lato"/>
                <a:cs typeface="Lato"/>
                <a:sym typeface="Lato"/>
              </a:rPr>
              <a:t>Abstract/Introduction</a:t>
            </a:r>
            <a:r>
              <a:rPr lang="en" sz="1800" b="1" dirty="0">
                <a:latin typeface="Lato"/>
                <a:ea typeface="Lato"/>
                <a:cs typeface="Lato"/>
                <a:sym typeface="Lato"/>
              </a:rPr>
              <a:t>:</a:t>
            </a:r>
          </a:p>
          <a:p>
            <a:pPr lvl="0">
              <a:spcBef>
                <a:spcPts val="0"/>
              </a:spcBef>
              <a:buNone/>
            </a:pPr>
            <a:r>
              <a:rPr lang="en" dirty="0">
                <a:latin typeface="Lato"/>
                <a:ea typeface="Lato"/>
                <a:cs typeface="Lato"/>
                <a:sym typeface="Lato"/>
              </a:rPr>
              <a:t>Outline your topic and present your hypothesis in this section. You can decrease the box size if you want to add pictures or graphs as part of your evidence in any of the sections. </a:t>
            </a: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endParaRPr sz="1800" b="1" dirty="0">
              <a:latin typeface="Lato"/>
              <a:ea typeface="Lato"/>
              <a:cs typeface="Lato"/>
              <a:sym typeface="Lato"/>
            </a:endParaRPr>
          </a:p>
          <a:p>
            <a:pPr lvl="0">
              <a:spcBef>
                <a:spcPts val="0"/>
              </a:spcBef>
              <a:buNone/>
            </a:pPr>
            <a:r>
              <a:rPr lang="en" sz="1800" b="1" dirty="0">
                <a:latin typeface="Lato"/>
                <a:ea typeface="Lato"/>
                <a:cs typeface="Lato"/>
                <a:sym typeface="Lato"/>
              </a:rPr>
              <a:t>New section to provide context and evidence</a:t>
            </a:r>
          </a:p>
          <a:p>
            <a:pPr lvl="0">
              <a:spcBef>
                <a:spcPts val="0"/>
              </a:spcBef>
              <a:buNone/>
            </a:pPr>
            <a:r>
              <a:rPr lang="en" dirty="0">
                <a:latin typeface="Lato"/>
                <a:ea typeface="Lato"/>
                <a:cs typeface="Lato"/>
                <a:sym typeface="Lato"/>
              </a:rPr>
              <a:t>Use a heading like this when you introduce a new section that covers a specific topic with the evidence you want to provide related to what you discussed in your abstract/introduction. </a:t>
            </a:r>
          </a:p>
        </p:txBody>
      </p:sp>
      <p:sp>
        <p:nvSpPr>
          <p:cNvPr id="58" name="Shape 58"/>
          <p:cNvSpPr/>
          <p:nvPr/>
        </p:nvSpPr>
        <p:spPr>
          <a:xfrm>
            <a:off x="29635800" y="25425300"/>
            <a:ext cx="13032000" cy="65853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n" sz="1800" b="1">
                <a:latin typeface="Lato"/>
                <a:ea typeface="Lato"/>
                <a:cs typeface="Lato"/>
                <a:sym typeface="Lato"/>
              </a:rPr>
              <a:t>Citations</a:t>
            </a:r>
          </a:p>
          <a:p>
            <a:pPr lvl="0">
              <a:spcBef>
                <a:spcPts val="0"/>
              </a:spcBef>
              <a:buNone/>
            </a:pPr>
            <a:endParaRPr>
              <a:latin typeface="Lato"/>
              <a:ea typeface="Lato"/>
              <a:cs typeface="Lato"/>
              <a:sym typeface="Lato"/>
            </a:endParaRPr>
          </a:p>
          <a:p>
            <a:pPr lvl="0">
              <a:spcBef>
                <a:spcPts val="0"/>
              </a:spcBef>
              <a:buNone/>
            </a:pPr>
            <a:r>
              <a:rPr lang="en">
                <a:latin typeface="Lato"/>
                <a:ea typeface="Lato"/>
                <a:cs typeface="Lato"/>
                <a:sym typeface="Lato"/>
              </a:rPr>
              <a:t>Enter citations in the style appropriate to your discipline or required by your instructor. </a:t>
            </a:r>
          </a:p>
        </p:txBody>
      </p:sp>
      <p:sp>
        <p:nvSpPr>
          <p:cNvPr id="59" name="Shape 59"/>
          <p:cNvSpPr/>
          <p:nvPr/>
        </p:nvSpPr>
        <p:spPr>
          <a:xfrm>
            <a:off x="15642500" y="5563575"/>
            <a:ext cx="13032000" cy="264471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endParaRPr>
              <a:latin typeface="Lato"/>
              <a:ea typeface="Lato"/>
              <a:cs typeface="Lato"/>
              <a:sym typeface="Lato"/>
            </a:endParaRPr>
          </a:p>
        </p:txBody>
      </p:sp>
      <p:sp>
        <p:nvSpPr>
          <p:cNvPr id="60" name="Shape 60"/>
          <p:cNvSpPr/>
          <p:nvPr/>
        </p:nvSpPr>
        <p:spPr>
          <a:xfrm>
            <a:off x="1401000" y="29936400"/>
            <a:ext cx="13032000" cy="20742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n" sz="2400">
                <a:latin typeface="Lato"/>
                <a:ea typeface="Lato"/>
                <a:cs typeface="Lato"/>
                <a:sym typeface="Lato"/>
              </a:rPr>
              <a:t>Your name and other presenters’ names. </a:t>
            </a:r>
          </a:p>
        </p:txBody>
      </p:sp>
      <p:pic>
        <p:nvPicPr>
          <p:cNvPr id="61" name="Shape 61" descr="HSU_wordMark_stacked_2Color.png"/>
          <p:cNvPicPr preferRelativeResize="0"/>
          <p:nvPr/>
        </p:nvPicPr>
        <p:blipFill>
          <a:blip r:embed="rId3">
            <a:alphaModFix/>
          </a:blip>
          <a:stretch>
            <a:fillRect/>
          </a:stretch>
        </p:blipFill>
        <p:spPr>
          <a:xfrm>
            <a:off x="7864700" y="29936400"/>
            <a:ext cx="6568302" cy="2074200"/>
          </a:xfrm>
          <a:prstGeom prst="rect">
            <a:avLst/>
          </a:prstGeom>
          <a:noFill/>
          <a:ln>
            <a:noFill/>
          </a:ln>
        </p:spPr>
      </p:pic>
      <p:sp>
        <p:nvSpPr>
          <p:cNvPr id="62" name="Shape 62"/>
          <p:cNvSpPr/>
          <p:nvPr/>
        </p:nvSpPr>
        <p:spPr>
          <a:xfrm>
            <a:off x="29635800" y="5676375"/>
            <a:ext cx="13032000" cy="18918600"/>
          </a:xfrm>
          <a:prstGeom prst="rect">
            <a:avLst/>
          </a:prstGeom>
          <a:solidFill>
            <a:srgbClr val="FFFFFF"/>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endParaRPr>
              <a:latin typeface="Lato"/>
              <a:ea typeface="Lato"/>
              <a:cs typeface="Lato"/>
              <a:sym typeface="Lato"/>
            </a:endParaRPr>
          </a:p>
        </p:txBody>
      </p:sp>
      <p:sp>
        <p:nvSpPr>
          <p:cNvPr id="63" name="Shape 63"/>
          <p:cNvSpPr txBox="1"/>
          <p:nvPr/>
        </p:nvSpPr>
        <p:spPr>
          <a:xfrm>
            <a:off x="1649200" y="1019550"/>
            <a:ext cx="41018700" cy="3297600"/>
          </a:xfrm>
          <a:prstGeom prst="rect">
            <a:avLst/>
          </a:prstGeom>
          <a:noFill/>
          <a:ln>
            <a:noFill/>
          </a:ln>
        </p:spPr>
        <p:txBody>
          <a:bodyPr lIns="91425" tIns="91425" rIns="91425" bIns="91425" anchor="t" anchorCtr="0">
            <a:noAutofit/>
          </a:bodyPr>
          <a:lstStyle/>
          <a:p>
            <a:pPr lvl="0">
              <a:spcBef>
                <a:spcPts val="0"/>
              </a:spcBef>
              <a:buNone/>
            </a:pPr>
            <a:r>
              <a:rPr lang="en" sz="7200">
                <a:solidFill>
                  <a:srgbClr val="FFFFFF"/>
                </a:solidFill>
                <a:latin typeface="Hammersmith One"/>
                <a:ea typeface="Hammersmith One"/>
                <a:cs typeface="Hammersmith One"/>
                <a:sym typeface="Hammersmith One"/>
              </a:rPr>
              <a:t>Your Title Goes Here</a:t>
            </a:r>
          </a:p>
        </p:txBody>
      </p:sp>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Hammersmith One</vt:lpstr>
      <vt:lpstr>Lato</vt:lpstr>
      <vt:lpstr>simple-light-2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Kimberly Stelter</cp:lastModifiedBy>
  <cp:revision>1</cp:revision>
  <dcterms:modified xsi:type="dcterms:W3CDTF">2017-07-27T22:19:12Z</dcterms:modified>
</cp:coreProperties>
</file>