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1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7F1705-76B6-4093-A9B4-30FBD4700D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2E82FD8-3E44-408C-9776-2F0FAE3CF7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77D6F43-5E7C-48FC-9F93-FCD7B56E7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F44B69D-22DF-46E3-AA4C-F81732E02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E0006D-4A8F-49C3-AF48-B2B29FBD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17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4BDF0-805E-4057-8567-0EE2A20EC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2B6A3E27-2B97-4E81-9481-AD044323F8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9EFADD-9A1E-4EE3-9B7D-62628DBD6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93A7801-585D-400C-943D-65A47086D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2FE202-AFCF-4473-BA4C-A7742F39A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978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69C3DE3-D0AA-40D0-A4A1-CDBE5EE75D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8A966DCA-97B7-4200-A655-0BE2D581EF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AC3A70-A440-4BAD-A7E6-31565361E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65EDCF-C5DD-4D87-9762-1407E8383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CCFA4A5-24F6-4256-818A-ADBA5E023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286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157DA9-EF71-4B5E-A1EC-A48E7061A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FD8CA5-AB6F-4A6C-9237-44EB19C79A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EC20D7E-DAB4-46EE-BE7C-AEC442172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012754-9444-4130-91C3-106E30056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D2DC347-725B-482F-AEC1-8D9E642FE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290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7B41EF-4C32-4AC2-87E0-DF9D818C4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87E16BE-5128-4ED5-98E5-C0E758880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269638-031C-482A-A4D1-C2C2E682D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B96070-50DB-4F84-B360-FC7CCE864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BA90A5-385C-4A48-B47E-123931961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06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76D5FC-4FE1-414E-AB90-9C4BBD7F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4BD0CA-04B4-4974-8A1B-393A240B71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67FDF0-B7CF-4492-9E68-3AF4D5AF1B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FE7C11D-CB9B-4F50-93AB-94FB0D056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A909EB9-228E-4456-B838-7AB89DC81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FE6FD1E-1F8D-4522-BF33-61AB6E616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67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F146E28-6333-40F8-B726-36A305D36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5551A5-BB4A-432B-84F8-5D0B3C358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A0B1348-BE86-46C1-BC5B-C73EFF974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799DECA-3C02-4CE3-B9F9-D47744B9C4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8CA7D1C-54D9-49CE-8E97-57A00AC3B4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A4892A08-AF21-43A2-BCA0-D5EDE797A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09A8349E-C8B4-4C6B-99D7-B5FA59DF3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DC11693-4BE5-4DAC-8445-232789D09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053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876334-EC06-4839-9B4D-BE04DBD86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D59F449-0AC0-4333-B8A4-5527A7EB60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25B0104-FCB0-4284-B6C2-185F4FC0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31AFAE2-0CBE-4AB7-8374-20D95FD57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8EDE335-B06A-48FC-AD71-93720CC5D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C0FFA4D-662B-46D2-AF94-127A6DCC1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2BE9424-0148-4CBE-BDFB-0A23DFFD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077FA4-274E-42E0-8BC3-97FA3DFC4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0761AD-BF47-4E02-9147-67BA29453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458F1FB-DD43-46F1-82B5-8C8E453D0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986E18D-2CB5-42FD-A4B3-C26F224DA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873E7C2-4580-43AC-91F7-65FC9CA30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A623FB-CF70-4F43-BA5F-680C31E3E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1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B940CBC-BB7F-42E5-9A41-75AC4EEDB4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297A6C15-82F4-4ACC-AB87-1EC4378FE4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D8AA7A3-72C8-4FDE-AE0C-81DADBE01B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163050-CFF0-418A-AA10-AE9414973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2E7CAED-58E6-4E65-B42E-221CCE11F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802FDA6-2E5F-404A-B4E0-A89685A33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99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79F8647-B8C8-4255-BCD1-649A8DA64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B4715BA-1393-4891-852E-46C2F00B41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15E5C4C-A0EA-4A8A-A9E0-94D263F153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48A32-4B7D-4D52-BDB6-6304296F2D41}" type="datetimeFigureOut">
              <a:rPr lang="en-US" smtClean="0"/>
              <a:t>4/24/22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671B8DC-7A88-483F-89D7-9B4D1F061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B8A11D0-5793-41B3-8A50-48A5931CFC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7597F-BAF2-4120-8B9A-C18CEB7952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366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101AC8-85A2-4558-A8A4-C459B2C3FD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Poster still in progress, will be submitted by Monday, May 2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C530B39-7B24-4E6C-A220-47E43CFA08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711766"/>
            <a:ext cx="9144000" cy="1655762"/>
          </a:xfrm>
        </p:spPr>
        <p:txBody>
          <a:bodyPr/>
          <a:lstStyle/>
          <a:p>
            <a:r>
              <a:rPr lang="en-US" dirty="0"/>
              <a:t>Department of Wildlife Student</a:t>
            </a:r>
          </a:p>
        </p:txBody>
      </p:sp>
    </p:spTree>
    <p:extLst>
      <p:ext uri="{BB962C8B-B14F-4D97-AF65-F5344CB8AC3E}">
        <p14:creationId xmlns:p14="http://schemas.microsoft.com/office/powerpoint/2010/main" val="136965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Poster still in progress, will be submitted by Monday, May 2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Poster still in progress, will be submitted by Monday, May 2</dc:title>
  <dc:creator>Sean Mahoney</dc:creator>
  <cp:lastModifiedBy>Microsoft Office User</cp:lastModifiedBy>
  <cp:revision>1</cp:revision>
  <dcterms:created xsi:type="dcterms:W3CDTF">2022-04-23T19:22:03Z</dcterms:created>
  <dcterms:modified xsi:type="dcterms:W3CDTF">2022-04-25T04:40:07Z</dcterms:modified>
</cp:coreProperties>
</file>