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F1705-76B6-4093-A9B4-30FBD4700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82FD8-3E44-408C-9776-2F0FAE3C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D6F43-5E7C-48FC-9F93-FCD7B56E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B69D-22DF-46E3-AA4C-F81732E0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0006D-4A8F-49C3-AF48-B2B29FBD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1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BDF0-805E-4057-8567-0EE2A20E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A3E27-2B97-4E81-9481-AD044323F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FADD-9A1E-4EE3-9B7D-62628DBD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A7801-585D-400C-943D-65A47086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FE202-AFCF-4473-BA4C-A7742F39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C3DE3-D0AA-40D0-A4A1-CDBE5EE75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66DCA-97B7-4200-A655-0BE2D581E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C3A70-A440-4BAD-A7E6-31565361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5EDCF-C5DD-4D87-9762-1407E838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FA4A5-24F6-4256-818A-ADBA5E02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7DA9-EF71-4B5E-A1EC-A48E7061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D8CA5-AB6F-4A6C-9237-44EB19C7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20D7E-DAB4-46EE-BE7C-AEC44217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12754-9444-4130-91C3-106E3005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DC347-725B-482F-AEC1-8D9E642F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B41EF-4C32-4AC2-87E0-DF9D818C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E16BE-5128-4ED5-98E5-C0E758880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9638-031C-482A-A4D1-C2C2E682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96070-50DB-4F84-B360-FC7CCE86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A90A5-385C-4A48-B47E-12393196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6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D5FC-4FE1-414E-AB90-9C4BBD7F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BD0CA-04B4-4974-8A1B-393A240B7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7FDF0-B7CF-4492-9E68-3AF4D5AF1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7C11D-CB9B-4F50-93AB-94FB0D05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09EB9-228E-4456-B838-7AB89DC8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FD1E-1F8D-4522-BF33-61AB6E61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6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6E28-6333-40F8-B726-36A305D3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551A5-BB4A-432B-84F8-5D0B3C35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B1348-BE86-46C1-BC5B-C73EFF974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9DECA-3C02-4CE3-B9F9-D47744B9C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A7D1C-54D9-49CE-8E97-57A00AC3B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892A08-AF21-43A2-BCA0-D5EDE797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A8349E-C8B4-4C6B-99D7-B5FA59DF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11693-4BE5-4DAC-8445-232789D0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5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76334-EC06-4839-9B4D-BE04DBD86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9F449-0AC0-4333-B8A4-5527A7EB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5B0104-FCB0-4284-B6C2-185F4FC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AFAE2-0CBE-4AB7-8374-20D95FD5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DE335-B06A-48FC-AD71-93720CC5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0FFA4D-662B-46D2-AF94-127A6DCC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E9424-0148-4CBE-BDFB-0A23DFFD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7FA4-274E-42E0-8BC3-97FA3DFC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761AD-BF47-4E02-9147-67BA2945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8F1FB-DD43-46F1-82B5-8C8E453D0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6E18D-2CB5-42FD-A4B3-C26F224D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3E7C2-4580-43AC-91F7-65FC9CA3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23FB-CF70-4F43-BA5F-680C31E3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0CBC-BB7F-42E5-9A41-75AC4EED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A6C15-82F4-4ACC-AB87-1EC4378FE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AA7A3-72C8-4FDE-AE0C-81DADBE01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63050-CFF0-418A-AA10-AE9414973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7CAED-58E6-4E65-B42E-221CCE11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2FDA6-2E5F-404A-B4E0-A89685A3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9F8647-B8C8-4255-BCD1-649A8DA64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715BA-1393-4891-852E-46C2F00B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E5C4C-A0EA-4A8A-A9E0-94D263F15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8A32-4B7D-4D52-BDB6-6304296F2D4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1B8DC-7A88-483F-89D7-9B4D1F06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A11D0-5793-41B3-8A50-48A5931CF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1AC8-85A2-4558-A8A4-C459B2C3F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Poster still in progress, will be submitted by Monday, May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30B39-7B24-4E6C-A220-47E43CFA0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1766"/>
            <a:ext cx="9144000" cy="1655762"/>
          </a:xfrm>
        </p:spPr>
        <p:txBody>
          <a:bodyPr/>
          <a:lstStyle/>
          <a:p>
            <a:r>
              <a:rPr lang="en-US" dirty="0"/>
              <a:t>Department of Wildlife Student</a:t>
            </a:r>
          </a:p>
        </p:txBody>
      </p:sp>
    </p:spTree>
    <p:extLst>
      <p:ext uri="{BB962C8B-B14F-4D97-AF65-F5344CB8AC3E}">
        <p14:creationId xmlns:p14="http://schemas.microsoft.com/office/powerpoint/2010/main" val="136965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</dc:title>
  <dc:creator>Sean Mahoney</dc:creator>
  <cp:lastModifiedBy>Stephanie Norman</cp:lastModifiedBy>
  <cp:revision>1</cp:revision>
  <dcterms:created xsi:type="dcterms:W3CDTF">2022-04-23T19:22:03Z</dcterms:created>
  <dcterms:modified xsi:type="dcterms:W3CDTF">2022-04-26T00:13:45Z</dcterms:modified>
</cp:coreProperties>
</file>