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8" autoAdjust="0"/>
    <p:restoredTop sz="94660"/>
  </p:normalViewPr>
  <p:slideViewPr>
    <p:cSldViewPr snapToGrid="0">
      <p:cViewPr varScale="1">
        <p:scale>
          <a:sx n="16" d="100"/>
          <a:sy n="16" d="100"/>
        </p:scale>
        <p:origin x="11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6ABC-0109-409E-92E2-5BEAEF087C5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B60B-F45C-4A32-805B-4B5C5848A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21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6ABC-0109-409E-92E2-5BEAEF087C5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B60B-F45C-4A32-805B-4B5C5848A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61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6ABC-0109-409E-92E2-5BEAEF087C5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B60B-F45C-4A32-805B-4B5C5848A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86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6ABC-0109-409E-92E2-5BEAEF087C5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B60B-F45C-4A32-805B-4B5C5848A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318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6ABC-0109-409E-92E2-5BEAEF087C5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B60B-F45C-4A32-805B-4B5C5848A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62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6ABC-0109-409E-92E2-5BEAEF087C5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B60B-F45C-4A32-805B-4B5C5848A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90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6ABC-0109-409E-92E2-5BEAEF087C5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B60B-F45C-4A32-805B-4B5C5848A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3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6ABC-0109-409E-92E2-5BEAEF087C5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B60B-F45C-4A32-805B-4B5C5848A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4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6ABC-0109-409E-92E2-5BEAEF087C5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B60B-F45C-4A32-805B-4B5C5848A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4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6ABC-0109-409E-92E2-5BEAEF087C5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B60B-F45C-4A32-805B-4B5C5848A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6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6ABC-0109-409E-92E2-5BEAEF087C5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FB60B-F45C-4A32-805B-4B5C5848A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2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26ABC-0109-409E-92E2-5BEAEF087C5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FB60B-F45C-4A32-805B-4B5C5848A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64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530BE-CD59-4CBD-88C8-A0D8940C70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Wildlife Senior Project 495</a:t>
            </a:r>
            <a:br>
              <a:rPr lang="en-US" dirty="0"/>
            </a:br>
            <a:r>
              <a:rPr lang="en-US" dirty="0"/>
              <a:t>-In progress-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A056D4-9A34-4BA8-B9B6-7D7406EB1D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21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8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Wildlife Senior Project 495 -In progress-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 Senior Project 495 -In progress- </dc:title>
  <dc:creator>Marian Porter</dc:creator>
  <cp:lastModifiedBy>Marian Porter</cp:lastModifiedBy>
  <cp:revision>1</cp:revision>
  <dcterms:created xsi:type="dcterms:W3CDTF">2022-04-26T01:35:22Z</dcterms:created>
  <dcterms:modified xsi:type="dcterms:W3CDTF">2022-04-26T01:39:06Z</dcterms:modified>
</cp:coreProperties>
</file>