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comments+xml" PartName="/ppt/comments/comment2.xml"/>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Lst>
  <p:sldSz cy="32918400" cx="438912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10" name="Maria Iturbide"/>
  <p:cmAuthor clrIdx="1" id="1" initials="" lastIdx="5" name="Bernardo Sosa-Rosales"/>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32C8F041-021D-421E-81B4-B241F4EEC361}">
  <a:tblStyle styleId="{32C8F041-021D-421E-81B4-B241F4EEC361}"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DDE16B3F-5B1C-495A-916F-081723F15213}" styleName="Table_1">
    <a:wholeTbl>
      <a:tcTxStyle b="off" i="off">
        <a:font>
          <a:latin typeface="Arial"/>
          <a:ea typeface="Arial"/>
          <a:cs typeface="Arial"/>
        </a:font>
        <a:srgbClr val="000000"/>
      </a:tcTx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commentAuthors" Target="commentAuthors.xml"/><Relationship Id="rId9" Type="http://schemas.openxmlformats.org/officeDocument/2006/relationships/slide" Target="slides/slide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22-04-12T15:02:06.492">
    <p:pos x="26029" y="-358"/>
    <p:text>WHY - SHOULD BE SUPPORTED BY SOME INFERENCE</p:text>
  </p:cm>
  <p:cm authorId="0" idx="2" dt="2022-04-12T15:03:21.657">
    <p:pos x="26029" y="-258"/>
    <p:text>TOO OVERWHELMED TO BE EFFECTIVE?</p:text>
  </p:cm>
</p:cmLst>
</file>

<file path=ppt/comments/comment2.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3" dt="2022-04-20T13:03:15.261">
    <p:pos x="14918" y="1070"/>
    <p:text>if this is with the entire sample it needs the soc variable</p:text>
  </p:cm>
  <p:cm authorId="0" idx="4" dt="2022-04-19T11:01:46.379">
    <p:pos x="14918" y="1070"/>
    <p:text>maybe 3way interaction</p:text>
  </p:cm>
  <p:cm authorId="0" idx="5" dt="2022-04-19T11:01:53.343">
    <p:pos x="14918" y="1070"/>
    <p:text>@bs1302@humboldt.edu</p:text>
  </p:cm>
  <p:cm authorId="1" idx="1" dt="2022-04-20T00:09:42.906">
    <p:pos x="14918" y="1070"/>
    <p:text>If we are adding the soc variable, does that mean we would need to add a step 4 to the entire sample section?</p:text>
  </p:cm>
  <p:cm authorId="1" idx="2" dt="2022-04-20T00:44:25.603">
    <p:pos x="14918" y="1070"/>
    <p:text>3 way interaction?</p:text>
  </p:cm>
  <p:cm authorId="1" idx="3" dt="2022-04-20T01:10:05.913">
    <p:pos x="14918" y="1070"/>
    <p:text>@mii4@humboldt.edu</p:text>
  </p:cm>
  <p:cm authorId="0" idx="6" dt="2022-04-20T13:03:15.261">
    <p:pos x="14918" y="1070"/>
    <p:text>we may have to cut step 1 from tables or we could just present file models
or we change up the tables - the 3 way interaction is only for the entire sample not for the subset regressions</p:text>
  </p:cm>
  <p:cm authorId="0" idx="7" dt="2022-04-20T19:41:17.228">
    <p:pos x="-431" y="8108"/>
    <p:text>so no moderation</p:text>
  </p:cm>
  <p:cm authorId="0" idx="8" dt="2022-04-19T11:00:40.759">
    <p:pos x="-431" y="8108"/>
    <p:text>@bs1302@humboldt.edu</p:text>
  </p:cm>
  <p:cm authorId="1" idx="4" dt="2022-04-19T21:03:04.374">
    <p:pos x="-431" y="8108"/>
    <p:text>none, none of the interactions showed significance from what I was able to read.</p:text>
  </p:cm>
  <p:cm authorId="0" idx="9" dt="2022-04-19T23:44:54.246">
    <p:pos x="-431" y="8108"/>
    <p:text>_Marked as resolved_</p:text>
  </p:cm>
  <p:cm authorId="0" idx="10" dt="2022-04-20T09:11:52.256">
    <p:pos x="-431" y="8108"/>
    <p:text>_Re-opened_
hmmmm - can only run three way interaction with full sample: interaction between soc variable, appraisals, and stress - its a thought. probably wont work because of power issues but worth the try.</p:text>
  </p:cm>
  <p:cm authorId="1" idx="5" dt="2022-04-20T19:41:17.228">
    <p:pos x="-431" y="8108"/>
    <p:text>How do i go about that again? Is it taking the mean and subtracting that from the SOC_nonSOC variable? once that is finished, multiplying that with the other variables right?</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714753" y="685800"/>
            <a:ext cx="3429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714753" y="685800"/>
            <a:ext cx="3429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11edf10bea7_2_0:notes"/>
          <p:cNvSpPr/>
          <p:nvPr>
            <p:ph idx="2" type="sldImg"/>
          </p:nvPr>
        </p:nvSpPr>
        <p:spPr>
          <a:xfrm>
            <a:off x="1714763" y="685800"/>
            <a:ext cx="34293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11edf10bea7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123652f9e57_0_0:notes"/>
          <p:cNvSpPr/>
          <p:nvPr>
            <p:ph idx="2" type="sldImg"/>
          </p:nvPr>
        </p:nvSpPr>
        <p:spPr>
          <a:xfrm>
            <a:off x="1714753" y="685800"/>
            <a:ext cx="34293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123652f9e5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121ec30a168_0_16:notes"/>
          <p:cNvSpPr/>
          <p:nvPr>
            <p:ph idx="2" type="sldImg"/>
          </p:nvPr>
        </p:nvSpPr>
        <p:spPr>
          <a:xfrm>
            <a:off x="1714753" y="685800"/>
            <a:ext cx="34293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121ec30a168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124e889321b_0_0:notes"/>
          <p:cNvSpPr/>
          <p:nvPr>
            <p:ph idx="2" type="sldImg"/>
          </p:nvPr>
        </p:nvSpPr>
        <p:spPr>
          <a:xfrm>
            <a:off x="1714753" y="685800"/>
            <a:ext cx="34293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124e889321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f3e72f1339_0_5:notes"/>
          <p:cNvSpPr/>
          <p:nvPr>
            <p:ph idx="2" type="sldImg"/>
          </p:nvPr>
        </p:nvSpPr>
        <p:spPr>
          <a:xfrm>
            <a:off x="1714753" y="685800"/>
            <a:ext cx="34293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f3e72f1339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4.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blipFill>
          <a:blip r:embed="rId2">
            <a:alphaModFix/>
          </a:blip>
          <a:stretch>
            <a:fillRect/>
          </a:stretch>
        </a:blipFill>
      </p:bgPr>
    </p:bg>
    <p:spTree>
      <p:nvGrpSpPr>
        <p:cNvPr id="11" name="Shape 11"/>
        <p:cNvGrpSpPr/>
        <p:nvPr/>
      </p:nvGrpSpPr>
      <p:grpSpPr>
        <a:xfrm>
          <a:off x="0" y="0"/>
          <a:ext cx="0" cy="0"/>
          <a:chOff x="0" y="0"/>
          <a:chExt cx="0" cy="0"/>
        </a:xfrm>
      </p:grpSpPr>
      <p:sp>
        <p:nvSpPr>
          <p:cNvPr id="12" name="Google Shape;12;p2"/>
          <p:cNvSpPr txBox="1"/>
          <p:nvPr>
            <p:ph type="ctrTitle"/>
          </p:nvPr>
        </p:nvSpPr>
        <p:spPr>
          <a:xfrm>
            <a:off x="5486400" y="5387342"/>
            <a:ext cx="32918400" cy="11460600"/>
          </a:xfrm>
          <a:prstGeom prst="rect">
            <a:avLst/>
          </a:prstGeom>
          <a:noFill/>
          <a:ln>
            <a:noFill/>
          </a:ln>
        </p:spPr>
        <p:txBody>
          <a:bodyPr anchorCtr="0" anchor="b" bIns="182800" lIns="365700" spcFirstLastPara="1" rIns="365700" wrap="square" tIns="182800">
            <a:normAutofit/>
          </a:bodyPr>
          <a:lstStyle>
            <a:lvl1pPr lvl="0" algn="ctr">
              <a:lnSpc>
                <a:spcPct val="90000"/>
              </a:lnSpc>
              <a:spcBef>
                <a:spcPts val="0"/>
              </a:spcBef>
              <a:spcAft>
                <a:spcPts val="0"/>
              </a:spcAft>
              <a:buClr>
                <a:schemeClr val="dk1"/>
              </a:buClr>
              <a:buSzPts val="24000"/>
              <a:buFont typeface="Calibri"/>
              <a:buNone/>
              <a:defRPr sz="24000"/>
            </a:lvl1pPr>
            <a:lvl2pPr lvl="1">
              <a:spcBef>
                <a:spcPts val="0"/>
              </a:spcBef>
              <a:spcAft>
                <a:spcPts val="0"/>
              </a:spcAft>
              <a:buSzPts val="5600"/>
              <a:buNone/>
              <a:defRPr/>
            </a:lvl2pPr>
            <a:lvl3pPr lvl="2">
              <a:spcBef>
                <a:spcPts val="0"/>
              </a:spcBef>
              <a:spcAft>
                <a:spcPts val="0"/>
              </a:spcAft>
              <a:buSzPts val="5600"/>
              <a:buNone/>
              <a:defRPr/>
            </a:lvl3pPr>
            <a:lvl4pPr lvl="3">
              <a:spcBef>
                <a:spcPts val="0"/>
              </a:spcBef>
              <a:spcAft>
                <a:spcPts val="0"/>
              </a:spcAft>
              <a:buSzPts val="5600"/>
              <a:buNone/>
              <a:defRPr/>
            </a:lvl4pPr>
            <a:lvl5pPr lvl="4">
              <a:spcBef>
                <a:spcPts val="0"/>
              </a:spcBef>
              <a:spcAft>
                <a:spcPts val="0"/>
              </a:spcAft>
              <a:buSzPts val="5600"/>
              <a:buNone/>
              <a:defRPr/>
            </a:lvl5pPr>
            <a:lvl6pPr lvl="5">
              <a:spcBef>
                <a:spcPts val="0"/>
              </a:spcBef>
              <a:spcAft>
                <a:spcPts val="0"/>
              </a:spcAft>
              <a:buSzPts val="5600"/>
              <a:buNone/>
              <a:defRPr/>
            </a:lvl6pPr>
            <a:lvl7pPr lvl="6">
              <a:spcBef>
                <a:spcPts val="0"/>
              </a:spcBef>
              <a:spcAft>
                <a:spcPts val="0"/>
              </a:spcAft>
              <a:buSzPts val="5600"/>
              <a:buNone/>
              <a:defRPr/>
            </a:lvl7pPr>
            <a:lvl8pPr lvl="7">
              <a:spcBef>
                <a:spcPts val="0"/>
              </a:spcBef>
              <a:spcAft>
                <a:spcPts val="0"/>
              </a:spcAft>
              <a:buSzPts val="5600"/>
              <a:buNone/>
              <a:defRPr/>
            </a:lvl8pPr>
            <a:lvl9pPr lvl="8">
              <a:spcBef>
                <a:spcPts val="0"/>
              </a:spcBef>
              <a:spcAft>
                <a:spcPts val="0"/>
              </a:spcAft>
              <a:buSzPts val="5600"/>
              <a:buNone/>
              <a:defRPr/>
            </a:lvl9pPr>
          </a:lstStyle>
          <a:p/>
        </p:txBody>
      </p:sp>
      <p:sp>
        <p:nvSpPr>
          <p:cNvPr id="13" name="Google Shape;13;p2"/>
          <p:cNvSpPr txBox="1"/>
          <p:nvPr>
            <p:ph idx="1" type="subTitle"/>
          </p:nvPr>
        </p:nvSpPr>
        <p:spPr>
          <a:xfrm>
            <a:off x="5486400" y="17289782"/>
            <a:ext cx="32918400" cy="7947600"/>
          </a:xfrm>
          <a:prstGeom prst="rect">
            <a:avLst/>
          </a:prstGeom>
          <a:noFill/>
          <a:ln>
            <a:noFill/>
          </a:ln>
        </p:spPr>
        <p:txBody>
          <a:bodyPr anchorCtr="0" anchor="t" bIns="182800" lIns="365700" spcFirstLastPara="1" rIns="365700" wrap="square" tIns="182800">
            <a:normAutofit/>
          </a:bodyPr>
          <a:lstStyle>
            <a:lvl1pPr lvl="0" algn="ctr">
              <a:lnSpc>
                <a:spcPct val="90000"/>
              </a:lnSpc>
              <a:spcBef>
                <a:spcPts val="4000"/>
              </a:spcBef>
              <a:spcAft>
                <a:spcPts val="0"/>
              </a:spcAft>
              <a:buClr>
                <a:schemeClr val="dk1"/>
              </a:buClr>
              <a:buSzPts val="9600"/>
              <a:buNone/>
              <a:defRPr sz="9600"/>
            </a:lvl1pPr>
            <a:lvl2pPr lvl="1" algn="ctr">
              <a:lnSpc>
                <a:spcPct val="90000"/>
              </a:lnSpc>
              <a:spcBef>
                <a:spcPts val="2000"/>
              </a:spcBef>
              <a:spcAft>
                <a:spcPts val="0"/>
              </a:spcAft>
              <a:buClr>
                <a:schemeClr val="dk1"/>
              </a:buClr>
              <a:buSzPts val="8000"/>
              <a:buNone/>
              <a:defRPr sz="8000"/>
            </a:lvl2pPr>
            <a:lvl3pPr lvl="2" algn="ctr">
              <a:lnSpc>
                <a:spcPct val="90000"/>
              </a:lnSpc>
              <a:spcBef>
                <a:spcPts val="2000"/>
              </a:spcBef>
              <a:spcAft>
                <a:spcPts val="0"/>
              </a:spcAft>
              <a:buClr>
                <a:schemeClr val="dk1"/>
              </a:buClr>
              <a:buSzPts val="7200"/>
              <a:buNone/>
              <a:defRPr sz="7200"/>
            </a:lvl3pPr>
            <a:lvl4pPr lvl="3" algn="ctr">
              <a:lnSpc>
                <a:spcPct val="90000"/>
              </a:lnSpc>
              <a:spcBef>
                <a:spcPts val="2000"/>
              </a:spcBef>
              <a:spcAft>
                <a:spcPts val="0"/>
              </a:spcAft>
              <a:buClr>
                <a:schemeClr val="dk1"/>
              </a:buClr>
              <a:buSzPts val="6400"/>
              <a:buNone/>
              <a:defRPr sz="6400"/>
            </a:lvl4pPr>
            <a:lvl5pPr lvl="4" algn="ctr">
              <a:lnSpc>
                <a:spcPct val="90000"/>
              </a:lnSpc>
              <a:spcBef>
                <a:spcPts val="2000"/>
              </a:spcBef>
              <a:spcAft>
                <a:spcPts val="0"/>
              </a:spcAft>
              <a:buClr>
                <a:schemeClr val="dk1"/>
              </a:buClr>
              <a:buSzPts val="6400"/>
              <a:buNone/>
              <a:defRPr sz="6400"/>
            </a:lvl5pPr>
            <a:lvl6pPr lvl="5" algn="ctr">
              <a:lnSpc>
                <a:spcPct val="90000"/>
              </a:lnSpc>
              <a:spcBef>
                <a:spcPts val="2000"/>
              </a:spcBef>
              <a:spcAft>
                <a:spcPts val="0"/>
              </a:spcAft>
              <a:buClr>
                <a:schemeClr val="dk1"/>
              </a:buClr>
              <a:buSzPts val="6400"/>
              <a:buNone/>
              <a:defRPr sz="6400"/>
            </a:lvl6pPr>
            <a:lvl7pPr lvl="6" algn="ctr">
              <a:lnSpc>
                <a:spcPct val="90000"/>
              </a:lnSpc>
              <a:spcBef>
                <a:spcPts val="2000"/>
              </a:spcBef>
              <a:spcAft>
                <a:spcPts val="0"/>
              </a:spcAft>
              <a:buClr>
                <a:schemeClr val="dk1"/>
              </a:buClr>
              <a:buSzPts val="6400"/>
              <a:buNone/>
              <a:defRPr sz="6400"/>
            </a:lvl7pPr>
            <a:lvl8pPr lvl="7" algn="ctr">
              <a:lnSpc>
                <a:spcPct val="90000"/>
              </a:lnSpc>
              <a:spcBef>
                <a:spcPts val="2000"/>
              </a:spcBef>
              <a:spcAft>
                <a:spcPts val="0"/>
              </a:spcAft>
              <a:buClr>
                <a:schemeClr val="dk1"/>
              </a:buClr>
              <a:buSzPts val="6400"/>
              <a:buNone/>
              <a:defRPr sz="6400"/>
            </a:lvl8pPr>
            <a:lvl9pPr lvl="8" algn="ctr">
              <a:lnSpc>
                <a:spcPct val="90000"/>
              </a:lnSpc>
              <a:spcBef>
                <a:spcPts val="2000"/>
              </a:spcBef>
              <a:spcAft>
                <a:spcPts val="0"/>
              </a:spcAft>
              <a:buClr>
                <a:schemeClr val="dk1"/>
              </a:buClr>
              <a:buSzPts val="6400"/>
              <a:buNone/>
              <a:defRPr sz="6400"/>
            </a:lvl9pPr>
          </a:lstStyle>
          <a:p/>
        </p:txBody>
      </p:sp>
      <p:sp>
        <p:nvSpPr>
          <p:cNvPr id="14" name="Google Shape;14;p2"/>
          <p:cNvSpPr txBox="1"/>
          <p:nvPr>
            <p:ph idx="10" type="dt"/>
          </p:nvPr>
        </p:nvSpPr>
        <p:spPr>
          <a:xfrm>
            <a:off x="3017520" y="30510480"/>
            <a:ext cx="9875400" cy="1752600"/>
          </a:xfrm>
          <a:prstGeom prst="rect">
            <a:avLst/>
          </a:prstGeom>
          <a:noFill/>
          <a:ln>
            <a:noFill/>
          </a:ln>
        </p:spPr>
        <p:txBody>
          <a:bodyPr anchorCtr="0" anchor="ctr" bIns="182800" lIns="365700" spcFirstLastPara="1" rIns="365700" wrap="square" tIns="182800">
            <a:noAutofit/>
          </a:bodyPr>
          <a:lstStyle>
            <a:lvl1pPr lvl="0" algn="l">
              <a:spcBef>
                <a:spcPts val="0"/>
              </a:spcBef>
              <a:spcAft>
                <a:spcPts val="0"/>
              </a:spcAft>
              <a:buSzPts val="5600"/>
              <a:buNone/>
              <a:defRPr/>
            </a:lvl1pPr>
            <a:lvl2pPr lvl="1" algn="l">
              <a:spcBef>
                <a:spcPts val="0"/>
              </a:spcBef>
              <a:spcAft>
                <a:spcPts val="0"/>
              </a:spcAft>
              <a:buSzPts val="5600"/>
              <a:buNone/>
              <a:defRPr/>
            </a:lvl2pPr>
            <a:lvl3pPr lvl="2" algn="l">
              <a:spcBef>
                <a:spcPts val="0"/>
              </a:spcBef>
              <a:spcAft>
                <a:spcPts val="0"/>
              </a:spcAft>
              <a:buSzPts val="5600"/>
              <a:buNone/>
              <a:defRPr/>
            </a:lvl3pPr>
            <a:lvl4pPr lvl="3" algn="l">
              <a:spcBef>
                <a:spcPts val="0"/>
              </a:spcBef>
              <a:spcAft>
                <a:spcPts val="0"/>
              </a:spcAft>
              <a:buSzPts val="5600"/>
              <a:buNone/>
              <a:defRPr/>
            </a:lvl4pPr>
            <a:lvl5pPr lvl="4" algn="l">
              <a:spcBef>
                <a:spcPts val="0"/>
              </a:spcBef>
              <a:spcAft>
                <a:spcPts val="0"/>
              </a:spcAft>
              <a:buSzPts val="5600"/>
              <a:buNone/>
              <a:defRPr/>
            </a:lvl5pPr>
            <a:lvl6pPr lvl="5" algn="l">
              <a:spcBef>
                <a:spcPts val="0"/>
              </a:spcBef>
              <a:spcAft>
                <a:spcPts val="0"/>
              </a:spcAft>
              <a:buSzPts val="5600"/>
              <a:buNone/>
              <a:defRPr/>
            </a:lvl6pPr>
            <a:lvl7pPr lvl="6" algn="l">
              <a:spcBef>
                <a:spcPts val="0"/>
              </a:spcBef>
              <a:spcAft>
                <a:spcPts val="0"/>
              </a:spcAft>
              <a:buSzPts val="5600"/>
              <a:buNone/>
              <a:defRPr/>
            </a:lvl7pPr>
            <a:lvl8pPr lvl="7" algn="l">
              <a:spcBef>
                <a:spcPts val="0"/>
              </a:spcBef>
              <a:spcAft>
                <a:spcPts val="0"/>
              </a:spcAft>
              <a:buSzPts val="5600"/>
              <a:buNone/>
              <a:defRPr/>
            </a:lvl8pPr>
            <a:lvl9pPr lvl="8" algn="l">
              <a:spcBef>
                <a:spcPts val="0"/>
              </a:spcBef>
              <a:spcAft>
                <a:spcPts val="0"/>
              </a:spcAft>
              <a:buSzPts val="5600"/>
              <a:buNone/>
              <a:defRPr/>
            </a:lvl9pPr>
          </a:lstStyle>
          <a:p/>
        </p:txBody>
      </p:sp>
      <p:sp>
        <p:nvSpPr>
          <p:cNvPr id="15" name="Google Shape;15;p2"/>
          <p:cNvSpPr txBox="1"/>
          <p:nvPr>
            <p:ph idx="11" type="ftr"/>
          </p:nvPr>
        </p:nvSpPr>
        <p:spPr>
          <a:xfrm>
            <a:off x="14538960" y="30510480"/>
            <a:ext cx="14813400" cy="1752600"/>
          </a:xfrm>
          <a:prstGeom prst="rect">
            <a:avLst/>
          </a:prstGeom>
          <a:noFill/>
          <a:ln>
            <a:noFill/>
          </a:ln>
        </p:spPr>
        <p:txBody>
          <a:bodyPr anchorCtr="0" anchor="ctr" bIns="182800" lIns="365700" spcFirstLastPara="1" rIns="365700" wrap="square" tIns="182800">
            <a:noAutofit/>
          </a:bodyPr>
          <a:lstStyle>
            <a:lvl1pPr lvl="0" algn="ctr">
              <a:spcBef>
                <a:spcPts val="0"/>
              </a:spcBef>
              <a:spcAft>
                <a:spcPts val="0"/>
              </a:spcAft>
              <a:buSzPts val="5600"/>
              <a:buNone/>
              <a:defRPr/>
            </a:lvl1pPr>
            <a:lvl2pPr lvl="1" algn="l">
              <a:spcBef>
                <a:spcPts val="0"/>
              </a:spcBef>
              <a:spcAft>
                <a:spcPts val="0"/>
              </a:spcAft>
              <a:buSzPts val="5600"/>
              <a:buNone/>
              <a:defRPr/>
            </a:lvl2pPr>
            <a:lvl3pPr lvl="2" algn="l">
              <a:spcBef>
                <a:spcPts val="0"/>
              </a:spcBef>
              <a:spcAft>
                <a:spcPts val="0"/>
              </a:spcAft>
              <a:buSzPts val="5600"/>
              <a:buNone/>
              <a:defRPr/>
            </a:lvl3pPr>
            <a:lvl4pPr lvl="3" algn="l">
              <a:spcBef>
                <a:spcPts val="0"/>
              </a:spcBef>
              <a:spcAft>
                <a:spcPts val="0"/>
              </a:spcAft>
              <a:buSzPts val="5600"/>
              <a:buNone/>
              <a:defRPr/>
            </a:lvl4pPr>
            <a:lvl5pPr lvl="4" algn="l">
              <a:spcBef>
                <a:spcPts val="0"/>
              </a:spcBef>
              <a:spcAft>
                <a:spcPts val="0"/>
              </a:spcAft>
              <a:buSzPts val="5600"/>
              <a:buNone/>
              <a:defRPr/>
            </a:lvl5pPr>
            <a:lvl6pPr lvl="5" algn="l">
              <a:spcBef>
                <a:spcPts val="0"/>
              </a:spcBef>
              <a:spcAft>
                <a:spcPts val="0"/>
              </a:spcAft>
              <a:buSzPts val="5600"/>
              <a:buNone/>
              <a:defRPr/>
            </a:lvl6pPr>
            <a:lvl7pPr lvl="6" algn="l">
              <a:spcBef>
                <a:spcPts val="0"/>
              </a:spcBef>
              <a:spcAft>
                <a:spcPts val="0"/>
              </a:spcAft>
              <a:buSzPts val="5600"/>
              <a:buNone/>
              <a:defRPr/>
            </a:lvl7pPr>
            <a:lvl8pPr lvl="7" algn="l">
              <a:spcBef>
                <a:spcPts val="0"/>
              </a:spcBef>
              <a:spcAft>
                <a:spcPts val="0"/>
              </a:spcAft>
              <a:buSzPts val="5600"/>
              <a:buNone/>
              <a:defRPr/>
            </a:lvl8pPr>
            <a:lvl9pPr lvl="8" algn="l">
              <a:spcBef>
                <a:spcPts val="0"/>
              </a:spcBef>
              <a:spcAft>
                <a:spcPts val="0"/>
              </a:spcAft>
              <a:buSzPts val="5600"/>
              <a:buNone/>
              <a:defRPr/>
            </a:lvl9pPr>
          </a:lstStyle>
          <a:p/>
        </p:txBody>
      </p:sp>
      <p:sp>
        <p:nvSpPr>
          <p:cNvPr id="16" name="Google Shape;16;p2"/>
          <p:cNvSpPr txBox="1"/>
          <p:nvPr>
            <p:ph idx="12" type="sldNum"/>
          </p:nvPr>
        </p:nvSpPr>
        <p:spPr>
          <a:xfrm>
            <a:off x="30998160" y="30510480"/>
            <a:ext cx="9875400" cy="1752600"/>
          </a:xfrm>
          <a:prstGeom prst="rect">
            <a:avLst/>
          </a:prstGeom>
          <a:noFill/>
          <a:ln>
            <a:noFill/>
          </a:ln>
        </p:spPr>
        <p:txBody>
          <a:bodyPr anchorCtr="0" anchor="ctr" bIns="182800" lIns="365700" spcFirstLastPara="1" rIns="365700" wrap="square" tIns="1828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bg>
      <p:bgPr>
        <a:blipFill>
          <a:blip r:embed="rId2">
            <a:alphaModFix/>
          </a:blip>
          <a:stretch>
            <a:fillRect/>
          </a:stretch>
        </a:blipFill>
      </p:bgPr>
    </p:bg>
    <p:spTree>
      <p:nvGrpSpPr>
        <p:cNvPr id="68" name="Shape 68"/>
        <p:cNvGrpSpPr/>
        <p:nvPr/>
      </p:nvGrpSpPr>
      <p:grpSpPr>
        <a:xfrm>
          <a:off x="0" y="0"/>
          <a:ext cx="0" cy="0"/>
          <a:chOff x="0" y="0"/>
          <a:chExt cx="0" cy="0"/>
        </a:xfrm>
      </p:grpSpPr>
      <p:sp>
        <p:nvSpPr>
          <p:cNvPr id="69" name="Google Shape;69;p11"/>
          <p:cNvSpPr txBox="1"/>
          <p:nvPr>
            <p:ph type="title"/>
          </p:nvPr>
        </p:nvSpPr>
        <p:spPr>
          <a:xfrm>
            <a:off x="3017520" y="1752600"/>
            <a:ext cx="37856100" cy="6362700"/>
          </a:xfrm>
          <a:prstGeom prst="rect">
            <a:avLst/>
          </a:prstGeom>
          <a:noFill/>
          <a:ln>
            <a:noFill/>
          </a:ln>
        </p:spPr>
        <p:txBody>
          <a:bodyPr anchorCtr="0" anchor="ctr" bIns="182800" lIns="365700" spcFirstLastPara="1" rIns="365700" wrap="square" tIns="182800">
            <a:normAutofit/>
          </a:bodyPr>
          <a:lstStyle>
            <a:lvl1pPr lvl="0" algn="l">
              <a:lnSpc>
                <a:spcPct val="90000"/>
              </a:lnSpc>
              <a:spcBef>
                <a:spcPts val="0"/>
              </a:spcBef>
              <a:spcAft>
                <a:spcPts val="0"/>
              </a:spcAft>
              <a:buClr>
                <a:schemeClr val="dk1"/>
              </a:buClr>
              <a:buSzPts val="7200"/>
              <a:buNone/>
              <a:defRPr/>
            </a:lvl1pPr>
            <a:lvl2pPr lvl="1">
              <a:spcBef>
                <a:spcPts val="0"/>
              </a:spcBef>
              <a:spcAft>
                <a:spcPts val="0"/>
              </a:spcAft>
              <a:buSzPts val="5600"/>
              <a:buNone/>
              <a:defRPr/>
            </a:lvl2pPr>
            <a:lvl3pPr lvl="2">
              <a:spcBef>
                <a:spcPts val="0"/>
              </a:spcBef>
              <a:spcAft>
                <a:spcPts val="0"/>
              </a:spcAft>
              <a:buSzPts val="5600"/>
              <a:buNone/>
              <a:defRPr/>
            </a:lvl3pPr>
            <a:lvl4pPr lvl="3">
              <a:spcBef>
                <a:spcPts val="0"/>
              </a:spcBef>
              <a:spcAft>
                <a:spcPts val="0"/>
              </a:spcAft>
              <a:buSzPts val="5600"/>
              <a:buNone/>
              <a:defRPr/>
            </a:lvl4pPr>
            <a:lvl5pPr lvl="4">
              <a:spcBef>
                <a:spcPts val="0"/>
              </a:spcBef>
              <a:spcAft>
                <a:spcPts val="0"/>
              </a:spcAft>
              <a:buSzPts val="5600"/>
              <a:buNone/>
              <a:defRPr/>
            </a:lvl5pPr>
            <a:lvl6pPr lvl="5">
              <a:spcBef>
                <a:spcPts val="0"/>
              </a:spcBef>
              <a:spcAft>
                <a:spcPts val="0"/>
              </a:spcAft>
              <a:buSzPts val="5600"/>
              <a:buNone/>
              <a:defRPr/>
            </a:lvl6pPr>
            <a:lvl7pPr lvl="6">
              <a:spcBef>
                <a:spcPts val="0"/>
              </a:spcBef>
              <a:spcAft>
                <a:spcPts val="0"/>
              </a:spcAft>
              <a:buSzPts val="5600"/>
              <a:buNone/>
              <a:defRPr/>
            </a:lvl7pPr>
            <a:lvl8pPr lvl="7">
              <a:spcBef>
                <a:spcPts val="0"/>
              </a:spcBef>
              <a:spcAft>
                <a:spcPts val="0"/>
              </a:spcAft>
              <a:buSzPts val="5600"/>
              <a:buNone/>
              <a:defRPr/>
            </a:lvl8pPr>
            <a:lvl9pPr lvl="8">
              <a:spcBef>
                <a:spcPts val="0"/>
              </a:spcBef>
              <a:spcAft>
                <a:spcPts val="0"/>
              </a:spcAft>
              <a:buSzPts val="5600"/>
              <a:buNone/>
              <a:defRPr/>
            </a:lvl9pPr>
          </a:lstStyle>
          <a:p/>
        </p:txBody>
      </p:sp>
      <p:sp>
        <p:nvSpPr>
          <p:cNvPr id="70" name="Google Shape;70;p11"/>
          <p:cNvSpPr txBox="1"/>
          <p:nvPr>
            <p:ph idx="1" type="body"/>
          </p:nvPr>
        </p:nvSpPr>
        <p:spPr>
          <a:xfrm rot="5400000">
            <a:off x="11502480" y="278100"/>
            <a:ext cx="20886300" cy="37856100"/>
          </a:xfrm>
          <a:prstGeom prst="rect">
            <a:avLst/>
          </a:prstGeom>
          <a:noFill/>
          <a:ln>
            <a:noFill/>
          </a:ln>
        </p:spPr>
        <p:txBody>
          <a:bodyPr anchorCtr="0" anchor="t" bIns="182800" lIns="365700" spcFirstLastPara="1" rIns="365700" wrap="square" tIns="182800">
            <a:normAutofit/>
          </a:bodyPr>
          <a:lstStyle>
            <a:lvl1pPr indent="-685800" lvl="0" marL="457200" algn="l">
              <a:lnSpc>
                <a:spcPct val="90000"/>
              </a:lnSpc>
              <a:spcBef>
                <a:spcPts val="4000"/>
              </a:spcBef>
              <a:spcAft>
                <a:spcPts val="0"/>
              </a:spcAft>
              <a:buClr>
                <a:schemeClr val="dk1"/>
              </a:buClr>
              <a:buSzPts val="7200"/>
              <a:buChar char="•"/>
              <a:defRPr/>
            </a:lvl1pPr>
            <a:lvl2pPr indent="-685800" lvl="1" marL="914400" algn="l">
              <a:lnSpc>
                <a:spcPct val="90000"/>
              </a:lnSpc>
              <a:spcBef>
                <a:spcPts val="2000"/>
              </a:spcBef>
              <a:spcAft>
                <a:spcPts val="0"/>
              </a:spcAft>
              <a:buClr>
                <a:schemeClr val="dk1"/>
              </a:buClr>
              <a:buSzPts val="7200"/>
              <a:buChar char="•"/>
              <a:defRPr/>
            </a:lvl2pPr>
            <a:lvl3pPr indent="-685800" lvl="2" marL="1371600" algn="l">
              <a:lnSpc>
                <a:spcPct val="90000"/>
              </a:lnSpc>
              <a:spcBef>
                <a:spcPts val="2000"/>
              </a:spcBef>
              <a:spcAft>
                <a:spcPts val="0"/>
              </a:spcAft>
              <a:buClr>
                <a:schemeClr val="dk1"/>
              </a:buClr>
              <a:buSzPts val="7200"/>
              <a:buChar char="•"/>
              <a:defRPr/>
            </a:lvl3pPr>
            <a:lvl4pPr indent="-685800" lvl="3" marL="1828800" algn="l">
              <a:lnSpc>
                <a:spcPct val="90000"/>
              </a:lnSpc>
              <a:spcBef>
                <a:spcPts val="2000"/>
              </a:spcBef>
              <a:spcAft>
                <a:spcPts val="0"/>
              </a:spcAft>
              <a:buClr>
                <a:schemeClr val="dk1"/>
              </a:buClr>
              <a:buSzPts val="7200"/>
              <a:buChar char="•"/>
              <a:defRPr/>
            </a:lvl4pPr>
            <a:lvl5pPr indent="-685800" lvl="4" marL="2286000" algn="l">
              <a:lnSpc>
                <a:spcPct val="90000"/>
              </a:lnSpc>
              <a:spcBef>
                <a:spcPts val="2000"/>
              </a:spcBef>
              <a:spcAft>
                <a:spcPts val="0"/>
              </a:spcAft>
              <a:buClr>
                <a:schemeClr val="dk1"/>
              </a:buClr>
              <a:buSzPts val="7200"/>
              <a:buChar char="•"/>
              <a:defRPr/>
            </a:lvl5pPr>
            <a:lvl6pPr indent="-685800" lvl="5" marL="2743200" algn="l">
              <a:lnSpc>
                <a:spcPct val="90000"/>
              </a:lnSpc>
              <a:spcBef>
                <a:spcPts val="2000"/>
              </a:spcBef>
              <a:spcAft>
                <a:spcPts val="0"/>
              </a:spcAft>
              <a:buClr>
                <a:schemeClr val="dk1"/>
              </a:buClr>
              <a:buSzPts val="7200"/>
              <a:buChar char="•"/>
              <a:defRPr/>
            </a:lvl6pPr>
            <a:lvl7pPr indent="-685800" lvl="6" marL="3200400" algn="l">
              <a:lnSpc>
                <a:spcPct val="90000"/>
              </a:lnSpc>
              <a:spcBef>
                <a:spcPts val="2000"/>
              </a:spcBef>
              <a:spcAft>
                <a:spcPts val="0"/>
              </a:spcAft>
              <a:buClr>
                <a:schemeClr val="dk1"/>
              </a:buClr>
              <a:buSzPts val="7200"/>
              <a:buChar char="•"/>
              <a:defRPr/>
            </a:lvl7pPr>
            <a:lvl8pPr indent="-685800" lvl="7" marL="3657600" algn="l">
              <a:lnSpc>
                <a:spcPct val="90000"/>
              </a:lnSpc>
              <a:spcBef>
                <a:spcPts val="2000"/>
              </a:spcBef>
              <a:spcAft>
                <a:spcPts val="0"/>
              </a:spcAft>
              <a:buClr>
                <a:schemeClr val="dk1"/>
              </a:buClr>
              <a:buSzPts val="7200"/>
              <a:buChar char="•"/>
              <a:defRPr/>
            </a:lvl8pPr>
            <a:lvl9pPr indent="-685800" lvl="8" marL="4114800" algn="l">
              <a:lnSpc>
                <a:spcPct val="90000"/>
              </a:lnSpc>
              <a:spcBef>
                <a:spcPts val="2000"/>
              </a:spcBef>
              <a:spcAft>
                <a:spcPts val="0"/>
              </a:spcAft>
              <a:buClr>
                <a:schemeClr val="dk1"/>
              </a:buClr>
              <a:buSzPts val="7200"/>
              <a:buChar char="•"/>
              <a:defRPr/>
            </a:lvl9pPr>
          </a:lstStyle>
          <a:p/>
        </p:txBody>
      </p:sp>
      <p:sp>
        <p:nvSpPr>
          <p:cNvPr id="71" name="Google Shape;71;p11"/>
          <p:cNvSpPr txBox="1"/>
          <p:nvPr>
            <p:ph idx="10" type="dt"/>
          </p:nvPr>
        </p:nvSpPr>
        <p:spPr>
          <a:xfrm>
            <a:off x="3017520" y="30510480"/>
            <a:ext cx="9875400" cy="1752600"/>
          </a:xfrm>
          <a:prstGeom prst="rect">
            <a:avLst/>
          </a:prstGeom>
          <a:noFill/>
          <a:ln>
            <a:noFill/>
          </a:ln>
        </p:spPr>
        <p:txBody>
          <a:bodyPr anchorCtr="0" anchor="ctr" bIns="182800" lIns="365700" spcFirstLastPara="1" rIns="365700" wrap="square" tIns="182800">
            <a:noAutofit/>
          </a:bodyPr>
          <a:lstStyle>
            <a:lvl1pPr lvl="0" algn="l">
              <a:spcBef>
                <a:spcPts val="0"/>
              </a:spcBef>
              <a:spcAft>
                <a:spcPts val="0"/>
              </a:spcAft>
              <a:buSzPts val="5600"/>
              <a:buNone/>
              <a:defRPr/>
            </a:lvl1pPr>
            <a:lvl2pPr lvl="1" algn="l">
              <a:spcBef>
                <a:spcPts val="0"/>
              </a:spcBef>
              <a:spcAft>
                <a:spcPts val="0"/>
              </a:spcAft>
              <a:buSzPts val="5600"/>
              <a:buNone/>
              <a:defRPr/>
            </a:lvl2pPr>
            <a:lvl3pPr lvl="2" algn="l">
              <a:spcBef>
                <a:spcPts val="0"/>
              </a:spcBef>
              <a:spcAft>
                <a:spcPts val="0"/>
              </a:spcAft>
              <a:buSzPts val="5600"/>
              <a:buNone/>
              <a:defRPr/>
            </a:lvl3pPr>
            <a:lvl4pPr lvl="3" algn="l">
              <a:spcBef>
                <a:spcPts val="0"/>
              </a:spcBef>
              <a:spcAft>
                <a:spcPts val="0"/>
              </a:spcAft>
              <a:buSzPts val="5600"/>
              <a:buNone/>
              <a:defRPr/>
            </a:lvl4pPr>
            <a:lvl5pPr lvl="4" algn="l">
              <a:spcBef>
                <a:spcPts val="0"/>
              </a:spcBef>
              <a:spcAft>
                <a:spcPts val="0"/>
              </a:spcAft>
              <a:buSzPts val="5600"/>
              <a:buNone/>
              <a:defRPr/>
            </a:lvl5pPr>
            <a:lvl6pPr lvl="5" algn="l">
              <a:spcBef>
                <a:spcPts val="0"/>
              </a:spcBef>
              <a:spcAft>
                <a:spcPts val="0"/>
              </a:spcAft>
              <a:buSzPts val="5600"/>
              <a:buNone/>
              <a:defRPr/>
            </a:lvl6pPr>
            <a:lvl7pPr lvl="6" algn="l">
              <a:spcBef>
                <a:spcPts val="0"/>
              </a:spcBef>
              <a:spcAft>
                <a:spcPts val="0"/>
              </a:spcAft>
              <a:buSzPts val="5600"/>
              <a:buNone/>
              <a:defRPr/>
            </a:lvl7pPr>
            <a:lvl8pPr lvl="7" algn="l">
              <a:spcBef>
                <a:spcPts val="0"/>
              </a:spcBef>
              <a:spcAft>
                <a:spcPts val="0"/>
              </a:spcAft>
              <a:buSzPts val="5600"/>
              <a:buNone/>
              <a:defRPr/>
            </a:lvl8pPr>
            <a:lvl9pPr lvl="8" algn="l">
              <a:spcBef>
                <a:spcPts val="0"/>
              </a:spcBef>
              <a:spcAft>
                <a:spcPts val="0"/>
              </a:spcAft>
              <a:buSzPts val="5600"/>
              <a:buNone/>
              <a:defRPr/>
            </a:lvl9pPr>
          </a:lstStyle>
          <a:p/>
        </p:txBody>
      </p:sp>
      <p:sp>
        <p:nvSpPr>
          <p:cNvPr id="72" name="Google Shape;72;p11"/>
          <p:cNvSpPr txBox="1"/>
          <p:nvPr>
            <p:ph idx="11" type="ftr"/>
          </p:nvPr>
        </p:nvSpPr>
        <p:spPr>
          <a:xfrm>
            <a:off x="14538960" y="30510480"/>
            <a:ext cx="14813400" cy="1752600"/>
          </a:xfrm>
          <a:prstGeom prst="rect">
            <a:avLst/>
          </a:prstGeom>
          <a:noFill/>
          <a:ln>
            <a:noFill/>
          </a:ln>
        </p:spPr>
        <p:txBody>
          <a:bodyPr anchorCtr="0" anchor="ctr" bIns="182800" lIns="365700" spcFirstLastPara="1" rIns="365700" wrap="square" tIns="182800">
            <a:noAutofit/>
          </a:bodyPr>
          <a:lstStyle>
            <a:lvl1pPr lvl="0" algn="ctr">
              <a:spcBef>
                <a:spcPts val="0"/>
              </a:spcBef>
              <a:spcAft>
                <a:spcPts val="0"/>
              </a:spcAft>
              <a:buSzPts val="5600"/>
              <a:buNone/>
              <a:defRPr/>
            </a:lvl1pPr>
            <a:lvl2pPr lvl="1" algn="l">
              <a:spcBef>
                <a:spcPts val="0"/>
              </a:spcBef>
              <a:spcAft>
                <a:spcPts val="0"/>
              </a:spcAft>
              <a:buSzPts val="5600"/>
              <a:buNone/>
              <a:defRPr/>
            </a:lvl2pPr>
            <a:lvl3pPr lvl="2" algn="l">
              <a:spcBef>
                <a:spcPts val="0"/>
              </a:spcBef>
              <a:spcAft>
                <a:spcPts val="0"/>
              </a:spcAft>
              <a:buSzPts val="5600"/>
              <a:buNone/>
              <a:defRPr/>
            </a:lvl3pPr>
            <a:lvl4pPr lvl="3" algn="l">
              <a:spcBef>
                <a:spcPts val="0"/>
              </a:spcBef>
              <a:spcAft>
                <a:spcPts val="0"/>
              </a:spcAft>
              <a:buSzPts val="5600"/>
              <a:buNone/>
              <a:defRPr/>
            </a:lvl4pPr>
            <a:lvl5pPr lvl="4" algn="l">
              <a:spcBef>
                <a:spcPts val="0"/>
              </a:spcBef>
              <a:spcAft>
                <a:spcPts val="0"/>
              </a:spcAft>
              <a:buSzPts val="5600"/>
              <a:buNone/>
              <a:defRPr/>
            </a:lvl5pPr>
            <a:lvl6pPr lvl="5" algn="l">
              <a:spcBef>
                <a:spcPts val="0"/>
              </a:spcBef>
              <a:spcAft>
                <a:spcPts val="0"/>
              </a:spcAft>
              <a:buSzPts val="5600"/>
              <a:buNone/>
              <a:defRPr/>
            </a:lvl6pPr>
            <a:lvl7pPr lvl="6" algn="l">
              <a:spcBef>
                <a:spcPts val="0"/>
              </a:spcBef>
              <a:spcAft>
                <a:spcPts val="0"/>
              </a:spcAft>
              <a:buSzPts val="5600"/>
              <a:buNone/>
              <a:defRPr/>
            </a:lvl7pPr>
            <a:lvl8pPr lvl="7" algn="l">
              <a:spcBef>
                <a:spcPts val="0"/>
              </a:spcBef>
              <a:spcAft>
                <a:spcPts val="0"/>
              </a:spcAft>
              <a:buSzPts val="5600"/>
              <a:buNone/>
              <a:defRPr/>
            </a:lvl8pPr>
            <a:lvl9pPr lvl="8" algn="l">
              <a:spcBef>
                <a:spcPts val="0"/>
              </a:spcBef>
              <a:spcAft>
                <a:spcPts val="0"/>
              </a:spcAft>
              <a:buSzPts val="5600"/>
              <a:buNone/>
              <a:defRPr/>
            </a:lvl9pPr>
          </a:lstStyle>
          <a:p/>
        </p:txBody>
      </p:sp>
      <p:sp>
        <p:nvSpPr>
          <p:cNvPr id="73" name="Google Shape;73;p11"/>
          <p:cNvSpPr txBox="1"/>
          <p:nvPr>
            <p:ph idx="12" type="sldNum"/>
          </p:nvPr>
        </p:nvSpPr>
        <p:spPr>
          <a:xfrm>
            <a:off x="30998160" y="30510480"/>
            <a:ext cx="9875400" cy="1752600"/>
          </a:xfrm>
          <a:prstGeom prst="rect">
            <a:avLst/>
          </a:prstGeom>
          <a:noFill/>
          <a:ln>
            <a:noFill/>
          </a:ln>
        </p:spPr>
        <p:txBody>
          <a:bodyPr anchorCtr="0" anchor="ctr" bIns="182800" lIns="365700" spcFirstLastPara="1" rIns="365700" wrap="square" tIns="1828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bg>
      <p:bgPr>
        <a:blipFill>
          <a:blip r:embed="rId2">
            <a:alphaModFix/>
          </a:blip>
          <a:stretch>
            <a:fillRect/>
          </a:stretch>
        </a:blipFill>
      </p:bgPr>
    </p:bg>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22193280" y="10968900"/>
            <a:ext cx="27896700" cy="9464100"/>
          </a:xfrm>
          <a:prstGeom prst="rect">
            <a:avLst/>
          </a:prstGeom>
          <a:noFill/>
          <a:ln>
            <a:noFill/>
          </a:ln>
        </p:spPr>
        <p:txBody>
          <a:bodyPr anchorCtr="0" anchor="ctr" bIns="182800" lIns="365700" spcFirstLastPara="1" rIns="365700" wrap="square" tIns="182800">
            <a:normAutofit/>
          </a:bodyPr>
          <a:lstStyle>
            <a:lvl1pPr lvl="0" algn="l">
              <a:lnSpc>
                <a:spcPct val="90000"/>
              </a:lnSpc>
              <a:spcBef>
                <a:spcPts val="0"/>
              </a:spcBef>
              <a:spcAft>
                <a:spcPts val="0"/>
              </a:spcAft>
              <a:buClr>
                <a:schemeClr val="dk1"/>
              </a:buClr>
              <a:buSzPts val="7200"/>
              <a:buNone/>
              <a:defRPr/>
            </a:lvl1pPr>
            <a:lvl2pPr lvl="1">
              <a:spcBef>
                <a:spcPts val="0"/>
              </a:spcBef>
              <a:spcAft>
                <a:spcPts val="0"/>
              </a:spcAft>
              <a:buSzPts val="5600"/>
              <a:buNone/>
              <a:defRPr/>
            </a:lvl2pPr>
            <a:lvl3pPr lvl="2">
              <a:spcBef>
                <a:spcPts val="0"/>
              </a:spcBef>
              <a:spcAft>
                <a:spcPts val="0"/>
              </a:spcAft>
              <a:buSzPts val="5600"/>
              <a:buNone/>
              <a:defRPr/>
            </a:lvl3pPr>
            <a:lvl4pPr lvl="3">
              <a:spcBef>
                <a:spcPts val="0"/>
              </a:spcBef>
              <a:spcAft>
                <a:spcPts val="0"/>
              </a:spcAft>
              <a:buSzPts val="5600"/>
              <a:buNone/>
              <a:defRPr/>
            </a:lvl4pPr>
            <a:lvl5pPr lvl="4">
              <a:spcBef>
                <a:spcPts val="0"/>
              </a:spcBef>
              <a:spcAft>
                <a:spcPts val="0"/>
              </a:spcAft>
              <a:buSzPts val="5600"/>
              <a:buNone/>
              <a:defRPr/>
            </a:lvl5pPr>
            <a:lvl6pPr lvl="5">
              <a:spcBef>
                <a:spcPts val="0"/>
              </a:spcBef>
              <a:spcAft>
                <a:spcPts val="0"/>
              </a:spcAft>
              <a:buSzPts val="5600"/>
              <a:buNone/>
              <a:defRPr/>
            </a:lvl6pPr>
            <a:lvl7pPr lvl="6">
              <a:spcBef>
                <a:spcPts val="0"/>
              </a:spcBef>
              <a:spcAft>
                <a:spcPts val="0"/>
              </a:spcAft>
              <a:buSzPts val="5600"/>
              <a:buNone/>
              <a:defRPr/>
            </a:lvl7pPr>
            <a:lvl8pPr lvl="7">
              <a:spcBef>
                <a:spcPts val="0"/>
              </a:spcBef>
              <a:spcAft>
                <a:spcPts val="0"/>
              </a:spcAft>
              <a:buSzPts val="5600"/>
              <a:buNone/>
              <a:defRPr/>
            </a:lvl8pPr>
            <a:lvl9pPr lvl="8">
              <a:spcBef>
                <a:spcPts val="0"/>
              </a:spcBef>
              <a:spcAft>
                <a:spcPts val="0"/>
              </a:spcAft>
              <a:buSzPts val="5600"/>
              <a:buNone/>
              <a:defRPr/>
            </a:lvl9pPr>
          </a:lstStyle>
          <a:p/>
        </p:txBody>
      </p:sp>
      <p:sp>
        <p:nvSpPr>
          <p:cNvPr id="76" name="Google Shape;76;p12"/>
          <p:cNvSpPr txBox="1"/>
          <p:nvPr>
            <p:ph idx="1" type="body"/>
          </p:nvPr>
        </p:nvSpPr>
        <p:spPr>
          <a:xfrm rot="5400000">
            <a:off x="2990850" y="1779150"/>
            <a:ext cx="27896700" cy="27843600"/>
          </a:xfrm>
          <a:prstGeom prst="rect">
            <a:avLst/>
          </a:prstGeom>
          <a:noFill/>
          <a:ln>
            <a:noFill/>
          </a:ln>
        </p:spPr>
        <p:txBody>
          <a:bodyPr anchorCtr="0" anchor="t" bIns="182800" lIns="365700" spcFirstLastPara="1" rIns="365700" wrap="square" tIns="182800">
            <a:normAutofit/>
          </a:bodyPr>
          <a:lstStyle>
            <a:lvl1pPr indent="-685800" lvl="0" marL="457200" algn="l">
              <a:lnSpc>
                <a:spcPct val="90000"/>
              </a:lnSpc>
              <a:spcBef>
                <a:spcPts val="4000"/>
              </a:spcBef>
              <a:spcAft>
                <a:spcPts val="0"/>
              </a:spcAft>
              <a:buClr>
                <a:schemeClr val="dk1"/>
              </a:buClr>
              <a:buSzPts val="7200"/>
              <a:buChar char="•"/>
              <a:defRPr/>
            </a:lvl1pPr>
            <a:lvl2pPr indent="-685800" lvl="1" marL="914400" algn="l">
              <a:lnSpc>
                <a:spcPct val="90000"/>
              </a:lnSpc>
              <a:spcBef>
                <a:spcPts val="2000"/>
              </a:spcBef>
              <a:spcAft>
                <a:spcPts val="0"/>
              </a:spcAft>
              <a:buClr>
                <a:schemeClr val="dk1"/>
              </a:buClr>
              <a:buSzPts val="7200"/>
              <a:buChar char="•"/>
              <a:defRPr/>
            </a:lvl2pPr>
            <a:lvl3pPr indent="-685800" lvl="2" marL="1371600" algn="l">
              <a:lnSpc>
                <a:spcPct val="90000"/>
              </a:lnSpc>
              <a:spcBef>
                <a:spcPts val="2000"/>
              </a:spcBef>
              <a:spcAft>
                <a:spcPts val="0"/>
              </a:spcAft>
              <a:buClr>
                <a:schemeClr val="dk1"/>
              </a:buClr>
              <a:buSzPts val="7200"/>
              <a:buChar char="•"/>
              <a:defRPr/>
            </a:lvl3pPr>
            <a:lvl4pPr indent="-685800" lvl="3" marL="1828800" algn="l">
              <a:lnSpc>
                <a:spcPct val="90000"/>
              </a:lnSpc>
              <a:spcBef>
                <a:spcPts val="2000"/>
              </a:spcBef>
              <a:spcAft>
                <a:spcPts val="0"/>
              </a:spcAft>
              <a:buClr>
                <a:schemeClr val="dk1"/>
              </a:buClr>
              <a:buSzPts val="7200"/>
              <a:buChar char="•"/>
              <a:defRPr/>
            </a:lvl4pPr>
            <a:lvl5pPr indent="-685800" lvl="4" marL="2286000" algn="l">
              <a:lnSpc>
                <a:spcPct val="90000"/>
              </a:lnSpc>
              <a:spcBef>
                <a:spcPts val="2000"/>
              </a:spcBef>
              <a:spcAft>
                <a:spcPts val="0"/>
              </a:spcAft>
              <a:buClr>
                <a:schemeClr val="dk1"/>
              </a:buClr>
              <a:buSzPts val="7200"/>
              <a:buChar char="•"/>
              <a:defRPr/>
            </a:lvl5pPr>
            <a:lvl6pPr indent="-685800" lvl="5" marL="2743200" algn="l">
              <a:lnSpc>
                <a:spcPct val="90000"/>
              </a:lnSpc>
              <a:spcBef>
                <a:spcPts val="2000"/>
              </a:spcBef>
              <a:spcAft>
                <a:spcPts val="0"/>
              </a:spcAft>
              <a:buClr>
                <a:schemeClr val="dk1"/>
              </a:buClr>
              <a:buSzPts val="7200"/>
              <a:buChar char="•"/>
              <a:defRPr/>
            </a:lvl6pPr>
            <a:lvl7pPr indent="-685800" lvl="6" marL="3200400" algn="l">
              <a:lnSpc>
                <a:spcPct val="90000"/>
              </a:lnSpc>
              <a:spcBef>
                <a:spcPts val="2000"/>
              </a:spcBef>
              <a:spcAft>
                <a:spcPts val="0"/>
              </a:spcAft>
              <a:buClr>
                <a:schemeClr val="dk1"/>
              </a:buClr>
              <a:buSzPts val="7200"/>
              <a:buChar char="•"/>
              <a:defRPr/>
            </a:lvl7pPr>
            <a:lvl8pPr indent="-685800" lvl="7" marL="3657600" algn="l">
              <a:lnSpc>
                <a:spcPct val="90000"/>
              </a:lnSpc>
              <a:spcBef>
                <a:spcPts val="2000"/>
              </a:spcBef>
              <a:spcAft>
                <a:spcPts val="0"/>
              </a:spcAft>
              <a:buClr>
                <a:schemeClr val="dk1"/>
              </a:buClr>
              <a:buSzPts val="7200"/>
              <a:buChar char="•"/>
              <a:defRPr/>
            </a:lvl8pPr>
            <a:lvl9pPr indent="-685800" lvl="8" marL="4114800" algn="l">
              <a:lnSpc>
                <a:spcPct val="90000"/>
              </a:lnSpc>
              <a:spcBef>
                <a:spcPts val="2000"/>
              </a:spcBef>
              <a:spcAft>
                <a:spcPts val="0"/>
              </a:spcAft>
              <a:buClr>
                <a:schemeClr val="dk1"/>
              </a:buClr>
              <a:buSzPts val="7200"/>
              <a:buChar char="•"/>
              <a:defRPr/>
            </a:lvl9pPr>
          </a:lstStyle>
          <a:p/>
        </p:txBody>
      </p:sp>
      <p:sp>
        <p:nvSpPr>
          <p:cNvPr id="77" name="Google Shape;77;p12"/>
          <p:cNvSpPr txBox="1"/>
          <p:nvPr>
            <p:ph idx="10" type="dt"/>
          </p:nvPr>
        </p:nvSpPr>
        <p:spPr>
          <a:xfrm>
            <a:off x="3017520" y="30510480"/>
            <a:ext cx="9875400" cy="1752600"/>
          </a:xfrm>
          <a:prstGeom prst="rect">
            <a:avLst/>
          </a:prstGeom>
          <a:noFill/>
          <a:ln>
            <a:noFill/>
          </a:ln>
        </p:spPr>
        <p:txBody>
          <a:bodyPr anchorCtr="0" anchor="ctr" bIns="182800" lIns="365700" spcFirstLastPara="1" rIns="365700" wrap="square" tIns="182800">
            <a:noAutofit/>
          </a:bodyPr>
          <a:lstStyle>
            <a:lvl1pPr lvl="0" algn="l">
              <a:spcBef>
                <a:spcPts val="0"/>
              </a:spcBef>
              <a:spcAft>
                <a:spcPts val="0"/>
              </a:spcAft>
              <a:buSzPts val="5600"/>
              <a:buNone/>
              <a:defRPr/>
            </a:lvl1pPr>
            <a:lvl2pPr lvl="1" algn="l">
              <a:spcBef>
                <a:spcPts val="0"/>
              </a:spcBef>
              <a:spcAft>
                <a:spcPts val="0"/>
              </a:spcAft>
              <a:buSzPts val="5600"/>
              <a:buNone/>
              <a:defRPr/>
            </a:lvl2pPr>
            <a:lvl3pPr lvl="2" algn="l">
              <a:spcBef>
                <a:spcPts val="0"/>
              </a:spcBef>
              <a:spcAft>
                <a:spcPts val="0"/>
              </a:spcAft>
              <a:buSzPts val="5600"/>
              <a:buNone/>
              <a:defRPr/>
            </a:lvl3pPr>
            <a:lvl4pPr lvl="3" algn="l">
              <a:spcBef>
                <a:spcPts val="0"/>
              </a:spcBef>
              <a:spcAft>
                <a:spcPts val="0"/>
              </a:spcAft>
              <a:buSzPts val="5600"/>
              <a:buNone/>
              <a:defRPr/>
            </a:lvl4pPr>
            <a:lvl5pPr lvl="4" algn="l">
              <a:spcBef>
                <a:spcPts val="0"/>
              </a:spcBef>
              <a:spcAft>
                <a:spcPts val="0"/>
              </a:spcAft>
              <a:buSzPts val="5600"/>
              <a:buNone/>
              <a:defRPr/>
            </a:lvl5pPr>
            <a:lvl6pPr lvl="5" algn="l">
              <a:spcBef>
                <a:spcPts val="0"/>
              </a:spcBef>
              <a:spcAft>
                <a:spcPts val="0"/>
              </a:spcAft>
              <a:buSzPts val="5600"/>
              <a:buNone/>
              <a:defRPr/>
            </a:lvl6pPr>
            <a:lvl7pPr lvl="6" algn="l">
              <a:spcBef>
                <a:spcPts val="0"/>
              </a:spcBef>
              <a:spcAft>
                <a:spcPts val="0"/>
              </a:spcAft>
              <a:buSzPts val="5600"/>
              <a:buNone/>
              <a:defRPr/>
            </a:lvl7pPr>
            <a:lvl8pPr lvl="7" algn="l">
              <a:spcBef>
                <a:spcPts val="0"/>
              </a:spcBef>
              <a:spcAft>
                <a:spcPts val="0"/>
              </a:spcAft>
              <a:buSzPts val="5600"/>
              <a:buNone/>
              <a:defRPr/>
            </a:lvl8pPr>
            <a:lvl9pPr lvl="8" algn="l">
              <a:spcBef>
                <a:spcPts val="0"/>
              </a:spcBef>
              <a:spcAft>
                <a:spcPts val="0"/>
              </a:spcAft>
              <a:buSzPts val="5600"/>
              <a:buNone/>
              <a:defRPr/>
            </a:lvl9pPr>
          </a:lstStyle>
          <a:p/>
        </p:txBody>
      </p:sp>
      <p:sp>
        <p:nvSpPr>
          <p:cNvPr id="78" name="Google Shape;78;p12"/>
          <p:cNvSpPr txBox="1"/>
          <p:nvPr>
            <p:ph idx="11" type="ftr"/>
          </p:nvPr>
        </p:nvSpPr>
        <p:spPr>
          <a:xfrm>
            <a:off x="14538960" y="30510480"/>
            <a:ext cx="14813400" cy="1752600"/>
          </a:xfrm>
          <a:prstGeom prst="rect">
            <a:avLst/>
          </a:prstGeom>
          <a:noFill/>
          <a:ln>
            <a:noFill/>
          </a:ln>
        </p:spPr>
        <p:txBody>
          <a:bodyPr anchorCtr="0" anchor="ctr" bIns="182800" lIns="365700" spcFirstLastPara="1" rIns="365700" wrap="square" tIns="182800">
            <a:noAutofit/>
          </a:bodyPr>
          <a:lstStyle>
            <a:lvl1pPr lvl="0" algn="ctr">
              <a:spcBef>
                <a:spcPts val="0"/>
              </a:spcBef>
              <a:spcAft>
                <a:spcPts val="0"/>
              </a:spcAft>
              <a:buSzPts val="5600"/>
              <a:buNone/>
              <a:defRPr/>
            </a:lvl1pPr>
            <a:lvl2pPr lvl="1" algn="l">
              <a:spcBef>
                <a:spcPts val="0"/>
              </a:spcBef>
              <a:spcAft>
                <a:spcPts val="0"/>
              </a:spcAft>
              <a:buSzPts val="5600"/>
              <a:buNone/>
              <a:defRPr/>
            </a:lvl2pPr>
            <a:lvl3pPr lvl="2" algn="l">
              <a:spcBef>
                <a:spcPts val="0"/>
              </a:spcBef>
              <a:spcAft>
                <a:spcPts val="0"/>
              </a:spcAft>
              <a:buSzPts val="5600"/>
              <a:buNone/>
              <a:defRPr/>
            </a:lvl3pPr>
            <a:lvl4pPr lvl="3" algn="l">
              <a:spcBef>
                <a:spcPts val="0"/>
              </a:spcBef>
              <a:spcAft>
                <a:spcPts val="0"/>
              </a:spcAft>
              <a:buSzPts val="5600"/>
              <a:buNone/>
              <a:defRPr/>
            </a:lvl4pPr>
            <a:lvl5pPr lvl="4" algn="l">
              <a:spcBef>
                <a:spcPts val="0"/>
              </a:spcBef>
              <a:spcAft>
                <a:spcPts val="0"/>
              </a:spcAft>
              <a:buSzPts val="5600"/>
              <a:buNone/>
              <a:defRPr/>
            </a:lvl5pPr>
            <a:lvl6pPr lvl="5" algn="l">
              <a:spcBef>
                <a:spcPts val="0"/>
              </a:spcBef>
              <a:spcAft>
                <a:spcPts val="0"/>
              </a:spcAft>
              <a:buSzPts val="5600"/>
              <a:buNone/>
              <a:defRPr/>
            </a:lvl6pPr>
            <a:lvl7pPr lvl="6" algn="l">
              <a:spcBef>
                <a:spcPts val="0"/>
              </a:spcBef>
              <a:spcAft>
                <a:spcPts val="0"/>
              </a:spcAft>
              <a:buSzPts val="5600"/>
              <a:buNone/>
              <a:defRPr/>
            </a:lvl7pPr>
            <a:lvl8pPr lvl="7" algn="l">
              <a:spcBef>
                <a:spcPts val="0"/>
              </a:spcBef>
              <a:spcAft>
                <a:spcPts val="0"/>
              </a:spcAft>
              <a:buSzPts val="5600"/>
              <a:buNone/>
              <a:defRPr/>
            </a:lvl8pPr>
            <a:lvl9pPr lvl="8" algn="l">
              <a:spcBef>
                <a:spcPts val="0"/>
              </a:spcBef>
              <a:spcAft>
                <a:spcPts val="0"/>
              </a:spcAft>
              <a:buSzPts val="5600"/>
              <a:buNone/>
              <a:defRPr/>
            </a:lvl9pPr>
          </a:lstStyle>
          <a:p/>
        </p:txBody>
      </p:sp>
      <p:sp>
        <p:nvSpPr>
          <p:cNvPr id="79" name="Google Shape;79;p12"/>
          <p:cNvSpPr txBox="1"/>
          <p:nvPr>
            <p:ph idx="12" type="sldNum"/>
          </p:nvPr>
        </p:nvSpPr>
        <p:spPr>
          <a:xfrm>
            <a:off x="30998160" y="30510480"/>
            <a:ext cx="9875400" cy="1752600"/>
          </a:xfrm>
          <a:prstGeom prst="rect">
            <a:avLst/>
          </a:prstGeom>
          <a:noFill/>
          <a:ln>
            <a:noFill/>
          </a:ln>
        </p:spPr>
        <p:txBody>
          <a:bodyPr anchorCtr="0" anchor="ctr" bIns="182800" lIns="365700" spcFirstLastPara="1" rIns="365700" wrap="square" tIns="1828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bg>
      <p:bgPr>
        <a:blipFill>
          <a:blip r:embed="rId2">
            <a:alphaModFix/>
          </a:blip>
          <a:stretch>
            <a:fillRect/>
          </a:stretch>
        </a:blipFill>
      </p:bgPr>
    </p:bg>
    <p:spTree>
      <p:nvGrpSpPr>
        <p:cNvPr id="17" name="Shape 17"/>
        <p:cNvGrpSpPr/>
        <p:nvPr/>
      </p:nvGrpSpPr>
      <p:grpSpPr>
        <a:xfrm>
          <a:off x="0" y="0"/>
          <a:ext cx="0" cy="0"/>
          <a:chOff x="0" y="0"/>
          <a:chExt cx="0" cy="0"/>
        </a:xfrm>
      </p:grpSpPr>
      <p:sp>
        <p:nvSpPr>
          <p:cNvPr id="18" name="Google Shape;18;p3"/>
          <p:cNvSpPr txBox="1"/>
          <p:nvPr>
            <p:ph type="title"/>
          </p:nvPr>
        </p:nvSpPr>
        <p:spPr>
          <a:xfrm>
            <a:off x="3017520" y="1752600"/>
            <a:ext cx="37856100" cy="6362700"/>
          </a:xfrm>
          <a:prstGeom prst="rect">
            <a:avLst/>
          </a:prstGeom>
          <a:noFill/>
          <a:ln>
            <a:noFill/>
          </a:ln>
        </p:spPr>
        <p:txBody>
          <a:bodyPr anchorCtr="0" anchor="ctr" bIns="182800" lIns="365700" spcFirstLastPara="1" rIns="365700" wrap="square" tIns="182800">
            <a:normAutofit/>
          </a:bodyPr>
          <a:lstStyle>
            <a:lvl1pPr lvl="0" algn="l">
              <a:lnSpc>
                <a:spcPct val="90000"/>
              </a:lnSpc>
              <a:spcBef>
                <a:spcPts val="0"/>
              </a:spcBef>
              <a:spcAft>
                <a:spcPts val="0"/>
              </a:spcAft>
              <a:buClr>
                <a:schemeClr val="dk1"/>
              </a:buClr>
              <a:buSzPts val="7200"/>
              <a:buNone/>
              <a:defRPr/>
            </a:lvl1pPr>
            <a:lvl2pPr lvl="1">
              <a:spcBef>
                <a:spcPts val="0"/>
              </a:spcBef>
              <a:spcAft>
                <a:spcPts val="0"/>
              </a:spcAft>
              <a:buSzPts val="5600"/>
              <a:buNone/>
              <a:defRPr/>
            </a:lvl2pPr>
            <a:lvl3pPr lvl="2">
              <a:spcBef>
                <a:spcPts val="0"/>
              </a:spcBef>
              <a:spcAft>
                <a:spcPts val="0"/>
              </a:spcAft>
              <a:buSzPts val="5600"/>
              <a:buNone/>
              <a:defRPr/>
            </a:lvl3pPr>
            <a:lvl4pPr lvl="3">
              <a:spcBef>
                <a:spcPts val="0"/>
              </a:spcBef>
              <a:spcAft>
                <a:spcPts val="0"/>
              </a:spcAft>
              <a:buSzPts val="5600"/>
              <a:buNone/>
              <a:defRPr/>
            </a:lvl4pPr>
            <a:lvl5pPr lvl="4">
              <a:spcBef>
                <a:spcPts val="0"/>
              </a:spcBef>
              <a:spcAft>
                <a:spcPts val="0"/>
              </a:spcAft>
              <a:buSzPts val="5600"/>
              <a:buNone/>
              <a:defRPr/>
            </a:lvl5pPr>
            <a:lvl6pPr lvl="5">
              <a:spcBef>
                <a:spcPts val="0"/>
              </a:spcBef>
              <a:spcAft>
                <a:spcPts val="0"/>
              </a:spcAft>
              <a:buSzPts val="5600"/>
              <a:buNone/>
              <a:defRPr/>
            </a:lvl6pPr>
            <a:lvl7pPr lvl="6">
              <a:spcBef>
                <a:spcPts val="0"/>
              </a:spcBef>
              <a:spcAft>
                <a:spcPts val="0"/>
              </a:spcAft>
              <a:buSzPts val="5600"/>
              <a:buNone/>
              <a:defRPr/>
            </a:lvl7pPr>
            <a:lvl8pPr lvl="7">
              <a:spcBef>
                <a:spcPts val="0"/>
              </a:spcBef>
              <a:spcAft>
                <a:spcPts val="0"/>
              </a:spcAft>
              <a:buSzPts val="5600"/>
              <a:buNone/>
              <a:defRPr/>
            </a:lvl8pPr>
            <a:lvl9pPr lvl="8">
              <a:spcBef>
                <a:spcPts val="0"/>
              </a:spcBef>
              <a:spcAft>
                <a:spcPts val="0"/>
              </a:spcAft>
              <a:buSzPts val="5600"/>
              <a:buNone/>
              <a:defRPr/>
            </a:lvl9pPr>
          </a:lstStyle>
          <a:p/>
        </p:txBody>
      </p:sp>
      <p:sp>
        <p:nvSpPr>
          <p:cNvPr id="19" name="Google Shape;19;p3"/>
          <p:cNvSpPr txBox="1"/>
          <p:nvPr>
            <p:ph idx="1" type="body"/>
          </p:nvPr>
        </p:nvSpPr>
        <p:spPr>
          <a:xfrm>
            <a:off x="3017520" y="8763000"/>
            <a:ext cx="37856100" cy="20886300"/>
          </a:xfrm>
          <a:prstGeom prst="rect">
            <a:avLst/>
          </a:prstGeom>
          <a:noFill/>
          <a:ln>
            <a:noFill/>
          </a:ln>
        </p:spPr>
        <p:txBody>
          <a:bodyPr anchorCtr="0" anchor="t" bIns="182800" lIns="365700" spcFirstLastPara="1" rIns="365700" wrap="square" tIns="182800">
            <a:normAutofit/>
          </a:bodyPr>
          <a:lstStyle>
            <a:lvl1pPr indent="-685800" lvl="0" marL="457200" algn="l">
              <a:lnSpc>
                <a:spcPct val="90000"/>
              </a:lnSpc>
              <a:spcBef>
                <a:spcPts val="4000"/>
              </a:spcBef>
              <a:spcAft>
                <a:spcPts val="0"/>
              </a:spcAft>
              <a:buClr>
                <a:schemeClr val="dk1"/>
              </a:buClr>
              <a:buSzPts val="7200"/>
              <a:buChar char="•"/>
              <a:defRPr/>
            </a:lvl1pPr>
            <a:lvl2pPr indent="-685800" lvl="1" marL="914400" algn="l">
              <a:lnSpc>
                <a:spcPct val="90000"/>
              </a:lnSpc>
              <a:spcBef>
                <a:spcPts val="2000"/>
              </a:spcBef>
              <a:spcAft>
                <a:spcPts val="0"/>
              </a:spcAft>
              <a:buClr>
                <a:schemeClr val="dk1"/>
              </a:buClr>
              <a:buSzPts val="7200"/>
              <a:buChar char="•"/>
              <a:defRPr/>
            </a:lvl2pPr>
            <a:lvl3pPr indent="-685800" lvl="2" marL="1371600" algn="l">
              <a:lnSpc>
                <a:spcPct val="90000"/>
              </a:lnSpc>
              <a:spcBef>
                <a:spcPts val="2000"/>
              </a:spcBef>
              <a:spcAft>
                <a:spcPts val="0"/>
              </a:spcAft>
              <a:buClr>
                <a:schemeClr val="dk1"/>
              </a:buClr>
              <a:buSzPts val="7200"/>
              <a:buChar char="•"/>
              <a:defRPr/>
            </a:lvl3pPr>
            <a:lvl4pPr indent="-685800" lvl="3" marL="1828800" algn="l">
              <a:lnSpc>
                <a:spcPct val="90000"/>
              </a:lnSpc>
              <a:spcBef>
                <a:spcPts val="2000"/>
              </a:spcBef>
              <a:spcAft>
                <a:spcPts val="0"/>
              </a:spcAft>
              <a:buClr>
                <a:schemeClr val="dk1"/>
              </a:buClr>
              <a:buSzPts val="7200"/>
              <a:buChar char="•"/>
              <a:defRPr/>
            </a:lvl4pPr>
            <a:lvl5pPr indent="-685800" lvl="4" marL="2286000" algn="l">
              <a:lnSpc>
                <a:spcPct val="90000"/>
              </a:lnSpc>
              <a:spcBef>
                <a:spcPts val="2000"/>
              </a:spcBef>
              <a:spcAft>
                <a:spcPts val="0"/>
              </a:spcAft>
              <a:buClr>
                <a:schemeClr val="dk1"/>
              </a:buClr>
              <a:buSzPts val="7200"/>
              <a:buChar char="•"/>
              <a:defRPr/>
            </a:lvl5pPr>
            <a:lvl6pPr indent="-685800" lvl="5" marL="2743200" algn="l">
              <a:lnSpc>
                <a:spcPct val="90000"/>
              </a:lnSpc>
              <a:spcBef>
                <a:spcPts val="2000"/>
              </a:spcBef>
              <a:spcAft>
                <a:spcPts val="0"/>
              </a:spcAft>
              <a:buClr>
                <a:schemeClr val="dk1"/>
              </a:buClr>
              <a:buSzPts val="7200"/>
              <a:buChar char="•"/>
              <a:defRPr/>
            </a:lvl6pPr>
            <a:lvl7pPr indent="-685800" lvl="6" marL="3200400" algn="l">
              <a:lnSpc>
                <a:spcPct val="90000"/>
              </a:lnSpc>
              <a:spcBef>
                <a:spcPts val="2000"/>
              </a:spcBef>
              <a:spcAft>
                <a:spcPts val="0"/>
              </a:spcAft>
              <a:buClr>
                <a:schemeClr val="dk1"/>
              </a:buClr>
              <a:buSzPts val="7200"/>
              <a:buChar char="•"/>
              <a:defRPr/>
            </a:lvl7pPr>
            <a:lvl8pPr indent="-685800" lvl="7" marL="3657600" algn="l">
              <a:lnSpc>
                <a:spcPct val="90000"/>
              </a:lnSpc>
              <a:spcBef>
                <a:spcPts val="2000"/>
              </a:spcBef>
              <a:spcAft>
                <a:spcPts val="0"/>
              </a:spcAft>
              <a:buClr>
                <a:schemeClr val="dk1"/>
              </a:buClr>
              <a:buSzPts val="7200"/>
              <a:buChar char="•"/>
              <a:defRPr/>
            </a:lvl8pPr>
            <a:lvl9pPr indent="-685800" lvl="8" marL="4114800" algn="l">
              <a:lnSpc>
                <a:spcPct val="90000"/>
              </a:lnSpc>
              <a:spcBef>
                <a:spcPts val="2000"/>
              </a:spcBef>
              <a:spcAft>
                <a:spcPts val="0"/>
              </a:spcAft>
              <a:buClr>
                <a:schemeClr val="dk1"/>
              </a:buClr>
              <a:buSzPts val="7200"/>
              <a:buChar char="•"/>
              <a:defRPr/>
            </a:lvl9pPr>
          </a:lstStyle>
          <a:p/>
        </p:txBody>
      </p:sp>
      <p:sp>
        <p:nvSpPr>
          <p:cNvPr id="20" name="Google Shape;20;p3"/>
          <p:cNvSpPr txBox="1"/>
          <p:nvPr>
            <p:ph idx="10" type="dt"/>
          </p:nvPr>
        </p:nvSpPr>
        <p:spPr>
          <a:xfrm>
            <a:off x="3017520" y="30510480"/>
            <a:ext cx="9875400" cy="1752600"/>
          </a:xfrm>
          <a:prstGeom prst="rect">
            <a:avLst/>
          </a:prstGeom>
          <a:noFill/>
          <a:ln>
            <a:noFill/>
          </a:ln>
        </p:spPr>
        <p:txBody>
          <a:bodyPr anchorCtr="0" anchor="ctr" bIns="182800" lIns="365700" spcFirstLastPara="1" rIns="365700" wrap="square" tIns="182800">
            <a:noAutofit/>
          </a:bodyPr>
          <a:lstStyle>
            <a:lvl1pPr lvl="0" algn="l">
              <a:spcBef>
                <a:spcPts val="0"/>
              </a:spcBef>
              <a:spcAft>
                <a:spcPts val="0"/>
              </a:spcAft>
              <a:buSzPts val="5600"/>
              <a:buNone/>
              <a:defRPr/>
            </a:lvl1pPr>
            <a:lvl2pPr lvl="1" algn="l">
              <a:spcBef>
                <a:spcPts val="0"/>
              </a:spcBef>
              <a:spcAft>
                <a:spcPts val="0"/>
              </a:spcAft>
              <a:buSzPts val="5600"/>
              <a:buNone/>
              <a:defRPr/>
            </a:lvl2pPr>
            <a:lvl3pPr lvl="2" algn="l">
              <a:spcBef>
                <a:spcPts val="0"/>
              </a:spcBef>
              <a:spcAft>
                <a:spcPts val="0"/>
              </a:spcAft>
              <a:buSzPts val="5600"/>
              <a:buNone/>
              <a:defRPr/>
            </a:lvl3pPr>
            <a:lvl4pPr lvl="3" algn="l">
              <a:spcBef>
                <a:spcPts val="0"/>
              </a:spcBef>
              <a:spcAft>
                <a:spcPts val="0"/>
              </a:spcAft>
              <a:buSzPts val="5600"/>
              <a:buNone/>
              <a:defRPr/>
            </a:lvl4pPr>
            <a:lvl5pPr lvl="4" algn="l">
              <a:spcBef>
                <a:spcPts val="0"/>
              </a:spcBef>
              <a:spcAft>
                <a:spcPts val="0"/>
              </a:spcAft>
              <a:buSzPts val="5600"/>
              <a:buNone/>
              <a:defRPr/>
            </a:lvl5pPr>
            <a:lvl6pPr lvl="5" algn="l">
              <a:spcBef>
                <a:spcPts val="0"/>
              </a:spcBef>
              <a:spcAft>
                <a:spcPts val="0"/>
              </a:spcAft>
              <a:buSzPts val="5600"/>
              <a:buNone/>
              <a:defRPr/>
            </a:lvl6pPr>
            <a:lvl7pPr lvl="6" algn="l">
              <a:spcBef>
                <a:spcPts val="0"/>
              </a:spcBef>
              <a:spcAft>
                <a:spcPts val="0"/>
              </a:spcAft>
              <a:buSzPts val="5600"/>
              <a:buNone/>
              <a:defRPr/>
            </a:lvl7pPr>
            <a:lvl8pPr lvl="7" algn="l">
              <a:spcBef>
                <a:spcPts val="0"/>
              </a:spcBef>
              <a:spcAft>
                <a:spcPts val="0"/>
              </a:spcAft>
              <a:buSzPts val="5600"/>
              <a:buNone/>
              <a:defRPr/>
            </a:lvl8pPr>
            <a:lvl9pPr lvl="8" algn="l">
              <a:spcBef>
                <a:spcPts val="0"/>
              </a:spcBef>
              <a:spcAft>
                <a:spcPts val="0"/>
              </a:spcAft>
              <a:buSzPts val="5600"/>
              <a:buNone/>
              <a:defRPr/>
            </a:lvl9pPr>
          </a:lstStyle>
          <a:p/>
        </p:txBody>
      </p:sp>
      <p:sp>
        <p:nvSpPr>
          <p:cNvPr id="21" name="Google Shape;21;p3"/>
          <p:cNvSpPr txBox="1"/>
          <p:nvPr>
            <p:ph idx="11" type="ftr"/>
          </p:nvPr>
        </p:nvSpPr>
        <p:spPr>
          <a:xfrm>
            <a:off x="14538960" y="30510480"/>
            <a:ext cx="14813400" cy="1752600"/>
          </a:xfrm>
          <a:prstGeom prst="rect">
            <a:avLst/>
          </a:prstGeom>
          <a:noFill/>
          <a:ln>
            <a:noFill/>
          </a:ln>
        </p:spPr>
        <p:txBody>
          <a:bodyPr anchorCtr="0" anchor="ctr" bIns="182800" lIns="365700" spcFirstLastPara="1" rIns="365700" wrap="square" tIns="182800">
            <a:noAutofit/>
          </a:bodyPr>
          <a:lstStyle>
            <a:lvl1pPr lvl="0" algn="ctr">
              <a:spcBef>
                <a:spcPts val="0"/>
              </a:spcBef>
              <a:spcAft>
                <a:spcPts val="0"/>
              </a:spcAft>
              <a:buSzPts val="5600"/>
              <a:buNone/>
              <a:defRPr/>
            </a:lvl1pPr>
            <a:lvl2pPr lvl="1" algn="l">
              <a:spcBef>
                <a:spcPts val="0"/>
              </a:spcBef>
              <a:spcAft>
                <a:spcPts val="0"/>
              </a:spcAft>
              <a:buSzPts val="5600"/>
              <a:buNone/>
              <a:defRPr/>
            </a:lvl2pPr>
            <a:lvl3pPr lvl="2" algn="l">
              <a:spcBef>
                <a:spcPts val="0"/>
              </a:spcBef>
              <a:spcAft>
                <a:spcPts val="0"/>
              </a:spcAft>
              <a:buSzPts val="5600"/>
              <a:buNone/>
              <a:defRPr/>
            </a:lvl3pPr>
            <a:lvl4pPr lvl="3" algn="l">
              <a:spcBef>
                <a:spcPts val="0"/>
              </a:spcBef>
              <a:spcAft>
                <a:spcPts val="0"/>
              </a:spcAft>
              <a:buSzPts val="5600"/>
              <a:buNone/>
              <a:defRPr/>
            </a:lvl4pPr>
            <a:lvl5pPr lvl="4" algn="l">
              <a:spcBef>
                <a:spcPts val="0"/>
              </a:spcBef>
              <a:spcAft>
                <a:spcPts val="0"/>
              </a:spcAft>
              <a:buSzPts val="5600"/>
              <a:buNone/>
              <a:defRPr/>
            </a:lvl5pPr>
            <a:lvl6pPr lvl="5" algn="l">
              <a:spcBef>
                <a:spcPts val="0"/>
              </a:spcBef>
              <a:spcAft>
                <a:spcPts val="0"/>
              </a:spcAft>
              <a:buSzPts val="5600"/>
              <a:buNone/>
              <a:defRPr/>
            </a:lvl6pPr>
            <a:lvl7pPr lvl="6" algn="l">
              <a:spcBef>
                <a:spcPts val="0"/>
              </a:spcBef>
              <a:spcAft>
                <a:spcPts val="0"/>
              </a:spcAft>
              <a:buSzPts val="5600"/>
              <a:buNone/>
              <a:defRPr/>
            </a:lvl7pPr>
            <a:lvl8pPr lvl="7" algn="l">
              <a:spcBef>
                <a:spcPts val="0"/>
              </a:spcBef>
              <a:spcAft>
                <a:spcPts val="0"/>
              </a:spcAft>
              <a:buSzPts val="5600"/>
              <a:buNone/>
              <a:defRPr/>
            </a:lvl8pPr>
            <a:lvl9pPr lvl="8" algn="l">
              <a:spcBef>
                <a:spcPts val="0"/>
              </a:spcBef>
              <a:spcAft>
                <a:spcPts val="0"/>
              </a:spcAft>
              <a:buSzPts val="5600"/>
              <a:buNone/>
              <a:defRPr/>
            </a:lvl9pPr>
          </a:lstStyle>
          <a:p/>
        </p:txBody>
      </p:sp>
      <p:sp>
        <p:nvSpPr>
          <p:cNvPr id="22" name="Google Shape;22;p3"/>
          <p:cNvSpPr txBox="1"/>
          <p:nvPr>
            <p:ph idx="12" type="sldNum"/>
          </p:nvPr>
        </p:nvSpPr>
        <p:spPr>
          <a:xfrm>
            <a:off x="30998160" y="30510480"/>
            <a:ext cx="9875400" cy="1752600"/>
          </a:xfrm>
          <a:prstGeom prst="rect">
            <a:avLst/>
          </a:prstGeom>
          <a:noFill/>
          <a:ln>
            <a:noFill/>
          </a:ln>
        </p:spPr>
        <p:txBody>
          <a:bodyPr anchorCtr="0" anchor="ctr" bIns="182800" lIns="365700" spcFirstLastPara="1" rIns="365700" wrap="square" tIns="1828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blipFill>
          <a:blip r:embed="rId2">
            <a:alphaModFix/>
          </a:blip>
          <a:stretch>
            <a:fillRect/>
          </a:stretch>
        </a:blipFill>
      </p:bgPr>
    </p:bg>
    <p:spTree>
      <p:nvGrpSpPr>
        <p:cNvPr id="23" name="Shape 23"/>
        <p:cNvGrpSpPr/>
        <p:nvPr/>
      </p:nvGrpSpPr>
      <p:grpSpPr>
        <a:xfrm>
          <a:off x="0" y="0"/>
          <a:ext cx="0" cy="0"/>
          <a:chOff x="0" y="0"/>
          <a:chExt cx="0" cy="0"/>
        </a:xfrm>
      </p:grpSpPr>
      <p:sp>
        <p:nvSpPr>
          <p:cNvPr id="24" name="Google Shape;24;p4"/>
          <p:cNvSpPr txBox="1"/>
          <p:nvPr>
            <p:ph type="title"/>
          </p:nvPr>
        </p:nvSpPr>
        <p:spPr>
          <a:xfrm>
            <a:off x="2994660" y="8206742"/>
            <a:ext cx="37856100" cy="13693200"/>
          </a:xfrm>
          <a:prstGeom prst="rect">
            <a:avLst/>
          </a:prstGeom>
          <a:noFill/>
          <a:ln>
            <a:noFill/>
          </a:ln>
        </p:spPr>
        <p:txBody>
          <a:bodyPr anchorCtr="0" anchor="b" bIns="182800" lIns="365700" spcFirstLastPara="1" rIns="365700" wrap="square" tIns="182800">
            <a:normAutofit/>
          </a:bodyPr>
          <a:lstStyle>
            <a:lvl1pPr lvl="0" algn="l">
              <a:lnSpc>
                <a:spcPct val="90000"/>
              </a:lnSpc>
              <a:spcBef>
                <a:spcPts val="0"/>
              </a:spcBef>
              <a:spcAft>
                <a:spcPts val="0"/>
              </a:spcAft>
              <a:buClr>
                <a:schemeClr val="dk1"/>
              </a:buClr>
              <a:buSzPts val="24000"/>
              <a:buFont typeface="Calibri"/>
              <a:buNone/>
              <a:defRPr sz="24000"/>
            </a:lvl1pPr>
            <a:lvl2pPr lvl="1">
              <a:spcBef>
                <a:spcPts val="0"/>
              </a:spcBef>
              <a:spcAft>
                <a:spcPts val="0"/>
              </a:spcAft>
              <a:buSzPts val="5600"/>
              <a:buNone/>
              <a:defRPr/>
            </a:lvl2pPr>
            <a:lvl3pPr lvl="2">
              <a:spcBef>
                <a:spcPts val="0"/>
              </a:spcBef>
              <a:spcAft>
                <a:spcPts val="0"/>
              </a:spcAft>
              <a:buSzPts val="5600"/>
              <a:buNone/>
              <a:defRPr/>
            </a:lvl3pPr>
            <a:lvl4pPr lvl="3">
              <a:spcBef>
                <a:spcPts val="0"/>
              </a:spcBef>
              <a:spcAft>
                <a:spcPts val="0"/>
              </a:spcAft>
              <a:buSzPts val="5600"/>
              <a:buNone/>
              <a:defRPr/>
            </a:lvl4pPr>
            <a:lvl5pPr lvl="4">
              <a:spcBef>
                <a:spcPts val="0"/>
              </a:spcBef>
              <a:spcAft>
                <a:spcPts val="0"/>
              </a:spcAft>
              <a:buSzPts val="5600"/>
              <a:buNone/>
              <a:defRPr/>
            </a:lvl5pPr>
            <a:lvl6pPr lvl="5">
              <a:spcBef>
                <a:spcPts val="0"/>
              </a:spcBef>
              <a:spcAft>
                <a:spcPts val="0"/>
              </a:spcAft>
              <a:buSzPts val="5600"/>
              <a:buNone/>
              <a:defRPr/>
            </a:lvl6pPr>
            <a:lvl7pPr lvl="6">
              <a:spcBef>
                <a:spcPts val="0"/>
              </a:spcBef>
              <a:spcAft>
                <a:spcPts val="0"/>
              </a:spcAft>
              <a:buSzPts val="5600"/>
              <a:buNone/>
              <a:defRPr/>
            </a:lvl7pPr>
            <a:lvl8pPr lvl="7">
              <a:spcBef>
                <a:spcPts val="0"/>
              </a:spcBef>
              <a:spcAft>
                <a:spcPts val="0"/>
              </a:spcAft>
              <a:buSzPts val="5600"/>
              <a:buNone/>
              <a:defRPr/>
            </a:lvl8pPr>
            <a:lvl9pPr lvl="8">
              <a:spcBef>
                <a:spcPts val="0"/>
              </a:spcBef>
              <a:spcAft>
                <a:spcPts val="0"/>
              </a:spcAft>
              <a:buSzPts val="5600"/>
              <a:buNone/>
              <a:defRPr/>
            </a:lvl9pPr>
          </a:lstStyle>
          <a:p/>
        </p:txBody>
      </p:sp>
      <p:sp>
        <p:nvSpPr>
          <p:cNvPr id="25" name="Google Shape;25;p4"/>
          <p:cNvSpPr txBox="1"/>
          <p:nvPr>
            <p:ph idx="1" type="body"/>
          </p:nvPr>
        </p:nvSpPr>
        <p:spPr>
          <a:xfrm>
            <a:off x="2994660" y="22029422"/>
            <a:ext cx="37856100" cy="7200900"/>
          </a:xfrm>
          <a:prstGeom prst="rect">
            <a:avLst/>
          </a:prstGeom>
          <a:noFill/>
          <a:ln>
            <a:noFill/>
          </a:ln>
        </p:spPr>
        <p:txBody>
          <a:bodyPr anchorCtr="0" anchor="t" bIns="182800" lIns="365700" spcFirstLastPara="1" rIns="365700" wrap="square" tIns="182800">
            <a:normAutofit/>
          </a:bodyPr>
          <a:lstStyle>
            <a:lvl1pPr indent="-228600" lvl="0" marL="457200" algn="l">
              <a:lnSpc>
                <a:spcPct val="90000"/>
              </a:lnSpc>
              <a:spcBef>
                <a:spcPts val="4000"/>
              </a:spcBef>
              <a:spcAft>
                <a:spcPts val="0"/>
              </a:spcAft>
              <a:buClr>
                <a:srgbClr val="8E8E8D"/>
              </a:buClr>
              <a:buSzPts val="9600"/>
              <a:buNone/>
              <a:defRPr sz="9600">
                <a:solidFill>
                  <a:srgbClr val="8E8E8D"/>
                </a:solidFill>
              </a:defRPr>
            </a:lvl1pPr>
            <a:lvl2pPr indent="-228600" lvl="1" marL="914400" algn="l">
              <a:lnSpc>
                <a:spcPct val="90000"/>
              </a:lnSpc>
              <a:spcBef>
                <a:spcPts val="2000"/>
              </a:spcBef>
              <a:spcAft>
                <a:spcPts val="0"/>
              </a:spcAft>
              <a:buClr>
                <a:srgbClr val="8E8E8D"/>
              </a:buClr>
              <a:buSzPts val="8000"/>
              <a:buNone/>
              <a:defRPr sz="8000">
                <a:solidFill>
                  <a:srgbClr val="8E8E8D"/>
                </a:solidFill>
              </a:defRPr>
            </a:lvl2pPr>
            <a:lvl3pPr indent="-228600" lvl="2" marL="1371600" algn="l">
              <a:lnSpc>
                <a:spcPct val="90000"/>
              </a:lnSpc>
              <a:spcBef>
                <a:spcPts val="2000"/>
              </a:spcBef>
              <a:spcAft>
                <a:spcPts val="0"/>
              </a:spcAft>
              <a:buClr>
                <a:srgbClr val="8E8E8D"/>
              </a:buClr>
              <a:buSzPts val="7200"/>
              <a:buNone/>
              <a:defRPr sz="7200">
                <a:solidFill>
                  <a:srgbClr val="8E8E8D"/>
                </a:solidFill>
              </a:defRPr>
            </a:lvl3pPr>
            <a:lvl4pPr indent="-228600" lvl="3" marL="1828800" algn="l">
              <a:lnSpc>
                <a:spcPct val="90000"/>
              </a:lnSpc>
              <a:spcBef>
                <a:spcPts val="2000"/>
              </a:spcBef>
              <a:spcAft>
                <a:spcPts val="0"/>
              </a:spcAft>
              <a:buClr>
                <a:srgbClr val="8E8E8D"/>
              </a:buClr>
              <a:buSzPts val="6400"/>
              <a:buNone/>
              <a:defRPr sz="6400">
                <a:solidFill>
                  <a:srgbClr val="8E8E8D"/>
                </a:solidFill>
              </a:defRPr>
            </a:lvl4pPr>
            <a:lvl5pPr indent="-228600" lvl="4" marL="2286000" algn="l">
              <a:lnSpc>
                <a:spcPct val="90000"/>
              </a:lnSpc>
              <a:spcBef>
                <a:spcPts val="2000"/>
              </a:spcBef>
              <a:spcAft>
                <a:spcPts val="0"/>
              </a:spcAft>
              <a:buClr>
                <a:srgbClr val="8E8E8D"/>
              </a:buClr>
              <a:buSzPts val="6400"/>
              <a:buNone/>
              <a:defRPr sz="6400">
                <a:solidFill>
                  <a:srgbClr val="8E8E8D"/>
                </a:solidFill>
              </a:defRPr>
            </a:lvl5pPr>
            <a:lvl6pPr indent="-228600" lvl="5" marL="2743200" algn="l">
              <a:lnSpc>
                <a:spcPct val="90000"/>
              </a:lnSpc>
              <a:spcBef>
                <a:spcPts val="2000"/>
              </a:spcBef>
              <a:spcAft>
                <a:spcPts val="0"/>
              </a:spcAft>
              <a:buClr>
                <a:srgbClr val="8E8E8D"/>
              </a:buClr>
              <a:buSzPts val="6400"/>
              <a:buNone/>
              <a:defRPr sz="6400">
                <a:solidFill>
                  <a:srgbClr val="8E8E8D"/>
                </a:solidFill>
              </a:defRPr>
            </a:lvl6pPr>
            <a:lvl7pPr indent="-228600" lvl="6" marL="3200400" algn="l">
              <a:lnSpc>
                <a:spcPct val="90000"/>
              </a:lnSpc>
              <a:spcBef>
                <a:spcPts val="2000"/>
              </a:spcBef>
              <a:spcAft>
                <a:spcPts val="0"/>
              </a:spcAft>
              <a:buClr>
                <a:srgbClr val="8E8E8D"/>
              </a:buClr>
              <a:buSzPts val="6400"/>
              <a:buNone/>
              <a:defRPr sz="6400">
                <a:solidFill>
                  <a:srgbClr val="8E8E8D"/>
                </a:solidFill>
              </a:defRPr>
            </a:lvl7pPr>
            <a:lvl8pPr indent="-228600" lvl="7" marL="3657600" algn="l">
              <a:lnSpc>
                <a:spcPct val="90000"/>
              </a:lnSpc>
              <a:spcBef>
                <a:spcPts val="2000"/>
              </a:spcBef>
              <a:spcAft>
                <a:spcPts val="0"/>
              </a:spcAft>
              <a:buClr>
                <a:srgbClr val="8E8E8D"/>
              </a:buClr>
              <a:buSzPts val="6400"/>
              <a:buNone/>
              <a:defRPr sz="6400">
                <a:solidFill>
                  <a:srgbClr val="8E8E8D"/>
                </a:solidFill>
              </a:defRPr>
            </a:lvl8pPr>
            <a:lvl9pPr indent="-228600" lvl="8" marL="4114800" algn="l">
              <a:lnSpc>
                <a:spcPct val="90000"/>
              </a:lnSpc>
              <a:spcBef>
                <a:spcPts val="2000"/>
              </a:spcBef>
              <a:spcAft>
                <a:spcPts val="0"/>
              </a:spcAft>
              <a:buClr>
                <a:srgbClr val="8E8E8D"/>
              </a:buClr>
              <a:buSzPts val="6400"/>
              <a:buNone/>
              <a:defRPr sz="6400">
                <a:solidFill>
                  <a:srgbClr val="8E8E8D"/>
                </a:solidFill>
              </a:defRPr>
            </a:lvl9pPr>
          </a:lstStyle>
          <a:p/>
        </p:txBody>
      </p:sp>
      <p:sp>
        <p:nvSpPr>
          <p:cNvPr id="26" name="Google Shape;26;p4"/>
          <p:cNvSpPr txBox="1"/>
          <p:nvPr>
            <p:ph idx="10" type="dt"/>
          </p:nvPr>
        </p:nvSpPr>
        <p:spPr>
          <a:xfrm>
            <a:off x="3017520" y="30510480"/>
            <a:ext cx="9875400" cy="1752600"/>
          </a:xfrm>
          <a:prstGeom prst="rect">
            <a:avLst/>
          </a:prstGeom>
          <a:noFill/>
          <a:ln>
            <a:noFill/>
          </a:ln>
        </p:spPr>
        <p:txBody>
          <a:bodyPr anchorCtr="0" anchor="ctr" bIns="182800" lIns="365700" spcFirstLastPara="1" rIns="365700" wrap="square" tIns="182800">
            <a:noAutofit/>
          </a:bodyPr>
          <a:lstStyle>
            <a:lvl1pPr lvl="0" algn="l">
              <a:spcBef>
                <a:spcPts val="0"/>
              </a:spcBef>
              <a:spcAft>
                <a:spcPts val="0"/>
              </a:spcAft>
              <a:buSzPts val="5600"/>
              <a:buNone/>
              <a:defRPr/>
            </a:lvl1pPr>
            <a:lvl2pPr lvl="1" algn="l">
              <a:spcBef>
                <a:spcPts val="0"/>
              </a:spcBef>
              <a:spcAft>
                <a:spcPts val="0"/>
              </a:spcAft>
              <a:buSzPts val="5600"/>
              <a:buNone/>
              <a:defRPr/>
            </a:lvl2pPr>
            <a:lvl3pPr lvl="2" algn="l">
              <a:spcBef>
                <a:spcPts val="0"/>
              </a:spcBef>
              <a:spcAft>
                <a:spcPts val="0"/>
              </a:spcAft>
              <a:buSzPts val="5600"/>
              <a:buNone/>
              <a:defRPr/>
            </a:lvl3pPr>
            <a:lvl4pPr lvl="3" algn="l">
              <a:spcBef>
                <a:spcPts val="0"/>
              </a:spcBef>
              <a:spcAft>
                <a:spcPts val="0"/>
              </a:spcAft>
              <a:buSzPts val="5600"/>
              <a:buNone/>
              <a:defRPr/>
            </a:lvl4pPr>
            <a:lvl5pPr lvl="4" algn="l">
              <a:spcBef>
                <a:spcPts val="0"/>
              </a:spcBef>
              <a:spcAft>
                <a:spcPts val="0"/>
              </a:spcAft>
              <a:buSzPts val="5600"/>
              <a:buNone/>
              <a:defRPr/>
            </a:lvl5pPr>
            <a:lvl6pPr lvl="5" algn="l">
              <a:spcBef>
                <a:spcPts val="0"/>
              </a:spcBef>
              <a:spcAft>
                <a:spcPts val="0"/>
              </a:spcAft>
              <a:buSzPts val="5600"/>
              <a:buNone/>
              <a:defRPr/>
            </a:lvl6pPr>
            <a:lvl7pPr lvl="6" algn="l">
              <a:spcBef>
                <a:spcPts val="0"/>
              </a:spcBef>
              <a:spcAft>
                <a:spcPts val="0"/>
              </a:spcAft>
              <a:buSzPts val="5600"/>
              <a:buNone/>
              <a:defRPr/>
            </a:lvl7pPr>
            <a:lvl8pPr lvl="7" algn="l">
              <a:spcBef>
                <a:spcPts val="0"/>
              </a:spcBef>
              <a:spcAft>
                <a:spcPts val="0"/>
              </a:spcAft>
              <a:buSzPts val="5600"/>
              <a:buNone/>
              <a:defRPr/>
            </a:lvl8pPr>
            <a:lvl9pPr lvl="8" algn="l">
              <a:spcBef>
                <a:spcPts val="0"/>
              </a:spcBef>
              <a:spcAft>
                <a:spcPts val="0"/>
              </a:spcAft>
              <a:buSzPts val="5600"/>
              <a:buNone/>
              <a:defRPr/>
            </a:lvl9pPr>
          </a:lstStyle>
          <a:p/>
        </p:txBody>
      </p:sp>
      <p:sp>
        <p:nvSpPr>
          <p:cNvPr id="27" name="Google Shape;27;p4"/>
          <p:cNvSpPr txBox="1"/>
          <p:nvPr>
            <p:ph idx="11" type="ftr"/>
          </p:nvPr>
        </p:nvSpPr>
        <p:spPr>
          <a:xfrm>
            <a:off x="14538960" y="30510480"/>
            <a:ext cx="14813400" cy="1752600"/>
          </a:xfrm>
          <a:prstGeom prst="rect">
            <a:avLst/>
          </a:prstGeom>
          <a:noFill/>
          <a:ln>
            <a:noFill/>
          </a:ln>
        </p:spPr>
        <p:txBody>
          <a:bodyPr anchorCtr="0" anchor="ctr" bIns="182800" lIns="365700" spcFirstLastPara="1" rIns="365700" wrap="square" tIns="182800">
            <a:noAutofit/>
          </a:bodyPr>
          <a:lstStyle>
            <a:lvl1pPr lvl="0" algn="ctr">
              <a:spcBef>
                <a:spcPts val="0"/>
              </a:spcBef>
              <a:spcAft>
                <a:spcPts val="0"/>
              </a:spcAft>
              <a:buSzPts val="5600"/>
              <a:buNone/>
              <a:defRPr/>
            </a:lvl1pPr>
            <a:lvl2pPr lvl="1" algn="l">
              <a:spcBef>
                <a:spcPts val="0"/>
              </a:spcBef>
              <a:spcAft>
                <a:spcPts val="0"/>
              </a:spcAft>
              <a:buSzPts val="5600"/>
              <a:buNone/>
              <a:defRPr/>
            </a:lvl2pPr>
            <a:lvl3pPr lvl="2" algn="l">
              <a:spcBef>
                <a:spcPts val="0"/>
              </a:spcBef>
              <a:spcAft>
                <a:spcPts val="0"/>
              </a:spcAft>
              <a:buSzPts val="5600"/>
              <a:buNone/>
              <a:defRPr/>
            </a:lvl3pPr>
            <a:lvl4pPr lvl="3" algn="l">
              <a:spcBef>
                <a:spcPts val="0"/>
              </a:spcBef>
              <a:spcAft>
                <a:spcPts val="0"/>
              </a:spcAft>
              <a:buSzPts val="5600"/>
              <a:buNone/>
              <a:defRPr/>
            </a:lvl4pPr>
            <a:lvl5pPr lvl="4" algn="l">
              <a:spcBef>
                <a:spcPts val="0"/>
              </a:spcBef>
              <a:spcAft>
                <a:spcPts val="0"/>
              </a:spcAft>
              <a:buSzPts val="5600"/>
              <a:buNone/>
              <a:defRPr/>
            </a:lvl5pPr>
            <a:lvl6pPr lvl="5" algn="l">
              <a:spcBef>
                <a:spcPts val="0"/>
              </a:spcBef>
              <a:spcAft>
                <a:spcPts val="0"/>
              </a:spcAft>
              <a:buSzPts val="5600"/>
              <a:buNone/>
              <a:defRPr/>
            </a:lvl6pPr>
            <a:lvl7pPr lvl="6" algn="l">
              <a:spcBef>
                <a:spcPts val="0"/>
              </a:spcBef>
              <a:spcAft>
                <a:spcPts val="0"/>
              </a:spcAft>
              <a:buSzPts val="5600"/>
              <a:buNone/>
              <a:defRPr/>
            </a:lvl7pPr>
            <a:lvl8pPr lvl="7" algn="l">
              <a:spcBef>
                <a:spcPts val="0"/>
              </a:spcBef>
              <a:spcAft>
                <a:spcPts val="0"/>
              </a:spcAft>
              <a:buSzPts val="5600"/>
              <a:buNone/>
              <a:defRPr/>
            </a:lvl8pPr>
            <a:lvl9pPr lvl="8" algn="l">
              <a:spcBef>
                <a:spcPts val="0"/>
              </a:spcBef>
              <a:spcAft>
                <a:spcPts val="0"/>
              </a:spcAft>
              <a:buSzPts val="5600"/>
              <a:buNone/>
              <a:defRPr/>
            </a:lvl9pPr>
          </a:lstStyle>
          <a:p/>
        </p:txBody>
      </p:sp>
      <p:sp>
        <p:nvSpPr>
          <p:cNvPr id="28" name="Google Shape;28;p4"/>
          <p:cNvSpPr txBox="1"/>
          <p:nvPr>
            <p:ph idx="12" type="sldNum"/>
          </p:nvPr>
        </p:nvSpPr>
        <p:spPr>
          <a:xfrm>
            <a:off x="30998160" y="30510480"/>
            <a:ext cx="9875400" cy="1752600"/>
          </a:xfrm>
          <a:prstGeom prst="rect">
            <a:avLst/>
          </a:prstGeom>
          <a:noFill/>
          <a:ln>
            <a:noFill/>
          </a:ln>
        </p:spPr>
        <p:txBody>
          <a:bodyPr anchorCtr="0" anchor="ctr" bIns="182800" lIns="365700" spcFirstLastPara="1" rIns="365700" wrap="square" tIns="1828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bg>
      <p:bgPr>
        <a:blipFill>
          <a:blip r:embed="rId2">
            <a:alphaModFix/>
          </a:blip>
          <a:stretch>
            <a:fillRect/>
          </a:stretch>
        </a:blipFill>
      </p:bgPr>
    </p:bg>
    <p:spTree>
      <p:nvGrpSpPr>
        <p:cNvPr id="29" name="Shape 29"/>
        <p:cNvGrpSpPr/>
        <p:nvPr/>
      </p:nvGrpSpPr>
      <p:grpSpPr>
        <a:xfrm>
          <a:off x="0" y="0"/>
          <a:ext cx="0" cy="0"/>
          <a:chOff x="0" y="0"/>
          <a:chExt cx="0" cy="0"/>
        </a:xfrm>
      </p:grpSpPr>
      <p:sp>
        <p:nvSpPr>
          <p:cNvPr id="30" name="Google Shape;30;p5"/>
          <p:cNvSpPr txBox="1"/>
          <p:nvPr>
            <p:ph type="title"/>
          </p:nvPr>
        </p:nvSpPr>
        <p:spPr>
          <a:xfrm>
            <a:off x="3017520" y="1752600"/>
            <a:ext cx="37856100" cy="6362700"/>
          </a:xfrm>
          <a:prstGeom prst="rect">
            <a:avLst/>
          </a:prstGeom>
          <a:noFill/>
          <a:ln>
            <a:noFill/>
          </a:ln>
        </p:spPr>
        <p:txBody>
          <a:bodyPr anchorCtr="0" anchor="ctr" bIns="182800" lIns="365700" spcFirstLastPara="1" rIns="365700" wrap="square" tIns="182800">
            <a:normAutofit/>
          </a:bodyPr>
          <a:lstStyle>
            <a:lvl1pPr lvl="0" algn="l">
              <a:lnSpc>
                <a:spcPct val="90000"/>
              </a:lnSpc>
              <a:spcBef>
                <a:spcPts val="0"/>
              </a:spcBef>
              <a:spcAft>
                <a:spcPts val="0"/>
              </a:spcAft>
              <a:buClr>
                <a:schemeClr val="dk1"/>
              </a:buClr>
              <a:buSzPts val="7200"/>
              <a:buNone/>
              <a:defRPr/>
            </a:lvl1pPr>
            <a:lvl2pPr lvl="1">
              <a:spcBef>
                <a:spcPts val="0"/>
              </a:spcBef>
              <a:spcAft>
                <a:spcPts val="0"/>
              </a:spcAft>
              <a:buSzPts val="5600"/>
              <a:buNone/>
              <a:defRPr/>
            </a:lvl2pPr>
            <a:lvl3pPr lvl="2">
              <a:spcBef>
                <a:spcPts val="0"/>
              </a:spcBef>
              <a:spcAft>
                <a:spcPts val="0"/>
              </a:spcAft>
              <a:buSzPts val="5600"/>
              <a:buNone/>
              <a:defRPr/>
            </a:lvl3pPr>
            <a:lvl4pPr lvl="3">
              <a:spcBef>
                <a:spcPts val="0"/>
              </a:spcBef>
              <a:spcAft>
                <a:spcPts val="0"/>
              </a:spcAft>
              <a:buSzPts val="5600"/>
              <a:buNone/>
              <a:defRPr/>
            </a:lvl4pPr>
            <a:lvl5pPr lvl="4">
              <a:spcBef>
                <a:spcPts val="0"/>
              </a:spcBef>
              <a:spcAft>
                <a:spcPts val="0"/>
              </a:spcAft>
              <a:buSzPts val="5600"/>
              <a:buNone/>
              <a:defRPr/>
            </a:lvl5pPr>
            <a:lvl6pPr lvl="5">
              <a:spcBef>
                <a:spcPts val="0"/>
              </a:spcBef>
              <a:spcAft>
                <a:spcPts val="0"/>
              </a:spcAft>
              <a:buSzPts val="5600"/>
              <a:buNone/>
              <a:defRPr/>
            </a:lvl6pPr>
            <a:lvl7pPr lvl="6">
              <a:spcBef>
                <a:spcPts val="0"/>
              </a:spcBef>
              <a:spcAft>
                <a:spcPts val="0"/>
              </a:spcAft>
              <a:buSzPts val="5600"/>
              <a:buNone/>
              <a:defRPr/>
            </a:lvl7pPr>
            <a:lvl8pPr lvl="7">
              <a:spcBef>
                <a:spcPts val="0"/>
              </a:spcBef>
              <a:spcAft>
                <a:spcPts val="0"/>
              </a:spcAft>
              <a:buSzPts val="5600"/>
              <a:buNone/>
              <a:defRPr/>
            </a:lvl8pPr>
            <a:lvl9pPr lvl="8">
              <a:spcBef>
                <a:spcPts val="0"/>
              </a:spcBef>
              <a:spcAft>
                <a:spcPts val="0"/>
              </a:spcAft>
              <a:buSzPts val="5600"/>
              <a:buNone/>
              <a:defRPr/>
            </a:lvl9pPr>
          </a:lstStyle>
          <a:p/>
        </p:txBody>
      </p:sp>
      <p:sp>
        <p:nvSpPr>
          <p:cNvPr id="31" name="Google Shape;31;p5"/>
          <p:cNvSpPr txBox="1"/>
          <p:nvPr>
            <p:ph idx="1" type="body"/>
          </p:nvPr>
        </p:nvSpPr>
        <p:spPr>
          <a:xfrm>
            <a:off x="3017520" y="8763000"/>
            <a:ext cx="18653700" cy="20886300"/>
          </a:xfrm>
          <a:prstGeom prst="rect">
            <a:avLst/>
          </a:prstGeom>
          <a:noFill/>
          <a:ln>
            <a:noFill/>
          </a:ln>
        </p:spPr>
        <p:txBody>
          <a:bodyPr anchorCtr="0" anchor="t" bIns="182800" lIns="365700" spcFirstLastPara="1" rIns="365700" wrap="square" tIns="182800">
            <a:normAutofit/>
          </a:bodyPr>
          <a:lstStyle>
            <a:lvl1pPr indent="-685800" lvl="0" marL="457200" algn="l">
              <a:lnSpc>
                <a:spcPct val="90000"/>
              </a:lnSpc>
              <a:spcBef>
                <a:spcPts val="4000"/>
              </a:spcBef>
              <a:spcAft>
                <a:spcPts val="0"/>
              </a:spcAft>
              <a:buClr>
                <a:schemeClr val="dk1"/>
              </a:buClr>
              <a:buSzPts val="7200"/>
              <a:buChar char="•"/>
              <a:defRPr/>
            </a:lvl1pPr>
            <a:lvl2pPr indent="-685800" lvl="1" marL="914400" algn="l">
              <a:lnSpc>
                <a:spcPct val="90000"/>
              </a:lnSpc>
              <a:spcBef>
                <a:spcPts val="2000"/>
              </a:spcBef>
              <a:spcAft>
                <a:spcPts val="0"/>
              </a:spcAft>
              <a:buClr>
                <a:schemeClr val="dk1"/>
              </a:buClr>
              <a:buSzPts val="7200"/>
              <a:buChar char="•"/>
              <a:defRPr/>
            </a:lvl2pPr>
            <a:lvl3pPr indent="-685800" lvl="2" marL="1371600" algn="l">
              <a:lnSpc>
                <a:spcPct val="90000"/>
              </a:lnSpc>
              <a:spcBef>
                <a:spcPts val="2000"/>
              </a:spcBef>
              <a:spcAft>
                <a:spcPts val="0"/>
              </a:spcAft>
              <a:buClr>
                <a:schemeClr val="dk1"/>
              </a:buClr>
              <a:buSzPts val="7200"/>
              <a:buChar char="•"/>
              <a:defRPr/>
            </a:lvl3pPr>
            <a:lvl4pPr indent="-685800" lvl="3" marL="1828800" algn="l">
              <a:lnSpc>
                <a:spcPct val="90000"/>
              </a:lnSpc>
              <a:spcBef>
                <a:spcPts val="2000"/>
              </a:spcBef>
              <a:spcAft>
                <a:spcPts val="0"/>
              </a:spcAft>
              <a:buClr>
                <a:schemeClr val="dk1"/>
              </a:buClr>
              <a:buSzPts val="7200"/>
              <a:buChar char="•"/>
              <a:defRPr/>
            </a:lvl4pPr>
            <a:lvl5pPr indent="-685800" lvl="4" marL="2286000" algn="l">
              <a:lnSpc>
                <a:spcPct val="90000"/>
              </a:lnSpc>
              <a:spcBef>
                <a:spcPts val="2000"/>
              </a:spcBef>
              <a:spcAft>
                <a:spcPts val="0"/>
              </a:spcAft>
              <a:buClr>
                <a:schemeClr val="dk1"/>
              </a:buClr>
              <a:buSzPts val="7200"/>
              <a:buChar char="•"/>
              <a:defRPr/>
            </a:lvl5pPr>
            <a:lvl6pPr indent="-685800" lvl="5" marL="2743200" algn="l">
              <a:lnSpc>
                <a:spcPct val="90000"/>
              </a:lnSpc>
              <a:spcBef>
                <a:spcPts val="2000"/>
              </a:spcBef>
              <a:spcAft>
                <a:spcPts val="0"/>
              </a:spcAft>
              <a:buClr>
                <a:schemeClr val="dk1"/>
              </a:buClr>
              <a:buSzPts val="7200"/>
              <a:buChar char="•"/>
              <a:defRPr/>
            </a:lvl6pPr>
            <a:lvl7pPr indent="-685800" lvl="6" marL="3200400" algn="l">
              <a:lnSpc>
                <a:spcPct val="90000"/>
              </a:lnSpc>
              <a:spcBef>
                <a:spcPts val="2000"/>
              </a:spcBef>
              <a:spcAft>
                <a:spcPts val="0"/>
              </a:spcAft>
              <a:buClr>
                <a:schemeClr val="dk1"/>
              </a:buClr>
              <a:buSzPts val="7200"/>
              <a:buChar char="•"/>
              <a:defRPr/>
            </a:lvl7pPr>
            <a:lvl8pPr indent="-685800" lvl="7" marL="3657600" algn="l">
              <a:lnSpc>
                <a:spcPct val="90000"/>
              </a:lnSpc>
              <a:spcBef>
                <a:spcPts val="2000"/>
              </a:spcBef>
              <a:spcAft>
                <a:spcPts val="0"/>
              </a:spcAft>
              <a:buClr>
                <a:schemeClr val="dk1"/>
              </a:buClr>
              <a:buSzPts val="7200"/>
              <a:buChar char="•"/>
              <a:defRPr/>
            </a:lvl8pPr>
            <a:lvl9pPr indent="-685800" lvl="8" marL="4114800" algn="l">
              <a:lnSpc>
                <a:spcPct val="90000"/>
              </a:lnSpc>
              <a:spcBef>
                <a:spcPts val="2000"/>
              </a:spcBef>
              <a:spcAft>
                <a:spcPts val="0"/>
              </a:spcAft>
              <a:buClr>
                <a:schemeClr val="dk1"/>
              </a:buClr>
              <a:buSzPts val="7200"/>
              <a:buChar char="•"/>
              <a:defRPr/>
            </a:lvl9pPr>
          </a:lstStyle>
          <a:p/>
        </p:txBody>
      </p:sp>
      <p:sp>
        <p:nvSpPr>
          <p:cNvPr id="32" name="Google Shape;32;p5"/>
          <p:cNvSpPr txBox="1"/>
          <p:nvPr>
            <p:ph idx="2" type="body"/>
          </p:nvPr>
        </p:nvSpPr>
        <p:spPr>
          <a:xfrm>
            <a:off x="22219920" y="8763000"/>
            <a:ext cx="18653700" cy="20886300"/>
          </a:xfrm>
          <a:prstGeom prst="rect">
            <a:avLst/>
          </a:prstGeom>
          <a:noFill/>
          <a:ln>
            <a:noFill/>
          </a:ln>
        </p:spPr>
        <p:txBody>
          <a:bodyPr anchorCtr="0" anchor="t" bIns="182800" lIns="365700" spcFirstLastPara="1" rIns="365700" wrap="square" tIns="182800">
            <a:normAutofit/>
          </a:bodyPr>
          <a:lstStyle>
            <a:lvl1pPr indent="-685800" lvl="0" marL="457200" algn="l">
              <a:lnSpc>
                <a:spcPct val="90000"/>
              </a:lnSpc>
              <a:spcBef>
                <a:spcPts val="4000"/>
              </a:spcBef>
              <a:spcAft>
                <a:spcPts val="0"/>
              </a:spcAft>
              <a:buClr>
                <a:schemeClr val="dk1"/>
              </a:buClr>
              <a:buSzPts val="7200"/>
              <a:buChar char="•"/>
              <a:defRPr/>
            </a:lvl1pPr>
            <a:lvl2pPr indent="-685800" lvl="1" marL="914400" algn="l">
              <a:lnSpc>
                <a:spcPct val="90000"/>
              </a:lnSpc>
              <a:spcBef>
                <a:spcPts val="2000"/>
              </a:spcBef>
              <a:spcAft>
                <a:spcPts val="0"/>
              </a:spcAft>
              <a:buClr>
                <a:schemeClr val="dk1"/>
              </a:buClr>
              <a:buSzPts val="7200"/>
              <a:buChar char="•"/>
              <a:defRPr/>
            </a:lvl2pPr>
            <a:lvl3pPr indent="-685800" lvl="2" marL="1371600" algn="l">
              <a:lnSpc>
                <a:spcPct val="90000"/>
              </a:lnSpc>
              <a:spcBef>
                <a:spcPts val="2000"/>
              </a:spcBef>
              <a:spcAft>
                <a:spcPts val="0"/>
              </a:spcAft>
              <a:buClr>
                <a:schemeClr val="dk1"/>
              </a:buClr>
              <a:buSzPts val="7200"/>
              <a:buChar char="•"/>
              <a:defRPr/>
            </a:lvl3pPr>
            <a:lvl4pPr indent="-685800" lvl="3" marL="1828800" algn="l">
              <a:lnSpc>
                <a:spcPct val="90000"/>
              </a:lnSpc>
              <a:spcBef>
                <a:spcPts val="2000"/>
              </a:spcBef>
              <a:spcAft>
                <a:spcPts val="0"/>
              </a:spcAft>
              <a:buClr>
                <a:schemeClr val="dk1"/>
              </a:buClr>
              <a:buSzPts val="7200"/>
              <a:buChar char="•"/>
              <a:defRPr/>
            </a:lvl4pPr>
            <a:lvl5pPr indent="-685800" lvl="4" marL="2286000" algn="l">
              <a:lnSpc>
                <a:spcPct val="90000"/>
              </a:lnSpc>
              <a:spcBef>
                <a:spcPts val="2000"/>
              </a:spcBef>
              <a:spcAft>
                <a:spcPts val="0"/>
              </a:spcAft>
              <a:buClr>
                <a:schemeClr val="dk1"/>
              </a:buClr>
              <a:buSzPts val="7200"/>
              <a:buChar char="•"/>
              <a:defRPr/>
            </a:lvl5pPr>
            <a:lvl6pPr indent="-685800" lvl="5" marL="2743200" algn="l">
              <a:lnSpc>
                <a:spcPct val="90000"/>
              </a:lnSpc>
              <a:spcBef>
                <a:spcPts val="2000"/>
              </a:spcBef>
              <a:spcAft>
                <a:spcPts val="0"/>
              </a:spcAft>
              <a:buClr>
                <a:schemeClr val="dk1"/>
              </a:buClr>
              <a:buSzPts val="7200"/>
              <a:buChar char="•"/>
              <a:defRPr/>
            </a:lvl6pPr>
            <a:lvl7pPr indent="-685800" lvl="6" marL="3200400" algn="l">
              <a:lnSpc>
                <a:spcPct val="90000"/>
              </a:lnSpc>
              <a:spcBef>
                <a:spcPts val="2000"/>
              </a:spcBef>
              <a:spcAft>
                <a:spcPts val="0"/>
              </a:spcAft>
              <a:buClr>
                <a:schemeClr val="dk1"/>
              </a:buClr>
              <a:buSzPts val="7200"/>
              <a:buChar char="•"/>
              <a:defRPr/>
            </a:lvl7pPr>
            <a:lvl8pPr indent="-685800" lvl="7" marL="3657600" algn="l">
              <a:lnSpc>
                <a:spcPct val="90000"/>
              </a:lnSpc>
              <a:spcBef>
                <a:spcPts val="2000"/>
              </a:spcBef>
              <a:spcAft>
                <a:spcPts val="0"/>
              </a:spcAft>
              <a:buClr>
                <a:schemeClr val="dk1"/>
              </a:buClr>
              <a:buSzPts val="7200"/>
              <a:buChar char="•"/>
              <a:defRPr/>
            </a:lvl8pPr>
            <a:lvl9pPr indent="-685800" lvl="8" marL="4114800" algn="l">
              <a:lnSpc>
                <a:spcPct val="90000"/>
              </a:lnSpc>
              <a:spcBef>
                <a:spcPts val="2000"/>
              </a:spcBef>
              <a:spcAft>
                <a:spcPts val="0"/>
              </a:spcAft>
              <a:buClr>
                <a:schemeClr val="dk1"/>
              </a:buClr>
              <a:buSzPts val="7200"/>
              <a:buChar char="•"/>
              <a:defRPr/>
            </a:lvl9pPr>
          </a:lstStyle>
          <a:p/>
        </p:txBody>
      </p:sp>
      <p:sp>
        <p:nvSpPr>
          <p:cNvPr id="33" name="Google Shape;33;p5"/>
          <p:cNvSpPr txBox="1"/>
          <p:nvPr>
            <p:ph idx="10" type="dt"/>
          </p:nvPr>
        </p:nvSpPr>
        <p:spPr>
          <a:xfrm>
            <a:off x="3017520" y="30510480"/>
            <a:ext cx="9875400" cy="1752600"/>
          </a:xfrm>
          <a:prstGeom prst="rect">
            <a:avLst/>
          </a:prstGeom>
          <a:noFill/>
          <a:ln>
            <a:noFill/>
          </a:ln>
        </p:spPr>
        <p:txBody>
          <a:bodyPr anchorCtr="0" anchor="ctr" bIns="182800" lIns="365700" spcFirstLastPara="1" rIns="365700" wrap="square" tIns="182800">
            <a:noAutofit/>
          </a:bodyPr>
          <a:lstStyle>
            <a:lvl1pPr lvl="0" algn="l">
              <a:spcBef>
                <a:spcPts val="0"/>
              </a:spcBef>
              <a:spcAft>
                <a:spcPts val="0"/>
              </a:spcAft>
              <a:buSzPts val="5600"/>
              <a:buNone/>
              <a:defRPr/>
            </a:lvl1pPr>
            <a:lvl2pPr lvl="1" algn="l">
              <a:spcBef>
                <a:spcPts val="0"/>
              </a:spcBef>
              <a:spcAft>
                <a:spcPts val="0"/>
              </a:spcAft>
              <a:buSzPts val="5600"/>
              <a:buNone/>
              <a:defRPr/>
            </a:lvl2pPr>
            <a:lvl3pPr lvl="2" algn="l">
              <a:spcBef>
                <a:spcPts val="0"/>
              </a:spcBef>
              <a:spcAft>
                <a:spcPts val="0"/>
              </a:spcAft>
              <a:buSzPts val="5600"/>
              <a:buNone/>
              <a:defRPr/>
            </a:lvl3pPr>
            <a:lvl4pPr lvl="3" algn="l">
              <a:spcBef>
                <a:spcPts val="0"/>
              </a:spcBef>
              <a:spcAft>
                <a:spcPts val="0"/>
              </a:spcAft>
              <a:buSzPts val="5600"/>
              <a:buNone/>
              <a:defRPr/>
            </a:lvl4pPr>
            <a:lvl5pPr lvl="4" algn="l">
              <a:spcBef>
                <a:spcPts val="0"/>
              </a:spcBef>
              <a:spcAft>
                <a:spcPts val="0"/>
              </a:spcAft>
              <a:buSzPts val="5600"/>
              <a:buNone/>
              <a:defRPr/>
            </a:lvl5pPr>
            <a:lvl6pPr lvl="5" algn="l">
              <a:spcBef>
                <a:spcPts val="0"/>
              </a:spcBef>
              <a:spcAft>
                <a:spcPts val="0"/>
              </a:spcAft>
              <a:buSzPts val="5600"/>
              <a:buNone/>
              <a:defRPr/>
            </a:lvl6pPr>
            <a:lvl7pPr lvl="6" algn="l">
              <a:spcBef>
                <a:spcPts val="0"/>
              </a:spcBef>
              <a:spcAft>
                <a:spcPts val="0"/>
              </a:spcAft>
              <a:buSzPts val="5600"/>
              <a:buNone/>
              <a:defRPr/>
            </a:lvl7pPr>
            <a:lvl8pPr lvl="7" algn="l">
              <a:spcBef>
                <a:spcPts val="0"/>
              </a:spcBef>
              <a:spcAft>
                <a:spcPts val="0"/>
              </a:spcAft>
              <a:buSzPts val="5600"/>
              <a:buNone/>
              <a:defRPr/>
            </a:lvl8pPr>
            <a:lvl9pPr lvl="8" algn="l">
              <a:spcBef>
                <a:spcPts val="0"/>
              </a:spcBef>
              <a:spcAft>
                <a:spcPts val="0"/>
              </a:spcAft>
              <a:buSzPts val="5600"/>
              <a:buNone/>
              <a:defRPr/>
            </a:lvl9pPr>
          </a:lstStyle>
          <a:p/>
        </p:txBody>
      </p:sp>
      <p:sp>
        <p:nvSpPr>
          <p:cNvPr id="34" name="Google Shape;34;p5"/>
          <p:cNvSpPr txBox="1"/>
          <p:nvPr>
            <p:ph idx="11" type="ftr"/>
          </p:nvPr>
        </p:nvSpPr>
        <p:spPr>
          <a:xfrm>
            <a:off x="14538960" y="30510480"/>
            <a:ext cx="14813400" cy="1752600"/>
          </a:xfrm>
          <a:prstGeom prst="rect">
            <a:avLst/>
          </a:prstGeom>
          <a:noFill/>
          <a:ln>
            <a:noFill/>
          </a:ln>
        </p:spPr>
        <p:txBody>
          <a:bodyPr anchorCtr="0" anchor="ctr" bIns="182800" lIns="365700" spcFirstLastPara="1" rIns="365700" wrap="square" tIns="182800">
            <a:noAutofit/>
          </a:bodyPr>
          <a:lstStyle>
            <a:lvl1pPr lvl="0" algn="ctr">
              <a:spcBef>
                <a:spcPts val="0"/>
              </a:spcBef>
              <a:spcAft>
                <a:spcPts val="0"/>
              </a:spcAft>
              <a:buSzPts val="5600"/>
              <a:buNone/>
              <a:defRPr/>
            </a:lvl1pPr>
            <a:lvl2pPr lvl="1" algn="l">
              <a:spcBef>
                <a:spcPts val="0"/>
              </a:spcBef>
              <a:spcAft>
                <a:spcPts val="0"/>
              </a:spcAft>
              <a:buSzPts val="5600"/>
              <a:buNone/>
              <a:defRPr/>
            </a:lvl2pPr>
            <a:lvl3pPr lvl="2" algn="l">
              <a:spcBef>
                <a:spcPts val="0"/>
              </a:spcBef>
              <a:spcAft>
                <a:spcPts val="0"/>
              </a:spcAft>
              <a:buSzPts val="5600"/>
              <a:buNone/>
              <a:defRPr/>
            </a:lvl3pPr>
            <a:lvl4pPr lvl="3" algn="l">
              <a:spcBef>
                <a:spcPts val="0"/>
              </a:spcBef>
              <a:spcAft>
                <a:spcPts val="0"/>
              </a:spcAft>
              <a:buSzPts val="5600"/>
              <a:buNone/>
              <a:defRPr/>
            </a:lvl4pPr>
            <a:lvl5pPr lvl="4" algn="l">
              <a:spcBef>
                <a:spcPts val="0"/>
              </a:spcBef>
              <a:spcAft>
                <a:spcPts val="0"/>
              </a:spcAft>
              <a:buSzPts val="5600"/>
              <a:buNone/>
              <a:defRPr/>
            </a:lvl5pPr>
            <a:lvl6pPr lvl="5" algn="l">
              <a:spcBef>
                <a:spcPts val="0"/>
              </a:spcBef>
              <a:spcAft>
                <a:spcPts val="0"/>
              </a:spcAft>
              <a:buSzPts val="5600"/>
              <a:buNone/>
              <a:defRPr/>
            </a:lvl6pPr>
            <a:lvl7pPr lvl="6" algn="l">
              <a:spcBef>
                <a:spcPts val="0"/>
              </a:spcBef>
              <a:spcAft>
                <a:spcPts val="0"/>
              </a:spcAft>
              <a:buSzPts val="5600"/>
              <a:buNone/>
              <a:defRPr/>
            </a:lvl7pPr>
            <a:lvl8pPr lvl="7" algn="l">
              <a:spcBef>
                <a:spcPts val="0"/>
              </a:spcBef>
              <a:spcAft>
                <a:spcPts val="0"/>
              </a:spcAft>
              <a:buSzPts val="5600"/>
              <a:buNone/>
              <a:defRPr/>
            </a:lvl8pPr>
            <a:lvl9pPr lvl="8" algn="l">
              <a:spcBef>
                <a:spcPts val="0"/>
              </a:spcBef>
              <a:spcAft>
                <a:spcPts val="0"/>
              </a:spcAft>
              <a:buSzPts val="5600"/>
              <a:buNone/>
              <a:defRPr/>
            </a:lvl9pPr>
          </a:lstStyle>
          <a:p/>
        </p:txBody>
      </p:sp>
      <p:sp>
        <p:nvSpPr>
          <p:cNvPr id="35" name="Google Shape;35;p5"/>
          <p:cNvSpPr txBox="1"/>
          <p:nvPr>
            <p:ph idx="12" type="sldNum"/>
          </p:nvPr>
        </p:nvSpPr>
        <p:spPr>
          <a:xfrm>
            <a:off x="30998160" y="30510480"/>
            <a:ext cx="9875400" cy="1752600"/>
          </a:xfrm>
          <a:prstGeom prst="rect">
            <a:avLst/>
          </a:prstGeom>
          <a:noFill/>
          <a:ln>
            <a:noFill/>
          </a:ln>
        </p:spPr>
        <p:txBody>
          <a:bodyPr anchorCtr="0" anchor="ctr" bIns="182800" lIns="365700" spcFirstLastPara="1" rIns="365700" wrap="square" tIns="1828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bg>
      <p:bgPr>
        <a:blipFill>
          <a:blip r:embed="rId2">
            <a:alphaModFix/>
          </a:blip>
          <a:stretch>
            <a:fillRect/>
          </a:stretch>
        </a:blipFill>
      </p:bgPr>
    </p:bg>
    <p:spTree>
      <p:nvGrpSpPr>
        <p:cNvPr id="36" name="Shape 36"/>
        <p:cNvGrpSpPr/>
        <p:nvPr/>
      </p:nvGrpSpPr>
      <p:grpSpPr>
        <a:xfrm>
          <a:off x="0" y="0"/>
          <a:ext cx="0" cy="0"/>
          <a:chOff x="0" y="0"/>
          <a:chExt cx="0" cy="0"/>
        </a:xfrm>
      </p:grpSpPr>
      <p:sp>
        <p:nvSpPr>
          <p:cNvPr id="37" name="Google Shape;37;p6"/>
          <p:cNvSpPr txBox="1"/>
          <p:nvPr>
            <p:ph type="title"/>
          </p:nvPr>
        </p:nvSpPr>
        <p:spPr>
          <a:xfrm>
            <a:off x="3023237" y="1752600"/>
            <a:ext cx="37856100" cy="6362700"/>
          </a:xfrm>
          <a:prstGeom prst="rect">
            <a:avLst/>
          </a:prstGeom>
          <a:noFill/>
          <a:ln>
            <a:noFill/>
          </a:ln>
        </p:spPr>
        <p:txBody>
          <a:bodyPr anchorCtr="0" anchor="ctr" bIns="182800" lIns="365700" spcFirstLastPara="1" rIns="365700" wrap="square" tIns="182800">
            <a:normAutofit/>
          </a:bodyPr>
          <a:lstStyle>
            <a:lvl1pPr lvl="0" algn="l">
              <a:lnSpc>
                <a:spcPct val="90000"/>
              </a:lnSpc>
              <a:spcBef>
                <a:spcPts val="0"/>
              </a:spcBef>
              <a:spcAft>
                <a:spcPts val="0"/>
              </a:spcAft>
              <a:buClr>
                <a:schemeClr val="dk1"/>
              </a:buClr>
              <a:buSzPts val="7200"/>
              <a:buNone/>
              <a:defRPr/>
            </a:lvl1pPr>
            <a:lvl2pPr lvl="1">
              <a:spcBef>
                <a:spcPts val="0"/>
              </a:spcBef>
              <a:spcAft>
                <a:spcPts val="0"/>
              </a:spcAft>
              <a:buSzPts val="5600"/>
              <a:buNone/>
              <a:defRPr/>
            </a:lvl2pPr>
            <a:lvl3pPr lvl="2">
              <a:spcBef>
                <a:spcPts val="0"/>
              </a:spcBef>
              <a:spcAft>
                <a:spcPts val="0"/>
              </a:spcAft>
              <a:buSzPts val="5600"/>
              <a:buNone/>
              <a:defRPr/>
            </a:lvl3pPr>
            <a:lvl4pPr lvl="3">
              <a:spcBef>
                <a:spcPts val="0"/>
              </a:spcBef>
              <a:spcAft>
                <a:spcPts val="0"/>
              </a:spcAft>
              <a:buSzPts val="5600"/>
              <a:buNone/>
              <a:defRPr/>
            </a:lvl4pPr>
            <a:lvl5pPr lvl="4">
              <a:spcBef>
                <a:spcPts val="0"/>
              </a:spcBef>
              <a:spcAft>
                <a:spcPts val="0"/>
              </a:spcAft>
              <a:buSzPts val="5600"/>
              <a:buNone/>
              <a:defRPr/>
            </a:lvl5pPr>
            <a:lvl6pPr lvl="5">
              <a:spcBef>
                <a:spcPts val="0"/>
              </a:spcBef>
              <a:spcAft>
                <a:spcPts val="0"/>
              </a:spcAft>
              <a:buSzPts val="5600"/>
              <a:buNone/>
              <a:defRPr/>
            </a:lvl6pPr>
            <a:lvl7pPr lvl="6">
              <a:spcBef>
                <a:spcPts val="0"/>
              </a:spcBef>
              <a:spcAft>
                <a:spcPts val="0"/>
              </a:spcAft>
              <a:buSzPts val="5600"/>
              <a:buNone/>
              <a:defRPr/>
            </a:lvl7pPr>
            <a:lvl8pPr lvl="7">
              <a:spcBef>
                <a:spcPts val="0"/>
              </a:spcBef>
              <a:spcAft>
                <a:spcPts val="0"/>
              </a:spcAft>
              <a:buSzPts val="5600"/>
              <a:buNone/>
              <a:defRPr/>
            </a:lvl8pPr>
            <a:lvl9pPr lvl="8">
              <a:spcBef>
                <a:spcPts val="0"/>
              </a:spcBef>
              <a:spcAft>
                <a:spcPts val="0"/>
              </a:spcAft>
              <a:buSzPts val="5600"/>
              <a:buNone/>
              <a:defRPr/>
            </a:lvl9pPr>
          </a:lstStyle>
          <a:p/>
        </p:txBody>
      </p:sp>
      <p:sp>
        <p:nvSpPr>
          <p:cNvPr id="38" name="Google Shape;38;p6"/>
          <p:cNvSpPr txBox="1"/>
          <p:nvPr>
            <p:ph idx="1" type="body"/>
          </p:nvPr>
        </p:nvSpPr>
        <p:spPr>
          <a:xfrm>
            <a:off x="3023237" y="8069582"/>
            <a:ext cx="18567900" cy="3954900"/>
          </a:xfrm>
          <a:prstGeom prst="rect">
            <a:avLst/>
          </a:prstGeom>
          <a:noFill/>
          <a:ln>
            <a:noFill/>
          </a:ln>
        </p:spPr>
        <p:txBody>
          <a:bodyPr anchorCtr="0" anchor="b" bIns="182800" lIns="365700" spcFirstLastPara="1" rIns="365700" wrap="square" tIns="182800">
            <a:normAutofit/>
          </a:bodyPr>
          <a:lstStyle>
            <a:lvl1pPr indent="-228600" lvl="0" marL="457200" algn="l">
              <a:lnSpc>
                <a:spcPct val="90000"/>
              </a:lnSpc>
              <a:spcBef>
                <a:spcPts val="4000"/>
              </a:spcBef>
              <a:spcAft>
                <a:spcPts val="0"/>
              </a:spcAft>
              <a:buClr>
                <a:schemeClr val="dk1"/>
              </a:buClr>
              <a:buSzPts val="9600"/>
              <a:buNone/>
              <a:defRPr b="1" sz="9600"/>
            </a:lvl1pPr>
            <a:lvl2pPr indent="-228600" lvl="1" marL="914400" algn="l">
              <a:lnSpc>
                <a:spcPct val="90000"/>
              </a:lnSpc>
              <a:spcBef>
                <a:spcPts val="2000"/>
              </a:spcBef>
              <a:spcAft>
                <a:spcPts val="0"/>
              </a:spcAft>
              <a:buClr>
                <a:schemeClr val="dk1"/>
              </a:buClr>
              <a:buSzPts val="8000"/>
              <a:buNone/>
              <a:defRPr b="1" sz="8000"/>
            </a:lvl2pPr>
            <a:lvl3pPr indent="-228600" lvl="2" marL="1371600" algn="l">
              <a:lnSpc>
                <a:spcPct val="90000"/>
              </a:lnSpc>
              <a:spcBef>
                <a:spcPts val="2000"/>
              </a:spcBef>
              <a:spcAft>
                <a:spcPts val="0"/>
              </a:spcAft>
              <a:buClr>
                <a:schemeClr val="dk1"/>
              </a:buClr>
              <a:buSzPts val="7200"/>
              <a:buNone/>
              <a:defRPr b="1" sz="7200"/>
            </a:lvl3pPr>
            <a:lvl4pPr indent="-228600" lvl="3" marL="1828800" algn="l">
              <a:lnSpc>
                <a:spcPct val="90000"/>
              </a:lnSpc>
              <a:spcBef>
                <a:spcPts val="2000"/>
              </a:spcBef>
              <a:spcAft>
                <a:spcPts val="0"/>
              </a:spcAft>
              <a:buClr>
                <a:schemeClr val="dk1"/>
              </a:buClr>
              <a:buSzPts val="6400"/>
              <a:buNone/>
              <a:defRPr b="1" sz="6400"/>
            </a:lvl4pPr>
            <a:lvl5pPr indent="-228600" lvl="4" marL="2286000" algn="l">
              <a:lnSpc>
                <a:spcPct val="90000"/>
              </a:lnSpc>
              <a:spcBef>
                <a:spcPts val="2000"/>
              </a:spcBef>
              <a:spcAft>
                <a:spcPts val="0"/>
              </a:spcAft>
              <a:buClr>
                <a:schemeClr val="dk1"/>
              </a:buClr>
              <a:buSzPts val="6400"/>
              <a:buNone/>
              <a:defRPr b="1" sz="6400"/>
            </a:lvl5pPr>
            <a:lvl6pPr indent="-228600" lvl="5" marL="2743200" algn="l">
              <a:lnSpc>
                <a:spcPct val="90000"/>
              </a:lnSpc>
              <a:spcBef>
                <a:spcPts val="2000"/>
              </a:spcBef>
              <a:spcAft>
                <a:spcPts val="0"/>
              </a:spcAft>
              <a:buClr>
                <a:schemeClr val="dk1"/>
              </a:buClr>
              <a:buSzPts val="6400"/>
              <a:buNone/>
              <a:defRPr b="1" sz="6400"/>
            </a:lvl6pPr>
            <a:lvl7pPr indent="-228600" lvl="6" marL="3200400" algn="l">
              <a:lnSpc>
                <a:spcPct val="90000"/>
              </a:lnSpc>
              <a:spcBef>
                <a:spcPts val="2000"/>
              </a:spcBef>
              <a:spcAft>
                <a:spcPts val="0"/>
              </a:spcAft>
              <a:buClr>
                <a:schemeClr val="dk1"/>
              </a:buClr>
              <a:buSzPts val="6400"/>
              <a:buNone/>
              <a:defRPr b="1" sz="6400"/>
            </a:lvl7pPr>
            <a:lvl8pPr indent="-228600" lvl="7" marL="3657600" algn="l">
              <a:lnSpc>
                <a:spcPct val="90000"/>
              </a:lnSpc>
              <a:spcBef>
                <a:spcPts val="2000"/>
              </a:spcBef>
              <a:spcAft>
                <a:spcPts val="0"/>
              </a:spcAft>
              <a:buClr>
                <a:schemeClr val="dk1"/>
              </a:buClr>
              <a:buSzPts val="6400"/>
              <a:buNone/>
              <a:defRPr b="1" sz="6400"/>
            </a:lvl8pPr>
            <a:lvl9pPr indent="-228600" lvl="8" marL="4114800" algn="l">
              <a:lnSpc>
                <a:spcPct val="90000"/>
              </a:lnSpc>
              <a:spcBef>
                <a:spcPts val="2000"/>
              </a:spcBef>
              <a:spcAft>
                <a:spcPts val="0"/>
              </a:spcAft>
              <a:buClr>
                <a:schemeClr val="dk1"/>
              </a:buClr>
              <a:buSzPts val="6400"/>
              <a:buNone/>
              <a:defRPr b="1" sz="6400"/>
            </a:lvl9pPr>
          </a:lstStyle>
          <a:p/>
        </p:txBody>
      </p:sp>
      <p:sp>
        <p:nvSpPr>
          <p:cNvPr id="39" name="Google Shape;39;p6"/>
          <p:cNvSpPr txBox="1"/>
          <p:nvPr>
            <p:ph idx="2" type="body"/>
          </p:nvPr>
        </p:nvSpPr>
        <p:spPr>
          <a:xfrm>
            <a:off x="3023237" y="12024360"/>
            <a:ext cx="18567900" cy="17685900"/>
          </a:xfrm>
          <a:prstGeom prst="rect">
            <a:avLst/>
          </a:prstGeom>
          <a:noFill/>
          <a:ln>
            <a:noFill/>
          </a:ln>
        </p:spPr>
        <p:txBody>
          <a:bodyPr anchorCtr="0" anchor="t" bIns="182800" lIns="365700" spcFirstLastPara="1" rIns="365700" wrap="square" tIns="182800">
            <a:normAutofit/>
          </a:bodyPr>
          <a:lstStyle>
            <a:lvl1pPr indent="-685800" lvl="0" marL="457200" algn="l">
              <a:lnSpc>
                <a:spcPct val="90000"/>
              </a:lnSpc>
              <a:spcBef>
                <a:spcPts val="4000"/>
              </a:spcBef>
              <a:spcAft>
                <a:spcPts val="0"/>
              </a:spcAft>
              <a:buClr>
                <a:schemeClr val="dk1"/>
              </a:buClr>
              <a:buSzPts val="7200"/>
              <a:buChar char="•"/>
              <a:defRPr/>
            </a:lvl1pPr>
            <a:lvl2pPr indent="-685800" lvl="1" marL="914400" algn="l">
              <a:lnSpc>
                <a:spcPct val="90000"/>
              </a:lnSpc>
              <a:spcBef>
                <a:spcPts val="2000"/>
              </a:spcBef>
              <a:spcAft>
                <a:spcPts val="0"/>
              </a:spcAft>
              <a:buClr>
                <a:schemeClr val="dk1"/>
              </a:buClr>
              <a:buSzPts val="7200"/>
              <a:buChar char="•"/>
              <a:defRPr/>
            </a:lvl2pPr>
            <a:lvl3pPr indent="-685800" lvl="2" marL="1371600" algn="l">
              <a:lnSpc>
                <a:spcPct val="90000"/>
              </a:lnSpc>
              <a:spcBef>
                <a:spcPts val="2000"/>
              </a:spcBef>
              <a:spcAft>
                <a:spcPts val="0"/>
              </a:spcAft>
              <a:buClr>
                <a:schemeClr val="dk1"/>
              </a:buClr>
              <a:buSzPts val="7200"/>
              <a:buChar char="•"/>
              <a:defRPr/>
            </a:lvl3pPr>
            <a:lvl4pPr indent="-685800" lvl="3" marL="1828800" algn="l">
              <a:lnSpc>
                <a:spcPct val="90000"/>
              </a:lnSpc>
              <a:spcBef>
                <a:spcPts val="2000"/>
              </a:spcBef>
              <a:spcAft>
                <a:spcPts val="0"/>
              </a:spcAft>
              <a:buClr>
                <a:schemeClr val="dk1"/>
              </a:buClr>
              <a:buSzPts val="7200"/>
              <a:buChar char="•"/>
              <a:defRPr/>
            </a:lvl4pPr>
            <a:lvl5pPr indent="-685800" lvl="4" marL="2286000" algn="l">
              <a:lnSpc>
                <a:spcPct val="90000"/>
              </a:lnSpc>
              <a:spcBef>
                <a:spcPts val="2000"/>
              </a:spcBef>
              <a:spcAft>
                <a:spcPts val="0"/>
              </a:spcAft>
              <a:buClr>
                <a:schemeClr val="dk1"/>
              </a:buClr>
              <a:buSzPts val="7200"/>
              <a:buChar char="•"/>
              <a:defRPr/>
            </a:lvl5pPr>
            <a:lvl6pPr indent="-685800" lvl="5" marL="2743200" algn="l">
              <a:lnSpc>
                <a:spcPct val="90000"/>
              </a:lnSpc>
              <a:spcBef>
                <a:spcPts val="2000"/>
              </a:spcBef>
              <a:spcAft>
                <a:spcPts val="0"/>
              </a:spcAft>
              <a:buClr>
                <a:schemeClr val="dk1"/>
              </a:buClr>
              <a:buSzPts val="7200"/>
              <a:buChar char="•"/>
              <a:defRPr/>
            </a:lvl6pPr>
            <a:lvl7pPr indent="-685800" lvl="6" marL="3200400" algn="l">
              <a:lnSpc>
                <a:spcPct val="90000"/>
              </a:lnSpc>
              <a:spcBef>
                <a:spcPts val="2000"/>
              </a:spcBef>
              <a:spcAft>
                <a:spcPts val="0"/>
              </a:spcAft>
              <a:buClr>
                <a:schemeClr val="dk1"/>
              </a:buClr>
              <a:buSzPts val="7200"/>
              <a:buChar char="•"/>
              <a:defRPr/>
            </a:lvl7pPr>
            <a:lvl8pPr indent="-685800" lvl="7" marL="3657600" algn="l">
              <a:lnSpc>
                <a:spcPct val="90000"/>
              </a:lnSpc>
              <a:spcBef>
                <a:spcPts val="2000"/>
              </a:spcBef>
              <a:spcAft>
                <a:spcPts val="0"/>
              </a:spcAft>
              <a:buClr>
                <a:schemeClr val="dk1"/>
              </a:buClr>
              <a:buSzPts val="7200"/>
              <a:buChar char="•"/>
              <a:defRPr/>
            </a:lvl8pPr>
            <a:lvl9pPr indent="-685800" lvl="8" marL="4114800" algn="l">
              <a:lnSpc>
                <a:spcPct val="90000"/>
              </a:lnSpc>
              <a:spcBef>
                <a:spcPts val="2000"/>
              </a:spcBef>
              <a:spcAft>
                <a:spcPts val="0"/>
              </a:spcAft>
              <a:buClr>
                <a:schemeClr val="dk1"/>
              </a:buClr>
              <a:buSzPts val="7200"/>
              <a:buChar char="•"/>
              <a:defRPr/>
            </a:lvl9pPr>
          </a:lstStyle>
          <a:p/>
        </p:txBody>
      </p:sp>
      <p:sp>
        <p:nvSpPr>
          <p:cNvPr id="40" name="Google Shape;40;p6"/>
          <p:cNvSpPr txBox="1"/>
          <p:nvPr>
            <p:ph idx="3" type="body"/>
          </p:nvPr>
        </p:nvSpPr>
        <p:spPr>
          <a:xfrm>
            <a:off x="22219920" y="8069582"/>
            <a:ext cx="18659400" cy="3954900"/>
          </a:xfrm>
          <a:prstGeom prst="rect">
            <a:avLst/>
          </a:prstGeom>
          <a:noFill/>
          <a:ln>
            <a:noFill/>
          </a:ln>
        </p:spPr>
        <p:txBody>
          <a:bodyPr anchorCtr="0" anchor="b" bIns="182800" lIns="365700" spcFirstLastPara="1" rIns="365700" wrap="square" tIns="182800">
            <a:normAutofit/>
          </a:bodyPr>
          <a:lstStyle>
            <a:lvl1pPr indent="-228600" lvl="0" marL="457200" algn="l">
              <a:lnSpc>
                <a:spcPct val="90000"/>
              </a:lnSpc>
              <a:spcBef>
                <a:spcPts val="4000"/>
              </a:spcBef>
              <a:spcAft>
                <a:spcPts val="0"/>
              </a:spcAft>
              <a:buClr>
                <a:schemeClr val="dk1"/>
              </a:buClr>
              <a:buSzPts val="9600"/>
              <a:buNone/>
              <a:defRPr b="1" sz="9600"/>
            </a:lvl1pPr>
            <a:lvl2pPr indent="-228600" lvl="1" marL="914400" algn="l">
              <a:lnSpc>
                <a:spcPct val="90000"/>
              </a:lnSpc>
              <a:spcBef>
                <a:spcPts val="2000"/>
              </a:spcBef>
              <a:spcAft>
                <a:spcPts val="0"/>
              </a:spcAft>
              <a:buClr>
                <a:schemeClr val="dk1"/>
              </a:buClr>
              <a:buSzPts val="8000"/>
              <a:buNone/>
              <a:defRPr b="1" sz="8000"/>
            </a:lvl2pPr>
            <a:lvl3pPr indent="-228600" lvl="2" marL="1371600" algn="l">
              <a:lnSpc>
                <a:spcPct val="90000"/>
              </a:lnSpc>
              <a:spcBef>
                <a:spcPts val="2000"/>
              </a:spcBef>
              <a:spcAft>
                <a:spcPts val="0"/>
              </a:spcAft>
              <a:buClr>
                <a:schemeClr val="dk1"/>
              </a:buClr>
              <a:buSzPts val="7200"/>
              <a:buNone/>
              <a:defRPr b="1" sz="7200"/>
            </a:lvl3pPr>
            <a:lvl4pPr indent="-228600" lvl="3" marL="1828800" algn="l">
              <a:lnSpc>
                <a:spcPct val="90000"/>
              </a:lnSpc>
              <a:spcBef>
                <a:spcPts val="2000"/>
              </a:spcBef>
              <a:spcAft>
                <a:spcPts val="0"/>
              </a:spcAft>
              <a:buClr>
                <a:schemeClr val="dk1"/>
              </a:buClr>
              <a:buSzPts val="6400"/>
              <a:buNone/>
              <a:defRPr b="1" sz="6400"/>
            </a:lvl4pPr>
            <a:lvl5pPr indent="-228600" lvl="4" marL="2286000" algn="l">
              <a:lnSpc>
                <a:spcPct val="90000"/>
              </a:lnSpc>
              <a:spcBef>
                <a:spcPts val="2000"/>
              </a:spcBef>
              <a:spcAft>
                <a:spcPts val="0"/>
              </a:spcAft>
              <a:buClr>
                <a:schemeClr val="dk1"/>
              </a:buClr>
              <a:buSzPts val="6400"/>
              <a:buNone/>
              <a:defRPr b="1" sz="6400"/>
            </a:lvl5pPr>
            <a:lvl6pPr indent="-228600" lvl="5" marL="2743200" algn="l">
              <a:lnSpc>
                <a:spcPct val="90000"/>
              </a:lnSpc>
              <a:spcBef>
                <a:spcPts val="2000"/>
              </a:spcBef>
              <a:spcAft>
                <a:spcPts val="0"/>
              </a:spcAft>
              <a:buClr>
                <a:schemeClr val="dk1"/>
              </a:buClr>
              <a:buSzPts val="6400"/>
              <a:buNone/>
              <a:defRPr b="1" sz="6400"/>
            </a:lvl6pPr>
            <a:lvl7pPr indent="-228600" lvl="6" marL="3200400" algn="l">
              <a:lnSpc>
                <a:spcPct val="90000"/>
              </a:lnSpc>
              <a:spcBef>
                <a:spcPts val="2000"/>
              </a:spcBef>
              <a:spcAft>
                <a:spcPts val="0"/>
              </a:spcAft>
              <a:buClr>
                <a:schemeClr val="dk1"/>
              </a:buClr>
              <a:buSzPts val="6400"/>
              <a:buNone/>
              <a:defRPr b="1" sz="6400"/>
            </a:lvl7pPr>
            <a:lvl8pPr indent="-228600" lvl="7" marL="3657600" algn="l">
              <a:lnSpc>
                <a:spcPct val="90000"/>
              </a:lnSpc>
              <a:spcBef>
                <a:spcPts val="2000"/>
              </a:spcBef>
              <a:spcAft>
                <a:spcPts val="0"/>
              </a:spcAft>
              <a:buClr>
                <a:schemeClr val="dk1"/>
              </a:buClr>
              <a:buSzPts val="6400"/>
              <a:buNone/>
              <a:defRPr b="1" sz="6400"/>
            </a:lvl8pPr>
            <a:lvl9pPr indent="-228600" lvl="8" marL="4114800" algn="l">
              <a:lnSpc>
                <a:spcPct val="90000"/>
              </a:lnSpc>
              <a:spcBef>
                <a:spcPts val="2000"/>
              </a:spcBef>
              <a:spcAft>
                <a:spcPts val="0"/>
              </a:spcAft>
              <a:buClr>
                <a:schemeClr val="dk1"/>
              </a:buClr>
              <a:buSzPts val="6400"/>
              <a:buNone/>
              <a:defRPr b="1" sz="6400"/>
            </a:lvl9pPr>
          </a:lstStyle>
          <a:p/>
        </p:txBody>
      </p:sp>
      <p:sp>
        <p:nvSpPr>
          <p:cNvPr id="41" name="Google Shape;41;p6"/>
          <p:cNvSpPr txBox="1"/>
          <p:nvPr>
            <p:ph idx="4" type="body"/>
          </p:nvPr>
        </p:nvSpPr>
        <p:spPr>
          <a:xfrm>
            <a:off x="22219920" y="12024360"/>
            <a:ext cx="18659400" cy="17685900"/>
          </a:xfrm>
          <a:prstGeom prst="rect">
            <a:avLst/>
          </a:prstGeom>
          <a:noFill/>
          <a:ln>
            <a:noFill/>
          </a:ln>
        </p:spPr>
        <p:txBody>
          <a:bodyPr anchorCtr="0" anchor="t" bIns="182800" lIns="365700" spcFirstLastPara="1" rIns="365700" wrap="square" tIns="182800">
            <a:normAutofit/>
          </a:bodyPr>
          <a:lstStyle>
            <a:lvl1pPr indent="-685800" lvl="0" marL="457200" algn="l">
              <a:lnSpc>
                <a:spcPct val="90000"/>
              </a:lnSpc>
              <a:spcBef>
                <a:spcPts val="4000"/>
              </a:spcBef>
              <a:spcAft>
                <a:spcPts val="0"/>
              </a:spcAft>
              <a:buClr>
                <a:schemeClr val="dk1"/>
              </a:buClr>
              <a:buSzPts val="7200"/>
              <a:buChar char="•"/>
              <a:defRPr/>
            </a:lvl1pPr>
            <a:lvl2pPr indent="-685800" lvl="1" marL="914400" algn="l">
              <a:lnSpc>
                <a:spcPct val="90000"/>
              </a:lnSpc>
              <a:spcBef>
                <a:spcPts val="2000"/>
              </a:spcBef>
              <a:spcAft>
                <a:spcPts val="0"/>
              </a:spcAft>
              <a:buClr>
                <a:schemeClr val="dk1"/>
              </a:buClr>
              <a:buSzPts val="7200"/>
              <a:buChar char="•"/>
              <a:defRPr/>
            </a:lvl2pPr>
            <a:lvl3pPr indent="-685800" lvl="2" marL="1371600" algn="l">
              <a:lnSpc>
                <a:spcPct val="90000"/>
              </a:lnSpc>
              <a:spcBef>
                <a:spcPts val="2000"/>
              </a:spcBef>
              <a:spcAft>
                <a:spcPts val="0"/>
              </a:spcAft>
              <a:buClr>
                <a:schemeClr val="dk1"/>
              </a:buClr>
              <a:buSzPts val="7200"/>
              <a:buChar char="•"/>
              <a:defRPr/>
            </a:lvl3pPr>
            <a:lvl4pPr indent="-685800" lvl="3" marL="1828800" algn="l">
              <a:lnSpc>
                <a:spcPct val="90000"/>
              </a:lnSpc>
              <a:spcBef>
                <a:spcPts val="2000"/>
              </a:spcBef>
              <a:spcAft>
                <a:spcPts val="0"/>
              </a:spcAft>
              <a:buClr>
                <a:schemeClr val="dk1"/>
              </a:buClr>
              <a:buSzPts val="7200"/>
              <a:buChar char="•"/>
              <a:defRPr/>
            </a:lvl4pPr>
            <a:lvl5pPr indent="-685800" lvl="4" marL="2286000" algn="l">
              <a:lnSpc>
                <a:spcPct val="90000"/>
              </a:lnSpc>
              <a:spcBef>
                <a:spcPts val="2000"/>
              </a:spcBef>
              <a:spcAft>
                <a:spcPts val="0"/>
              </a:spcAft>
              <a:buClr>
                <a:schemeClr val="dk1"/>
              </a:buClr>
              <a:buSzPts val="7200"/>
              <a:buChar char="•"/>
              <a:defRPr/>
            </a:lvl5pPr>
            <a:lvl6pPr indent="-685800" lvl="5" marL="2743200" algn="l">
              <a:lnSpc>
                <a:spcPct val="90000"/>
              </a:lnSpc>
              <a:spcBef>
                <a:spcPts val="2000"/>
              </a:spcBef>
              <a:spcAft>
                <a:spcPts val="0"/>
              </a:spcAft>
              <a:buClr>
                <a:schemeClr val="dk1"/>
              </a:buClr>
              <a:buSzPts val="7200"/>
              <a:buChar char="•"/>
              <a:defRPr/>
            </a:lvl6pPr>
            <a:lvl7pPr indent="-685800" lvl="6" marL="3200400" algn="l">
              <a:lnSpc>
                <a:spcPct val="90000"/>
              </a:lnSpc>
              <a:spcBef>
                <a:spcPts val="2000"/>
              </a:spcBef>
              <a:spcAft>
                <a:spcPts val="0"/>
              </a:spcAft>
              <a:buClr>
                <a:schemeClr val="dk1"/>
              </a:buClr>
              <a:buSzPts val="7200"/>
              <a:buChar char="•"/>
              <a:defRPr/>
            </a:lvl7pPr>
            <a:lvl8pPr indent="-685800" lvl="7" marL="3657600" algn="l">
              <a:lnSpc>
                <a:spcPct val="90000"/>
              </a:lnSpc>
              <a:spcBef>
                <a:spcPts val="2000"/>
              </a:spcBef>
              <a:spcAft>
                <a:spcPts val="0"/>
              </a:spcAft>
              <a:buClr>
                <a:schemeClr val="dk1"/>
              </a:buClr>
              <a:buSzPts val="7200"/>
              <a:buChar char="•"/>
              <a:defRPr/>
            </a:lvl8pPr>
            <a:lvl9pPr indent="-685800" lvl="8" marL="4114800" algn="l">
              <a:lnSpc>
                <a:spcPct val="90000"/>
              </a:lnSpc>
              <a:spcBef>
                <a:spcPts val="2000"/>
              </a:spcBef>
              <a:spcAft>
                <a:spcPts val="0"/>
              </a:spcAft>
              <a:buClr>
                <a:schemeClr val="dk1"/>
              </a:buClr>
              <a:buSzPts val="7200"/>
              <a:buChar char="•"/>
              <a:defRPr/>
            </a:lvl9pPr>
          </a:lstStyle>
          <a:p/>
        </p:txBody>
      </p:sp>
      <p:sp>
        <p:nvSpPr>
          <p:cNvPr id="42" name="Google Shape;42;p6"/>
          <p:cNvSpPr txBox="1"/>
          <p:nvPr>
            <p:ph idx="10" type="dt"/>
          </p:nvPr>
        </p:nvSpPr>
        <p:spPr>
          <a:xfrm>
            <a:off x="3017520" y="30510480"/>
            <a:ext cx="9875400" cy="1752600"/>
          </a:xfrm>
          <a:prstGeom prst="rect">
            <a:avLst/>
          </a:prstGeom>
          <a:noFill/>
          <a:ln>
            <a:noFill/>
          </a:ln>
        </p:spPr>
        <p:txBody>
          <a:bodyPr anchorCtr="0" anchor="ctr" bIns="182800" lIns="365700" spcFirstLastPara="1" rIns="365700" wrap="square" tIns="182800">
            <a:noAutofit/>
          </a:bodyPr>
          <a:lstStyle>
            <a:lvl1pPr lvl="0" algn="l">
              <a:spcBef>
                <a:spcPts val="0"/>
              </a:spcBef>
              <a:spcAft>
                <a:spcPts val="0"/>
              </a:spcAft>
              <a:buSzPts val="5600"/>
              <a:buNone/>
              <a:defRPr/>
            </a:lvl1pPr>
            <a:lvl2pPr lvl="1" algn="l">
              <a:spcBef>
                <a:spcPts val="0"/>
              </a:spcBef>
              <a:spcAft>
                <a:spcPts val="0"/>
              </a:spcAft>
              <a:buSzPts val="5600"/>
              <a:buNone/>
              <a:defRPr/>
            </a:lvl2pPr>
            <a:lvl3pPr lvl="2" algn="l">
              <a:spcBef>
                <a:spcPts val="0"/>
              </a:spcBef>
              <a:spcAft>
                <a:spcPts val="0"/>
              </a:spcAft>
              <a:buSzPts val="5600"/>
              <a:buNone/>
              <a:defRPr/>
            </a:lvl3pPr>
            <a:lvl4pPr lvl="3" algn="l">
              <a:spcBef>
                <a:spcPts val="0"/>
              </a:spcBef>
              <a:spcAft>
                <a:spcPts val="0"/>
              </a:spcAft>
              <a:buSzPts val="5600"/>
              <a:buNone/>
              <a:defRPr/>
            </a:lvl4pPr>
            <a:lvl5pPr lvl="4" algn="l">
              <a:spcBef>
                <a:spcPts val="0"/>
              </a:spcBef>
              <a:spcAft>
                <a:spcPts val="0"/>
              </a:spcAft>
              <a:buSzPts val="5600"/>
              <a:buNone/>
              <a:defRPr/>
            </a:lvl5pPr>
            <a:lvl6pPr lvl="5" algn="l">
              <a:spcBef>
                <a:spcPts val="0"/>
              </a:spcBef>
              <a:spcAft>
                <a:spcPts val="0"/>
              </a:spcAft>
              <a:buSzPts val="5600"/>
              <a:buNone/>
              <a:defRPr/>
            </a:lvl6pPr>
            <a:lvl7pPr lvl="6" algn="l">
              <a:spcBef>
                <a:spcPts val="0"/>
              </a:spcBef>
              <a:spcAft>
                <a:spcPts val="0"/>
              </a:spcAft>
              <a:buSzPts val="5600"/>
              <a:buNone/>
              <a:defRPr/>
            </a:lvl7pPr>
            <a:lvl8pPr lvl="7" algn="l">
              <a:spcBef>
                <a:spcPts val="0"/>
              </a:spcBef>
              <a:spcAft>
                <a:spcPts val="0"/>
              </a:spcAft>
              <a:buSzPts val="5600"/>
              <a:buNone/>
              <a:defRPr/>
            </a:lvl8pPr>
            <a:lvl9pPr lvl="8" algn="l">
              <a:spcBef>
                <a:spcPts val="0"/>
              </a:spcBef>
              <a:spcAft>
                <a:spcPts val="0"/>
              </a:spcAft>
              <a:buSzPts val="5600"/>
              <a:buNone/>
              <a:defRPr/>
            </a:lvl9pPr>
          </a:lstStyle>
          <a:p/>
        </p:txBody>
      </p:sp>
      <p:sp>
        <p:nvSpPr>
          <p:cNvPr id="43" name="Google Shape;43;p6"/>
          <p:cNvSpPr txBox="1"/>
          <p:nvPr>
            <p:ph idx="11" type="ftr"/>
          </p:nvPr>
        </p:nvSpPr>
        <p:spPr>
          <a:xfrm>
            <a:off x="14538960" y="30510480"/>
            <a:ext cx="14813400" cy="1752600"/>
          </a:xfrm>
          <a:prstGeom prst="rect">
            <a:avLst/>
          </a:prstGeom>
          <a:noFill/>
          <a:ln>
            <a:noFill/>
          </a:ln>
        </p:spPr>
        <p:txBody>
          <a:bodyPr anchorCtr="0" anchor="ctr" bIns="182800" lIns="365700" spcFirstLastPara="1" rIns="365700" wrap="square" tIns="182800">
            <a:noAutofit/>
          </a:bodyPr>
          <a:lstStyle>
            <a:lvl1pPr lvl="0" algn="ctr">
              <a:spcBef>
                <a:spcPts val="0"/>
              </a:spcBef>
              <a:spcAft>
                <a:spcPts val="0"/>
              </a:spcAft>
              <a:buSzPts val="5600"/>
              <a:buNone/>
              <a:defRPr/>
            </a:lvl1pPr>
            <a:lvl2pPr lvl="1" algn="l">
              <a:spcBef>
                <a:spcPts val="0"/>
              </a:spcBef>
              <a:spcAft>
                <a:spcPts val="0"/>
              </a:spcAft>
              <a:buSzPts val="5600"/>
              <a:buNone/>
              <a:defRPr/>
            </a:lvl2pPr>
            <a:lvl3pPr lvl="2" algn="l">
              <a:spcBef>
                <a:spcPts val="0"/>
              </a:spcBef>
              <a:spcAft>
                <a:spcPts val="0"/>
              </a:spcAft>
              <a:buSzPts val="5600"/>
              <a:buNone/>
              <a:defRPr/>
            </a:lvl3pPr>
            <a:lvl4pPr lvl="3" algn="l">
              <a:spcBef>
                <a:spcPts val="0"/>
              </a:spcBef>
              <a:spcAft>
                <a:spcPts val="0"/>
              </a:spcAft>
              <a:buSzPts val="5600"/>
              <a:buNone/>
              <a:defRPr/>
            </a:lvl4pPr>
            <a:lvl5pPr lvl="4" algn="l">
              <a:spcBef>
                <a:spcPts val="0"/>
              </a:spcBef>
              <a:spcAft>
                <a:spcPts val="0"/>
              </a:spcAft>
              <a:buSzPts val="5600"/>
              <a:buNone/>
              <a:defRPr/>
            </a:lvl5pPr>
            <a:lvl6pPr lvl="5" algn="l">
              <a:spcBef>
                <a:spcPts val="0"/>
              </a:spcBef>
              <a:spcAft>
                <a:spcPts val="0"/>
              </a:spcAft>
              <a:buSzPts val="5600"/>
              <a:buNone/>
              <a:defRPr/>
            </a:lvl6pPr>
            <a:lvl7pPr lvl="6" algn="l">
              <a:spcBef>
                <a:spcPts val="0"/>
              </a:spcBef>
              <a:spcAft>
                <a:spcPts val="0"/>
              </a:spcAft>
              <a:buSzPts val="5600"/>
              <a:buNone/>
              <a:defRPr/>
            </a:lvl7pPr>
            <a:lvl8pPr lvl="7" algn="l">
              <a:spcBef>
                <a:spcPts val="0"/>
              </a:spcBef>
              <a:spcAft>
                <a:spcPts val="0"/>
              </a:spcAft>
              <a:buSzPts val="5600"/>
              <a:buNone/>
              <a:defRPr/>
            </a:lvl8pPr>
            <a:lvl9pPr lvl="8" algn="l">
              <a:spcBef>
                <a:spcPts val="0"/>
              </a:spcBef>
              <a:spcAft>
                <a:spcPts val="0"/>
              </a:spcAft>
              <a:buSzPts val="5600"/>
              <a:buNone/>
              <a:defRPr/>
            </a:lvl9pPr>
          </a:lstStyle>
          <a:p/>
        </p:txBody>
      </p:sp>
      <p:sp>
        <p:nvSpPr>
          <p:cNvPr id="44" name="Google Shape;44;p6"/>
          <p:cNvSpPr txBox="1"/>
          <p:nvPr>
            <p:ph idx="12" type="sldNum"/>
          </p:nvPr>
        </p:nvSpPr>
        <p:spPr>
          <a:xfrm>
            <a:off x="30998160" y="30510480"/>
            <a:ext cx="9875400" cy="1752600"/>
          </a:xfrm>
          <a:prstGeom prst="rect">
            <a:avLst/>
          </a:prstGeom>
          <a:noFill/>
          <a:ln>
            <a:noFill/>
          </a:ln>
        </p:spPr>
        <p:txBody>
          <a:bodyPr anchorCtr="0" anchor="ctr" bIns="182800" lIns="365700" spcFirstLastPara="1" rIns="365700" wrap="square" tIns="1828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bg>
      <p:bgPr>
        <a:blipFill>
          <a:blip r:embed="rId2">
            <a:alphaModFix/>
          </a:blip>
          <a:stretch>
            <a:fillRect/>
          </a:stretch>
        </a:blipFill>
      </p:bgPr>
    </p:bg>
    <p:spTree>
      <p:nvGrpSpPr>
        <p:cNvPr id="45" name="Shape 45"/>
        <p:cNvGrpSpPr/>
        <p:nvPr/>
      </p:nvGrpSpPr>
      <p:grpSpPr>
        <a:xfrm>
          <a:off x="0" y="0"/>
          <a:ext cx="0" cy="0"/>
          <a:chOff x="0" y="0"/>
          <a:chExt cx="0" cy="0"/>
        </a:xfrm>
      </p:grpSpPr>
      <p:sp>
        <p:nvSpPr>
          <p:cNvPr id="46" name="Google Shape;46;p7"/>
          <p:cNvSpPr txBox="1"/>
          <p:nvPr>
            <p:ph type="title"/>
          </p:nvPr>
        </p:nvSpPr>
        <p:spPr>
          <a:xfrm>
            <a:off x="3017520" y="1752600"/>
            <a:ext cx="37856100" cy="6362700"/>
          </a:xfrm>
          <a:prstGeom prst="rect">
            <a:avLst/>
          </a:prstGeom>
          <a:noFill/>
          <a:ln>
            <a:noFill/>
          </a:ln>
        </p:spPr>
        <p:txBody>
          <a:bodyPr anchorCtr="0" anchor="ctr" bIns="182800" lIns="365700" spcFirstLastPara="1" rIns="365700" wrap="square" tIns="182800">
            <a:normAutofit/>
          </a:bodyPr>
          <a:lstStyle>
            <a:lvl1pPr lvl="0" algn="l">
              <a:lnSpc>
                <a:spcPct val="90000"/>
              </a:lnSpc>
              <a:spcBef>
                <a:spcPts val="0"/>
              </a:spcBef>
              <a:spcAft>
                <a:spcPts val="0"/>
              </a:spcAft>
              <a:buClr>
                <a:schemeClr val="dk1"/>
              </a:buClr>
              <a:buSzPts val="7200"/>
              <a:buNone/>
              <a:defRPr/>
            </a:lvl1pPr>
            <a:lvl2pPr lvl="1">
              <a:spcBef>
                <a:spcPts val="0"/>
              </a:spcBef>
              <a:spcAft>
                <a:spcPts val="0"/>
              </a:spcAft>
              <a:buSzPts val="5600"/>
              <a:buNone/>
              <a:defRPr/>
            </a:lvl2pPr>
            <a:lvl3pPr lvl="2">
              <a:spcBef>
                <a:spcPts val="0"/>
              </a:spcBef>
              <a:spcAft>
                <a:spcPts val="0"/>
              </a:spcAft>
              <a:buSzPts val="5600"/>
              <a:buNone/>
              <a:defRPr/>
            </a:lvl3pPr>
            <a:lvl4pPr lvl="3">
              <a:spcBef>
                <a:spcPts val="0"/>
              </a:spcBef>
              <a:spcAft>
                <a:spcPts val="0"/>
              </a:spcAft>
              <a:buSzPts val="5600"/>
              <a:buNone/>
              <a:defRPr/>
            </a:lvl4pPr>
            <a:lvl5pPr lvl="4">
              <a:spcBef>
                <a:spcPts val="0"/>
              </a:spcBef>
              <a:spcAft>
                <a:spcPts val="0"/>
              </a:spcAft>
              <a:buSzPts val="5600"/>
              <a:buNone/>
              <a:defRPr/>
            </a:lvl5pPr>
            <a:lvl6pPr lvl="5">
              <a:spcBef>
                <a:spcPts val="0"/>
              </a:spcBef>
              <a:spcAft>
                <a:spcPts val="0"/>
              </a:spcAft>
              <a:buSzPts val="5600"/>
              <a:buNone/>
              <a:defRPr/>
            </a:lvl6pPr>
            <a:lvl7pPr lvl="6">
              <a:spcBef>
                <a:spcPts val="0"/>
              </a:spcBef>
              <a:spcAft>
                <a:spcPts val="0"/>
              </a:spcAft>
              <a:buSzPts val="5600"/>
              <a:buNone/>
              <a:defRPr/>
            </a:lvl7pPr>
            <a:lvl8pPr lvl="7">
              <a:spcBef>
                <a:spcPts val="0"/>
              </a:spcBef>
              <a:spcAft>
                <a:spcPts val="0"/>
              </a:spcAft>
              <a:buSzPts val="5600"/>
              <a:buNone/>
              <a:defRPr/>
            </a:lvl8pPr>
            <a:lvl9pPr lvl="8">
              <a:spcBef>
                <a:spcPts val="0"/>
              </a:spcBef>
              <a:spcAft>
                <a:spcPts val="0"/>
              </a:spcAft>
              <a:buSzPts val="5600"/>
              <a:buNone/>
              <a:defRPr/>
            </a:lvl9pPr>
          </a:lstStyle>
          <a:p/>
        </p:txBody>
      </p:sp>
      <p:sp>
        <p:nvSpPr>
          <p:cNvPr id="47" name="Google Shape;47;p7"/>
          <p:cNvSpPr txBox="1"/>
          <p:nvPr>
            <p:ph idx="10" type="dt"/>
          </p:nvPr>
        </p:nvSpPr>
        <p:spPr>
          <a:xfrm>
            <a:off x="3017520" y="30510480"/>
            <a:ext cx="9875400" cy="1752600"/>
          </a:xfrm>
          <a:prstGeom prst="rect">
            <a:avLst/>
          </a:prstGeom>
          <a:noFill/>
          <a:ln>
            <a:noFill/>
          </a:ln>
        </p:spPr>
        <p:txBody>
          <a:bodyPr anchorCtr="0" anchor="ctr" bIns="182800" lIns="365700" spcFirstLastPara="1" rIns="365700" wrap="square" tIns="182800">
            <a:noAutofit/>
          </a:bodyPr>
          <a:lstStyle>
            <a:lvl1pPr lvl="0" algn="l">
              <a:spcBef>
                <a:spcPts val="0"/>
              </a:spcBef>
              <a:spcAft>
                <a:spcPts val="0"/>
              </a:spcAft>
              <a:buSzPts val="5600"/>
              <a:buNone/>
              <a:defRPr/>
            </a:lvl1pPr>
            <a:lvl2pPr lvl="1" algn="l">
              <a:spcBef>
                <a:spcPts val="0"/>
              </a:spcBef>
              <a:spcAft>
                <a:spcPts val="0"/>
              </a:spcAft>
              <a:buSzPts val="5600"/>
              <a:buNone/>
              <a:defRPr/>
            </a:lvl2pPr>
            <a:lvl3pPr lvl="2" algn="l">
              <a:spcBef>
                <a:spcPts val="0"/>
              </a:spcBef>
              <a:spcAft>
                <a:spcPts val="0"/>
              </a:spcAft>
              <a:buSzPts val="5600"/>
              <a:buNone/>
              <a:defRPr/>
            </a:lvl3pPr>
            <a:lvl4pPr lvl="3" algn="l">
              <a:spcBef>
                <a:spcPts val="0"/>
              </a:spcBef>
              <a:spcAft>
                <a:spcPts val="0"/>
              </a:spcAft>
              <a:buSzPts val="5600"/>
              <a:buNone/>
              <a:defRPr/>
            </a:lvl4pPr>
            <a:lvl5pPr lvl="4" algn="l">
              <a:spcBef>
                <a:spcPts val="0"/>
              </a:spcBef>
              <a:spcAft>
                <a:spcPts val="0"/>
              </a:spcAft>
              <a:buSzPts val="5600"/>
              <a:buNone/>
              <a:defRPr/>
            </a:lvl5pPr>
            <a:lvl6pPr lvl="5" algn="l">
              <a:spcBef>
                <a:spcPts val="0"/>
              </a:spcBef>
              <a:spcAft>
                <a:spcPts val="0"/>
              </a:spcAft>
              <a:buSzPts val="5600"/>
              <a:buNone/>
              <a:defRPr/>
            </a:lvl6pPr>
            <a:lvl7pPr lvl="6" algn="l">
              <a:spcBef>
                <a:spcPts val="0"/>
              </a:spcBef>
              <a:spcAft>
                <a:spcPts val="0"/>
              </a:spcAft>
              <a:buSzPts val="5600"/>
              <a:buNone/>
              <a:defRPr/>
            </a:lvl7pPr>
            <a:lvl8pPr lvl="7" algn="l">
              <a:spcBef>
                <a:spcPts val="0"/>
              </a:spcBef>
              <a:spcAft>
                <a:spcPts val="0"/>
              </a:spcAft>
              <a:buSzPts val="5600"/>
              <a:buNone/>
              <a:defRPr/>
            </a:lvl8pPr>
            <a:lvl9pPr lvl="8" algn="l">
              <a:spcBef>
                <a:spcPts val="0"/>
              </a:spcBef>
              <a:spcAft>
                <a:spcPts val="0"/>
              </a:spcAft>
              <a:buSzPts val="5600"/>
              <a:buNone/>
              <a:defRPr/>
            </a:lvl9pPr>
          </a:lstStyle>
          <a:p/>
        </p:txBody>
      </p:sp>
      <p:sp>
        <p:nvSpPr>
          <p:cNvPr id="48" name="Google Shape;48;p7"/>
          <p:cNvSpPr txBox="1"/>
          <p:nvPr>
            <p:ph idx="11" type="ftr"/>
          </p:nvPr>
        </p:nvSpPr>
        <p:spPr>
          <a:xfrm>
            <a:off x="14538960" y="30510480"/>
            <a:ext cx="14813400" cy="1752600"/>
          </a:xfrm>
          <a:prstGeom prst="rect">
            <a:avLst/>
          </a:prstGeom>
          <a:noFill/>
          <a:ln>
            <a:noFill/>
          </a:ln>
        </p:spPr>
        <p:txBody>
          <a:bodyPr anchorCtr="0" anchor="ctr" bIns="182800" lIns="365700" spcFirstLastPara="1" rIns="365700" wrap="square" tIns="182800">
            <a:noAutofit/>
          </a:bodyPr>
          <a:lstStyle>
            <a:lvl1pPr lvl="0" algn="ctr">
              <a:spcBef>
                <a:spcPts val="0"/>
              </a:spcBef>
              <a:spcAft>
                <a:spcPts val="0"/>
              </a:spcAft>
              <a:buSzPts val="5600"/>
              <a:buNone/>
              <a:defRPr/>
            </a:lvl1pPr>
            <a:lvl2pPr lvl="1" algn="l">
              <a:spcBef>
                <a:spcPts val="0"/>
              </a:spcBef>
              <a:spcAft>
                <a:spcPts val="0"/>
              </a:spcAft>
              <a:buSzPts val="5600"/>
              <a:buNone/>
              <a:defRPr/>
            </a:lvl2pPr>
            <a:lvl3pPr lvl="2" algn="l">
              <a:spcBef>
                <a:spcPts val="0"/>
              </a:spcBef>
              <a:spcAft>
                <a:spcPts val="0"/>
              </a:spcAft>
              <a:buSzPts val="5600"/>
              <a:buNone/>
              <a:defRPr/>
            </a:lvl3pPr>
            <a:lvl4pPr lvl="3" algn="l">
              <a:spcBef>
                <a:spcPts val="0"/>
              </a:spcBef>
              <a:spcAft>
                <a:spcPts val="0"/>
              </a:spcAft>
              <a:buSzPts val="5600"/>
              <a:buNone/>
              <a:defRPr/>
            </a:lvl4pPr>
            <a:lvl5pPr lvl="4" algn="l">
              <a:spcBef>
                <a:spcPts val="0"/>
              </a:spcBef>
              <a:spcAft>
                <a:spcPts val="0"/>
              </a:spcAft>
              <a:buSzPts val="5600"/>
              <a:buNone/>
              <a:defRPr/>
            </a:lvl5pPr>
            <a:lvl6pPr lvl="5" algn="l">
              <a:spcBef>
                <a:spcPts val="0"/>
              </a:spcBef>
              <a:spcAft>
                <a:spcPts val="0"/>
              </a:spcAft>
              <a:buSzPts val="5600"/>
              <a:buNone/>
              <a:defRPr/>
            </a:lvl6pPr>
            <a:lvl7pPr lvl="6" algn="l">
              <a:spcBef>
                <a:spcPts val="0"/>
              </a:spcBef>
              <a:spcAft>
                <a:spcPts val="0"/>
              </a:spcAft>
              <a:buSzPts val="5600"/>
              <a:buNone/>
              <a:defRPr/>
            </a:lvl7pPr>
            <a:lvl8pPr lvl="7" algn="l">
              <a:spcBef>
                <a:spcPts val="0"/>
              </a:spcBef>
              <a:spcAft>
                <a:spcPts val="0"/>
              </a:spcAft>
              <a:buSzPts val="5600"/>
              <a:buNone/>
              <a:defRPr/>
            </a:lvl8pPr>
            <a:lvl9pPr lvl="8" algn="l">
              <a:spcBef>
                <a:spcPts val="0"/>
              </a:spcBef>
              <a:spcAft>
                <a:spcPts val="0"/>
              </a:spcAft>
              <a:buSzPts val="5600"/>
              <a:buNone/>
              <a:defRPr/>
            </a:lvl9pPr>
          </a:lstStyle>
          <a:p/>
        </p:txBody>
      </p:sp>
      <p:sp>
        <p:nvSpPr>
          <p:cNvPr id="49" name="Google Shape;49;p7"/>
          <p:cNvSpPr txBox="1"/>
          <p:nvPr>
            <p:ph idx="12" type="sldNum"/>
          </p:nvPr>
        </p:nvSpPr>
        <p:spPr>
          <a:xfrm>
            <a:off x="30998160" y="30510480"/>
            <a:ext cx="9875400" cy="1752600"/>
          </a:xfrm>
          <a:prstGeom prst="rect">
            <a:avLst/>
          </a:prstGeom>
          <a:noFill/>
          <a:ln>
            <a:noFill/>
          </a:ln>
        </p:spPr>
        <p:txBody>
          <a:bodyPr anchorCtr="0" anchor="ctr" bIns="182800" lIns="365700" spcFirstLastPara="1" rIns="365700" wrap="square" tIns="1828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blipFill>
          <a:blip r:embed="rId2">
            <a:alphaModFix/>
          </a:blip>
          <a:stretch>
            <a:fillRect/>
          </a:stretch>
        </a:blipFill>
      </p:bgPr>
    </p:bg>
    <p:spTree>
      <p:nvGrpSpPr>
        <p:cNvPr id="50" name="Shape 50"/>
        <p:cNvGrpSpPr/>
        <p:nvPr/>
      </p:nvGrpSpPr>
      <p:grpSpPr>
        <a:xfrm>
          <a:off x="0" y="0"/>
          <a:ext cx="0" cy="0"/>
          <a:chOff x="0" y="0"/>
          <a:chExt cx="0" cy="0"/>
        </a:xfrm>
      </p:grpSpPr>
      <p:sp>
        <p:nvSpPr>
          <p:cNvPr id="51" name="Google Shape;51;p8"/>
          <p:cNvSpPr txBox="1"/>
          <p:nvPr>
            <p:ph idx="10" type="dt"/>
          </p:nvPr>
        </p:nvSpPr>
        <p:spPr>
          <a:xfrm>
            <a:off x="3017520" y="30510480"/>
            <a:ext cx="9875400" cy="1752600"/>
          </a:xfrm>
          <a:prstGeom prst="rect">
            <a:avLst/>
          </a:prstGeom>
          <a:noFill/>
          <a:ln>
            <a:noFill/>
          </a:ln>
        </p:spPr>
        <p:txBody>
          <a:bodyPr anchorCtr="0" anchor="ctr" bIns="182800" lIns="365700" spcFirstLastPara="1" rIns="365700" wrap="square" tIns="182800">
            <a:noAutofit/>
          </a:bodyPr>
          <a:lstStyle>
            <a:lvl1pPr lvl="0" algn="l">
              <a:spcBef>
                <a:spcPts val="0"/>
              </a:spcBef>
              <a:spcAft>
                <a:spcPts val="0"/>
              </a:spcAft>
              <a:buSzPts val="5600"/>
              <a:buNone/>
              <a:defRPr/>
            </a:lvl1pPr>
            <a:lvl2pPr lvl="1" algn="l">
              <a:spcBef>
                <a:spcPts val="0"/>
              </a:spcBef>
              <a:spcAft>
                <a:spcPts val="0"/>
              </a:spcAft>
              <a:buSzPts val="5600"/>
              <a:buNone/>
              <a:defRPr/>
            </a:lvl2pPr>
            <a:lvl3pPr lvl="2" algn="l">
              <a:spcBef>
                <a:spcPts val="0"/>
              </a:spcBef>
              <a:spcAft>
                <a:spcPts val="0"/>
              </a:spcAft>
              <a:buSzPts val="5600"/>
              <a:buNone/>
              <a:defRPr/>
            </a:lvl3pPr>
            <a:lvl4pPr lvl="3" algn="l">
              <a:spcBef>
                <a:spcPts val="0"/>
              </a:spcBef>
              <a:spcAft>
                <a:spcPts val="0"/>
              </a:spcAft>
              <a:buSzPts val="5600"/>
              <a:buNone/>
              <a:defRPr/>
            </a:lvl4pPr>
            <a:lvl5pPr lvl="4" algn="l">
              <a:spcBef>
                <a:spcPts val="0"/>
              </a:spcBef>
              <a:spcAft>
                <a:spcPts val="0"/>
              </a:spcAft>
              <a:buSzPts val="5600"/>
              <a:buNone/>
              <a:defRPr/>
            </a:lvl5pPr>
            <a:lvl6pPr lvl="5" algn="l">
              <a:spcBef>
                <a:spcPts val="0"/>
              </a:spcBef>
              <a:spcAft>
                <a:spcPts val="0"/>
              </a:spcAft>
              <a:buSzPts val="5600"/>
              <a:buNone/>
              <a:defRPr/>
            </a:lvl6pPr>
            <a:lvl7pPr lvl="6" algn="l">
              <a:spcBef>
                <a:spcPts val="0"/>
              </a:spcBef>
              <a:spcAft>
                <a:spcPts val="0"/>
              </a:spcAft>
              <a:buSzPts val="5600"/>
              <a:buNone/>
              <a:defRPr/>
            </a:lvl7pPr>
            <a:lvl8pPr lvl="7" algn="l">
              <a:spcBef>
                <a:spcPts val="0"/>
              </a:spcBef>
              <a:spcAft>
                <a:spcPts val="0"/>
              </a:spcAft>
              <a:buSzPts val="5600"/>
              <a:buNone/>
              <a:defRPr/>
            </a:lvl8pPr>
            <a:lvl9pPr lvl="8" algn="l">
              <a:spcBef>
                <a:spcPts val="0"/>
              </a:spcBef>
              <a:spcAft>
                <a:spcPts val="0"/>
              </a:spcAft>
              <a:buSzPts val="5600"/>
              <a:buNone/>
              <a:defRPr/>
            </a:lvl9pPr>
          </a:lstStyle>
          <a:p/>
        </p:txBody>
      </p:sp>
      <p:sp>
        <p:nvSpPr>
          <p:cNvPr id="52" name="Google Shape;52;p8"/>
          <p:cNvSpPr txBox="1"/>
          <p:nvPr>
            <p:ph idx="11" type="ftr"/>
          </p:nvPr>
        </p:nvSpPr>
        <p:spPr>
          <a:xfrm>
            <a:off x="14538960" y="30510480"/>
            <a:ext cx="14813400" cy="1752600"/>
          </a:xfrm>
          <a:prstGeom prst="rect">
            <a:avLst/>
          </a:prstGeom>
          <a:noFill/>
          <a:ln>
            <a:noFill/>
          </a:ln>
        </p:spPr>
        <p:txBody>
          <a:bodyPr anchorCtr="0" anchor="ctr" bIns="182800" lIns="365700" spcFirstLastPara="1" rIns="365700" wrap="square" tIns="182800">
            <a:noAutofit/>
          </a:bodyPr>
          <a:lstStyle>
            <a:lvl1pPr lvl="0" algn="ctr">
              <a:spcBef>
                <a:spcPts val="0"/>
              </a:spcBef>
              <a:spcAft>
                <a:spcPts val="0"/>
              </a:spcAft>
              <a:buSzPts val="5600"/>
              <a:buNone/>
              <a:defRPr/>
            </a:lvl1pPr>
            <a:lvl2pPr lvl="1" algn="l">
              <a:spcBef>
                <a:spcPts val="0"/>
              </a:spcBef>
              <a:spcAft>
                <a:spcPts val="0"/>
              </a:spcAft>
              <a:buSzPts val="5600"/>
              <a:buNone/>
              <a:defRPr/>
            </a:lvl2pPr>
            <a:lvl3pPr lvl="2" algn="l">
              <a:spcBef>
                <a:spcPts val="0"/>
              </a:spcBef>
              <a:spcAft>
                <a:spcPts val="0"/>
              </a:spcAft>
              <a:buSzPts val="5600"/>
              <a:buNone/>
              <a:defRPr/>
            </a:lvl3pPr>
            <a:lvl4pPr lvl="3" algn="l">
              <a:spcBef>
                <a:spcPts val="0"/>
              </a:spcBef>
              <a:spcAft>
                <a:spcPts val="0"/>
              </a:spcAft>
              <a:buSzPts val="5600"/>
              <a:buNone/>
              <a:defRPr/>
            </a:lvl4pPr>
            <a:lvl5pPr lvl="4" algn="l">
              <a:spcBef>
                <a:spcPts val="0"/>
              </a:spcBef>
              <a:spcAft>
                <a:spcPts val="0"/>
              </a:spcAft>
              <a:buSzPts val="5600"/>
              <a:buNone/>
              <a:defRPr/>
            </a:lvl5pPr>
            <a:lvl6pPr lvl="5" algn="l">
              <a:spcBef>
                <a:spcPts val="0"/>
              </a:spcBef>
              <a:spcAft>
                <a:spcPts val="0"/>
              </a:spcAft>
              <a:buSzPts val="5600"/>
              <a:buNone/>
              <a:defRPr/>
            </a:lvl6pPr>
            <a:lvl7pPr lvl="6" algn="l">
              <a:spcBef>
                <a:spcPts val="0"/>
              </a:spcBef>
              <a:spcAft>
                <a:spcPts val="0"/>
              </a:spcAft>
              <a:buSzPts val="5600"/>
              <a:buNone/>
              <a:defRPr/>
            </a:lvl7pPr>
            <a:lvl8pPr lvl="7" algn="l">
              <a:spcBef>
                <a:spcPts val="0"/>
              </a:spcBef>
              <a:spcAft>
                <a:spcPts val="0"/>
              </a:spcAft>
              <a:buSzPts val="5600"/>
              <a:buNone/>
              <a:defRPr/>
            </a:lvl8pPr>
            <a:lvl9pPr lvl="8" algn="l">
              <a:spcBef>
                <a:spcPts val="0"/>
              </a:spcBef>
              <a:spcAft>
                <a:spcPts val="0"/>
              </a:spcAft>
              <a:buSzPts val="5600"/>
              <a:buNone/>
              <a:defRPr/>
            </a:lvl9pPr>
          </a:lstStyle>
          <a:p/>
        </p:txBody>
      </p:sp>
      <p:sp>
        <p:nvSpPr>
          <p:cNvPr id="53" name="Google Shape;53;p8"/>
          <p:cNvSpPr txBox="1"/>
          <p:nvPr>
            <p:ph idx="12" type="sldNum"/>
          </p:nvPr>
        </p:nvSpPr>
        <p:spPr>
          <a:xfrm>
            <a:off x="30998160" y="30510480"/>
            <a:ext cx="9875400" cy="1752600"/>
          </a:xfrm>
          <a:prstGeom prst="rect">
            <a:avLst/>
          </a:prstGeom>
          <a:noFill/>
          <a:ln>
            <a:noFill/>
          </a:ln>
        </p:spPr>
        <p:txBody>
          <a:bodyPr anchorCtr="0" anchor="ctr" bIns="182800" lIns="365700" spcFirstLastPara="1" rIns="365700" wrap="square" tIns="1828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bg>
      <p:bgPr>
        <a:blipFill>
          <a:blip r:embed="rId2">
            <a:alphaModFix/>
          </a:blip>
          <a:stretch>
            <a:fillRect/>
          </a:stretch>
        </a:blipFill>
      </p:bgPr>
    </p:bg>
    <p:spTree>
      <p:nvGrpSpPr>
        <p:cNvPr id="54" name="Shape 54"/>
        <p:cNvGrpSpPr/>
        <p:nvPr/>
      </p:nvGrpSpPr>
      <p:grpSpPr>
        <a:xfrm>
          <a:off x="0" y="0"/>
          <a:ext cx="0" cy="0"/>
          <a:chOff x="0" y="0"/>
          <a:chExt cx="0" cy="0"/>
        </a:xfrm>
      </p:grpSpPr>
      <p:sp>
        <p:nvSpPr>
          <p:cNvPr id="55" name="Google Shape;55;p9"/>
          <p:cNvSpPr txBox="1"/>
          <p:nvPr>
            <p:ph type="title"/>
          </p:nvPr>
        </p:nvSpPr>
        <p:spPr>
          <a:xfrm>
            <a:off x="3023237" y="2194560"/>
            <a:ext cx="14156100" cy="7680900"/>
          </a:xfrm>
          <a:prstGeom prst="rect">
            <a:avLst/>
          </a:prstGeom>
          <a:noFill/>
          <a:ln>
            <a:noFill/>
          </a:ln>
        </p:spPr>
        <p:txBody>
          <a:bodyPr anchorCtr="0" anchor="b" bIns="182800" lIns="365700" spcFirstLastPara="1" rIns="365700" wrap="square" tIns="182800">
            <a:normAutofit/>
          </a:bodyPr>
          <a:lstStyle>
            <a:lvl1pPr lvl="0" algn="l">
              <a:lnSpc>
                <a:spcPct val="90000"/>
              </a:lnSpc>
              <a:spcBef>
                <a:spcPts val="0"/>
              </a:spcBef>
              <a:spcAft>
                <a:spcPts val="0"/>
              </a:spcAft>
              <a:buClr>
                <a:schemeClr val="dk1"/>
              </a:buClr>
              <a:buSzPts val="12800"/>
              <a:buFont typeface="Calibri"/>
              <a:buNone/>
              <a:defRPr sz="12800"/>
            </a:lvl1pPr>
            <a:lvl2pPr lvl="1">
              <a:spcBef>
                <a:spcPts val="0"/>
              </a:spcBef>
              <a:spcAft>
                <a:spcPts val="0"/>
              </a:spcAft>
              <a:buSzPts val="5600"/>
              <a:buNone/>
              <a:defRPr/>
            </a:lvl2pPr>
            <a:lvl3pPr lvl="2">
              <a:spcBef>
                <a:spcPts val="0"/>
              </a:spcBef>
              <a:spcAft>
                <a:spcPts val="0"/>
              </a:spcAft>
              <a:buSzPts val="5600"/>
              <a:buNone/>
              <a:defRPr/>
            </a:lvl3pPr>
            <a:lvl4pPr lvl="3">
              <a:spcBef>
                <a:spcPts val="0"/>
              </a:spcBef>
              <a:spcAft>
                <a:spcPts val="0"/>
              </a:spcAft>
              <a:buSzPts val="5600"/>
              <a:buNone/>
              <a:defRPr/>
            </a:lvl4pPr>
            <a:lvl5pPr lvl="4">
              <a:spcBef>
                <a:spcPts val="0"/>
              </a:spcBef>
              <a:spcAft>
                <a:spcPts val="0"/>
              </a:spcAft>
              <a:buSzPts val="5600"/>
              <a:buNone/>
              <a:defRPr/>
            </a:lvl5pPr>
            <a:lvl6pPr lvl="5">
              <a:spcBef>
                <a:spcPts val="0"/>
              </a:spcBef>
              <a:spcAft>
                <a:spcPts val="0"/>
              </a:spcAft>
              <a:buSzPts val="5600"/>
              <a:buNone/>
              <a:defRPr/>
            </a:lvl6pPr>
            <a:lvl7pPr lvl="6">
              <a:spcBef>
                <a:spcPts val="0"/>
              </a:spcBef>
              <a:spcAft>
                <a:spcPts val="0"/>
              </a:spcAft>
              <a:buSzPts val="5600"/>
              <a:buNone/>
              <a:defRPr/>
            </a:lvl7pPr>
            <a:lvl8pPr lvl="7">
              <a:spcBef>
                <a:spcPts val="0"/>
              </a:spcBef>
              <a:spcAft>
                <a:spcPts val="0"/>
              </a:spcAft>
              <a:buSzPts val="5600"/>
              <a:buNone/>
              <a:defRPr/>
            </a:lvl8pPr>
            <a:lvl9pPr lvl="8">
              <a:spcBef>
                <a:spcPts val="0"/>
              </a:spcBef>
              <a:spcAft>
                <a:spcPts val="0"/>
              </a:spcAft>
              <a:buSzPts val="5600"/>
              <a:buNone/>
              <a:defRPr/>
            </a:lvl9pPr>
          </a:lstStyle>
          <a:p/>
        </p:txBody>
      </p:sp>
      <p:sp>
        <p:nvSpPr>
          <p:cNvPr id="56" name="Google Shape;56;p9"/>
          <p:cNvSpPr txBox="1"/>
          <p:nvPr>
            <p:ph idx="1" type="body"/>
          </p:nvPr>
        </p:nvSpPr>
        <p:spPr>
          <a:xfrm>
            <a:off x="18659477" y="4739640"/>
            <a:ext cx="22219800" cy="23393400"/>
          </a:xfrm>
          <a:prstGeom prst="rect">
            <a:avLst/>
          </a:prstGeom>
          <a:noFill/>
          <a:ln>
            <a:noFill/>
          </a:ln>
        </p:spPr>
        <p:txBody>
          <a:bodyPr anchorCtr="0" anchor="t" bIns="182800" lIns="365700" spcFirstLastPara="1" rIns="365700" wrap="square" tIns="182800">
            <a:normAutofit/>
          </a:bodyPr>
          <a:lstStyle>
            <a:lvl1pPr indent="-1041400" lvl="0" marL="457200" algn="l">
              <a:lnSpc>
                <a:spcPct val="90000"/>
              </a:lnSpc>
              <a:spcBef>
                <a:spcPts val="4000"/>
              </a:spcBef>
              <a:spcAft>
                <a:spcPts val="0"/>
              </a:spcAft>
              <a:buClr>
                <a:schemeClr val="dk1"/>
              </a:buClr>
              <a:buSzPts val="12800"/>
              <a:buChar char="•"/>
              <a:defRPr sz="12800"/>
            </a:lvl1pPr>
            <a:lvl2pPr indent="-939800" lvl="1" marL="914400" algn="l">
              <a:lnSpc>
                <a:spcPct val="90000"/>
              </a:lnSpc>
              <a:spcBef>
                <a:spcPts val="2000"/>
              </a:spcBef>
              <a:spcAft>
                <a:spcPts val="0"/>
              </a:spcAft>
              <a:buClr>
                <a:schemeClr val="dk1"/>
              </a:buClr>
              <a:buSzPts val="11200"/>
              <a:buChar char="•"/>
              <a:defRPr sz="11200"/>
            </a:lvl2pPr>
            <a:lvl3pPr indent="-838200" lvl="2" marL="1371600" algn="l">
              <a:lnSpc>
                <a:spcPct val="90000"/>
              </a:lnSpc>
              <a:spcBef>
                <a:spcPts val="2000"/>
              </a:spcBef>
              <a:spcAft>
                <a:spcPts val="0"/>
              </a:spcAft>
              <a:buClr>
                <a:schemeClr val="dk1"/>
              </a:buClr>
              <a:buSzPts val="9600"/>
              <a:buChar char="•"/>
              <a:defRPr sz="9600"/>
            </a:lvl3pPr>
            <a:lvl4pPr indent="-736600" lvl="3" marL="1828800" algn="l">
              <a:lnSpc>
                <a:spcPct val="90000"/>
              </a:lnSpc>
              <a:spcBef>
                <a:spcPts val="2000"/>
              </a:spcBef>
              <a:spcAft>
                <a:spcPts val="0"/>
              </a:spcAft>
              <a:buClr>
                <a:schemeClr val="dk1"/>
              </a:buClr>
              <a:buSzPts val="8000"/>
              <a:buChar char="•"/>
              <a:defRPr sz="8000"/>
            </a:lvl4pPr>
            <a:lvl5pPr indent="-736600" lvl="4" marL="2286000" algn="l">
              <a:lnSpc>
                <a:spcPct val="90000"/>
              </a:lnSpc>
              <a:spcBef>
                <a:spcPts val="2000"/>
              </a:spcBef>
              <a:spcAft>
                <a:spcPts val="0"/>
              </a:spcAft>
              <a:buClr>
                <a:schemeClr val="dk1"/>
              </a:buClr>
              <a:buSzPts val="8000"/>
              <a:buChar char="•"/>
              <a:defRPr sz="8000"/>
            </a:lvl5pPr>
            <a:lvl6pPr indent="-736600" lvl="5" marL="2743200" algn="l">
              <a:lnSpc>
                <a:spcPct val="90000"/>
              </a:lnSpc>
              <a:spcBef>
                <a:spcPts val="2000"/>
              </a:spcBef>
              <a:spcAft>
                <a:spcPts val="0"/>
              </a:spcAft>
              <a:buClr>
                <a:schemeClr val="dk1"/>
              </a:buClr>
              <a:buSzPts val="8000"/>
              <a:buChar char="•"/>
              <a:defRPr sz="8000"/>
            </a:lvl6pPr>
            <a:lvl7pPr indent="-736600" lvl="6" marL="3200400" algn="l">
              <a:lnSpc>
                <a:spcPct val="90000"/>
              </a:lnSpc>
              <a:spcBef>
                <a:spcPts val="2000"/>
              </a:spcBef>
              <a:spcAft>
                <a:spcPts val="0"/>
              </a:spcAft>
              <a:buClr>
                <a:schemeClr val="dk1"/>
              </a:buClr>
              <a:buSzPts val="8000"/>
              <a:buChar char="•"/>
              <a:defRPr sz="8000"/>
            </a:lvl7pPr>
            <a:lvl8pPr indent="-736600" lvl="7" marL="3657600" algn="l">
              <a:lnSpc>
                <a:spcPct val="90000"/>
              </a:lnSpc>
              <a:spcBef>
                <a:spcPts val="2000"/>
              </a:spcBef>
              <a:spcAft>
                <a:spcPts val="0"/>
              </a:spcAft>
              <a:buClr>
                <a:schemeClr val="dk1"/>
              </a:buClr>
              <a:buSzPts val="8000"/>
              <a:buChar char="•"/>
              <a:defRPr sz="8000"/>
            </a:lvl8pPr>
            <a:lvl9pPr indent="-736600" lvl="8" marL="4114800" algn="l">
              <a:lnSpc>
                <a:spcPct val="90000"/>
              </a:lnSpc>
              <a:spcBef>
                <a:spcPts val="2000"/>
              </a:spcBef>
              <a:spcAft>
                <a:spcPts val="0"/>
              </a:spcAft>
              <a:buClr>
                <a:schemeClr val="dk1"/>
              </a:buClr>
              <a:buSzPts val="8000"/>
              <a:buChar char="•"/>
              <a:defRPr sz="8000"/>
            </a:lvl9pPr>
          </a:lstStyle>
          <a:p/>
        </p:txBody>
      </p:sp>
      <p:sp>
        <p:nvSpPr>
          <p:cNvPr id="57" name="Google Shape;57;p9"/>
          <p:cNvSpPr txBox="1"/>
          <p:nvPr>
            <p:ph idx="2" type="body"/>
          </p:nvPr>
        </p:nvSpPr>
        <p:spPr>
          <a:xfrm>
            <a:off x="3023237" y="9875520"/>
            <a:ext cx="14156100" cy="18295500"/>
          </a:xfrm>
          <a:prstGeom prst="rect">
            <a:avLst/>
          </a:prstGeom>
          <a:noFill/>
          <a:ln>
            <a:noFill/>
          </a:ln>
        </p:spPr>
        <p:txBody>
          <a:bodyPr anchorCtr="0" anchor="t" bIns="182800" lIns="365700" spcFirstLastPara="1" rIns="365700" wrap="square" tIns="182800">
            <a:normAutofit/>
          </a:bodyPr>
          <a:lstStyle>
            <a:lvl1pPr indent="-228600" lvl="0" marL="457200" algn="l">
              <a:lnSpc>
                <a:spcPct val="90000"/>
              </a:lnSpc>
              <a:spcBef>
                <a:spcPts val="4000"/>
              </a:spcBef>
              <a:spcAft>
                <a:spcPts val="0"/>
              </a:spcAft>
              <a:buClr>
                <a:schemeClr val="dk1"/>
              </a:buClr>
              <a:buSzPts val="6400"/>
              <a:buNone/>
              <a:defRPr sz="6400"/>
            </a:lvl1pPr>
            <a:lvl2pPr indent="-228600" lvl="1" marL="914400" algn="l">
              <a:lnSpc>
                <a:spcPct val="90000"/>
              </a:lnSpc>
              <a:spcBef>
                <a:spcPts val="2000"/>
              </a:spcBef>
              <a:spcAft>
                <a:spcPts val="0"/>
              </a:spcAft>
              <a:buClr>
                <a:schemeClr val="dk1"/>
              </a:buClr>
              <a:buSzPts val="5600"/>
              <a:buNone/>
              <a:defRPr sz="5600"/>
            </a:lvl2pPr>
            <a:lvl3pPr indent="-228600" lvl="2" marL="1371600" algn="l">
              <a:lnSpc>
                <a:spcPct val="90000"/>
              </a:lnSpc>
              <a:spcBef>
                <a:spcPts val="2000"/>
              </a:spcBef>
              <a:spcAft>
                <a:spcPts val="0"/>
              </a:spcAft>
              <a:buClr>
                <a:schemeClr val="dk1"/>
              </a:buClr>
              <a:buSzPts val="4800"/>
              <a:buNone/>
              <a:defRPr sz="4800"/>
            </a:lvl3pPr>
            <a:lvl4pPr indent="-228600" lvl="3" marL="1828800" algn="l">
              <a:lnSpc>
                <a:spcPct val="90000"/>
              </a:lnSpc>
              <a:spcBef>
                <a:spcPts val="2000"/>
              </a:spcBef>
              <a:spcAft>
                <a:spcPts val="0"/>
              </a:spcAft>
              <a:buClr>
                <a:schemeClr val="dk1"/>
              </a:buClr>
              <a:buSzPts val="4000"/>
              <a:buNone/>
              <a:defRPr sz="4000"/>
            </a:lvl4pPr>
            <a:lvl5pPr indent="-228600" lvl="4" marL="2286000" algn="l">
              <a:lnSpc>
                <a:spcPct val="90000"/>
              </a:lnSpc>
              <a:spcBef>
                <a:spcPts val="2000"/>
              </a:spcBef>
              <a:spcAft>
                <a:spcPts val="0"/>
              </a:spcAft>
              <a:buClr>
                <a:schemeClr val="dk1"/>
              </a:buClr>
              <a:buSzPts val="4000"/>
              <a:buNone/>
              <a:defRPr sz="4000"/>
            </a:lvl5pPr>
            <a:lvl6pPr indent="-228600" lvl="5" marL="2743200" algn="l">
              <a:lnSpc>
                <a:spcPct val="90000"/>
              </a:lnSpc>
              <a:spcBef>
                <a:spcPts val="2000"/>
              </a:spcBef>
              <a:spcAft>
                <a:spcPts val="0"/>
              </a:spcAft>
              <a:buClr>
                <a:schemeClr val="dk1"/>
              </a:buClr>
              <a:buSzPts val="4000"/>
              <a:buNone/>
              <a:defRPr sz="4000"/>
            </a:lvl6pPr>
            <a:lvl7pPr indent="-228600" lvl="6" marL="3200400" algn="l">
              <a:lnSpc>
                <a:spcPct val="90000"/>
              </a:lnSpc>
              <a:spcBef>
                <a:spcPts val="2000"/>
              </a:spcBef>
              <a:spcAft>
                <a:spcPts val="0"/>
              </a:spcAft>
              <a:buClr>
                <a:schemeClr val="dk1"/>
              </a:buClr>
              <a:buSzPts val="4000"/>
              <a:buNone/>
              <a:defRPr sz="4000"/>
            </a:lvl7pPr>
            <a:lvl8pPr indent="-228600" lvl="7" marL="3657600" algn="l">
              <a:lnSpc>
                <a:spcPct val="90000"/>
              </a:lnSpc>
              <a:spcBef>
                <a:spcPts val="2000"/>
              </a:spcBef>
              <a:spcAft>
                <a:spcPts val="0"/>
              </a:spcAft>
              <a:buClr>
                <a:schemeClr val="dk1"/>
              </a:buClr>
              <a:buSzPts val="4000"/>
              <a:buNone/>
              <a:defRPr sz="4000"/>
            </a:lvl8pPr>
            <a:lvl9pPr indent="-228600" lvl="8" marL="4114800" algn="l">
              <a:lnSpc>
                <a:spcPct val="90000"/>
              </a:lnSpc>
              <a:spcBef>
                <a:spcPts val="2000"/>
              </a:spcBef>
              <a:spcAft>
                <a:spcPts val="0"/>
              </a:spcAft>
              <a:buClr>
                <a:schemeClr val="dk1"/>
              </a:buClr>
              <a:buSzPts val="4000"/>
              <a:buNone/>
              <a:defRPr sz="4000"/>
            </a:lvl9pPr>
          </a:lstStyle>
          <a:p/>
        </p:txBody>
      </p:sp>
      <p:sp>
        <p:nvSpPr>
          <p:cNvPr id="58" name="Google Shape;58;p9"/>
          <p:cNvSpPr txBox="1"/>
          <p:nvPr>
            <p:ph idx="10" type="dt"/>
          </p:nvPr>
        </p:nvSpPr>
        <p:spPr>
          <a:xfrm>
            <a:off x="3017520" y="30510480"/>
            <a:ext cx="9875400" cy="1752600"/>
          </a:xfrm>
          <a:prstGeom prst="rect">
            <a:avLst/>
          </a:prstGeom>
          <a:noFill/>
          <a:ln>
            <a:noFill/>
          </a:ln>
        </p:spPr>
        <p:txBody>
          <a:bodyPr anchorCtr="0" anchor="ctr" bIns="182800" lIns="365700" spcFirstLastPara="1" rIns="365700" wrap="square" tIns="182800">
            <a:noAutofit/>
          </a:bodyPr>
          <a:lstStyle>
            <a:lvl1pPr lvl="0" algn="l">
              <a:spcBef>
                <a:spcPts val="0"/>
              </a:spcBef>
              <a:spcAft>
                <a:spcPts val="0"/>
              </a:spcAft>
              <a:buSzPts val="5600"/>
              <a:buNone/>
              <a:defRPr/>
            </a:lvl1pPr>
            <a:lvl2pPr lvl="1" algn="l">
              <a:spcBef>
                <a:spcPts val="0"/>
              </a:spcBef>
              <a:spcAft>
                <a:spcPts val="0"/>
              </a:spcAft>
              <a:buSzPts val="5600"/>
              <a:buNone/>
              <a:defRPr/>
            </a:lvl2pPr>
            <a:lvl3pPr lvl="2" algn="l">
              <a:spcBef>
                <a:spcPts val="0"/>
              </a:spcBef>
              <a:spcAft>
                <a:spcPts val="0"/>
              </a:spcAft>
              <a:buSzPts val="5600"/>
              <a:buNone/>
              <a:defRPr/>
            </a:lvl3pPr>
            <a:lvl4pPr lvl="3" algn="l">
              <a:spcBef>
                <a:spcPts val="0"/>
              </a:spcBef>
              <a:spcAft>
                <a:spcPts val="0"/>
              </a:spcAft>
              <a:buSzPts val="5600"/>
              <a:buNone/>
              <a:defRPr/>
            </a:lvl4pPr>
            <a:lvl5pPr lvl="4" algn="l">
              <a:spcBef>
                <a:spcPts val="0"/>
              </a:spcBef>
              <a:spcAft>
                <a:spcPts val="0"/>
              </a:spcAft>
              <a:buSzPts val="5600"/>
              <a:buNone/>
              <a:defRPr/>
            </a:lvl5pPr>
            <a:lvl6pPr lvl="5" algn="l">
              <a:spcBef>
                <a:spcPts val="0"/>
              </a:spcBef>
              <a:spcAft>
                <a:spcPts val="0"/>
              </a:spcAft>
              <a:buSzPts val="5600"/>
              <a:buNone/>
              <a:defRPr/>
            </a:lvl6pPr>
            <a:lvl7pPr lvl="6" algn="l">
              <a:spcBef>
                <a:spcPts val="0"/>
              </a:spcBef>
              <a:spcAft>
                <a:spcPts val="0"/>
              </a:spcAft>
              <a:buSzPts val="5600"/>
              <a:buNone/>
              <a:defRPr/>
            </a:lvl7pPr>
            <a:lvl8pPr lvl="7" algn="l">
              <a:spcBef>
                <a:spcPts val="0"/>
              </a:spcBef>
              <a:spcAft>
                <a:spcPts val="0"/>
              </a:spcAft>
              <a:buSzPts val="5600"/>
              <a:buNone/>
              <a:defRPr/>
            </a:lvl8pPr>
            <a:lvl9pPr lvl="8" algn="l">
              <a:spcBef>
                <a:spcPts val="0"/>
              </a:spcBef>
              <a:spcAft>
                <a:spcPts val="0"/>
              </a:spcAft>
              <a:buSzPts val="5600"/>
              <a:buNone/>
              <a:defRPr/>
            </a:lvl9pPr>
          </a:lstStyle>
          <a:p/>
        </p:txBody>
      </p:sp>
      <p:sp>
        <p:nvSpPr>
          <p:cNvPr id="59" name="Google Shape;59;p9"/>
          <p:cNvSpPr txBox="1"/>
          <p:nvPr>
            <p:ph idx="11" type="ftr"/>
          </p:nvPr>
        </p:nvSpPr>
        <p:spPr>
          <a:xfrm>
            <a:off x="14538960" y="30510480"/>
            <a:ext cx="14813400" cy="1752600"/>
          </a:xfrm>
          <a:prstGeom prst="rect">
            <a:avLst/>
          </a:prstGeom>
          <a:noFill/>
          <a:ln>
            <a:noFill/>
          </a:ln>
        </p:spPr>
        <p:txBody>
          <a:bodyPr anchorCtr="0" anchor="ctr" bIns="182800" lIns="365700" spcFirstLastPara="1" rIns="365700" wrap="square" tIns="182800">
            <a:noAutofit/>
          </a:bodyPr>
          <a:lstStyle>
            <a:lvl1pPr lvl="0" algn="ctr">
              <a:spcBef>
                <a:spcPts val="0"/>
              </a:spcBef>
              <a:spcAft>
                <a:spcPts val="0"/>
              </a:spcAft>
              <a:buSzPts val="5600"/>
              <a:buNone/>
              <a:defRPr/>
            </a:lvl1pPr>
            <a:lvl2pPr lvl="1" algn="l">
              <a:spcBef>
                <a:spcPts val="0"/>
              </a:spcBef>
              <a:spcAft>
                <a:spcPts val="0"/>
              </a:spcAft>
              <a:buSzPts val="5600"/>
              <a:buNone/>
              <a:defRPr/>
            </a:lvl2pPr>
            <a:lvl3pPr lvl="2" algn="l">
              <a:spcBef>
                <a:spcPts val="0"/>
              </a:spcBef>
              <a:spcAft>
                <a:spcPts val="0"/>
              </a:spcAft>
              <a:buSzPts val="5600"/>
              <a:buNone/>
              <a:defRPr/>
            </a:lvl3pPr>
            <a:lvl4pPr lvl="3" algn="l">
              <a:spcBef>
                <a:spcPts val="0"/>
              </a:spcBef>
              <a:spcAft>
                <a:spcPts val="0"/>
              </a:spcAft>
              <a:buSzPts val="5600"/>
              <a:buNone/>
              <a:defRPr/>
            </a:lvl4pPr>
            <a:lvl5pPr lvl="4" algn="l">
              <a:spcBef>
                <a:spcPts val="0"/>
              </a:spcBef>
              <a:spcAft>
                <a:spcPts val="0"/>
              </a:spcAft>
              <a:buSzPts val="5600"/>
              <a:buNone/>
              <a:defRPr/>
            </a:lvl5pPr>
            <a:lvl6pPr lvl="5" algn="l">
              <a:spcBef>
                <a:spcPts val="0"/>
              </a:spcBef>
              <a:spcAft>
                <a:spcPts val="0"/>
              </a:spcAft>
              <a:buSzPts val="5600"/>
              <a:buNone/>
              <a:defRPr/>
            </a:lvl6pPr>
            <a:lvl7pPr lvl="6" algn="l">
              <a:spcBef>
                <a:spcPts val="0"/>
              </a:spcBef>
              <a:spcAft>
                <a:spcPts val="0"/>
              </a:spcAft>
              <a:buSzPts val="5600"/>
              <a:buNone/>
              <a:defRPr/>
            </a:lvl7pPr>
            <a:lvl8pPr lvl="7" algn="l">
              <a:spcBef>
                <a:spcPts val="0"/>
              </a:spcBef>
              <a:spcAft>
                <a:spcPts val="0"/>
              </a:spcAft>
              <a:buSzPts val="5600"/>
              <a:buNone/>
              <a:defRPr/>
            </a:lvl8pPr>
            <a:lvl9pPr lvl="8" algn="l">
              <a:spcBef>
                <a:spcPts val="0"/>
              </a:spcBef>
              <a:spcAft>
                <a:spcPts val="0"/>
              </a:spcAft>
              <a:buSzPts val="5600"/>
              <a:buNone/>
              <a:defRPr/>
            </a:lvl9pPr>
          </a:lstStyle>
          <a:p/>
        </p:txBody>
      </p:sp>
      <p:sp>
        <p:nvSpPr>
          <p:cNvPr id="60" name="Google Shape;60;p9"/>
          <p:cNvSpPr txBox="1"/>
          <p:nvPr>
            <p:ph idx="12" type="sldNum"/>
          </p:nvPr>
        </p:nvSpPr>
        <p:spPr>
          <a:xfrm>
            <a:off x="30998160" y="30510480"/>
            <a:ext cx="9875400" cy="1752600"/>
          </a:xfrm>
          <a:prstGeom prst="rect">
            <a:avLst/>
          </a:prstGeom>
          <a:noFill/>
          <a:ln>
            <a:noFill/>
          </a:ln>
        </p:spPr>
        <p:txBody>
          <a:bodyPr anchorCtr="0" anchor="ctr" bIns="182800" lIns="365700" spcFirstLastPara="1" rIns="365700" wrap="square" tIns="1828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bg>
      <p:bgPr>
        <a:blipFill>
          <a:blip r:embed="rId2">
            <a:alphaModFix/>
          </a:blip>
          <a:stretch>
            <a:fillRect/>
          </a:stretch>
        </a:blipFill>
      </p:bgPr>
    </p:bg>
    <p:spTree>
      <p:nvGrpSpPr>
        <p:cNvPr id="61" name="Shape 61"/>
        <p:cNvGrpSpPr/>
        <p:nvPr/>
      </p:nvGrpSpPr>
      <p:grpSpPr>
        <a:xfrm>
          <a:off x="0" y="0"/>
          <a:ext cx="0" cy="0"/>
          <a:chOff x="0" y="0"/>
          <a:chExt cx="0" cy="0"/>
        </a:xfrm>
      </p:grpSpPr>
      <p:sp>
        <p:nvSpPr>
          <p:cNvPr id="62" name="Google Shape;62;p10"/>
          <p:cNvSpPr txBox="1"/>
          <p:nvPr>
            <p:ph type="title"/>
          </p:nvPr>
        </p:nvSpPr>
        <p:spPr>
          <a:xfrm>
            <a:off x="3023237" y="2194560"/>
            <a:ext cx="14156100" cy="7680900"/>
          </a:xfrm>
          <a:prstGeom prst="rect">
            <a:avLst/>
          </a:prstGeom>
          <a:noFill/>
          <a:ln>
            <a:noFill/>
          </a:ln>
        </p:spPr>
        <p:txBody>
          <a:bodyPr anchorCtr="0" anchor="b" bIns="182800" lIns="365700" spcFirstLastPara="1" rIns="365700" wrap="square" tIns="182800">
            <a:normAutofit/>
          </a:bodyPr>
          <a:lstStyle>
            <a:lvl1pPr lvl="0" algn="l">
              <a:lnSpc>
                <a:spcPct val="90000"/>
              </a:lnSpc>
              <a:spcBef>
                <a:spcPts val="0"/>
              </a:spcBef>
              <a:spcAft>
                <a:spcPts val="0"/>
              </a:spcAft>
              <a:buClr>
                <a:schemeClr val="dk1"/>
              </a:buClr>
              <a:buSzPts val="12800"/>
              <a:buFont typeface="Calibri"/>
              <a:buNone/>
              <a:defRPr sz="12800"/>
            </a:lvl1pPr>
            <a:lvl2pPr lvl="1">
              <a:spcBef>
                <a:spcPts val="0"/>
              </a:spcBef>
              <a:spcAft>
                <a:spcPts val="0"/>
              </a:spcAft>
              <a:buSzPts val="5600"/>
              <a:buNone/>
              <a:defRPr/>
            </a:lvl2pPr>
            <a:lvl3pPr lvl="2">
              <a:spcBef>
                <a:spcPts val="0"/>
              </a:spcBef>
              <a:spcAft>
                <a:spcPts val="0"/>
              </a:spcAft>
              <a:buSzPts val="5600"/>
              <a:buNone/>
              <a:defRPr/>
            </a:lvl3pPr>
            <a:lvl4pPr lvl="3">
              <a:spcBef>
                <a:spcPts val="0"/>
              </a:spcBef>
              <a:spcAft>
                <a:spcPts val="0"/>
              </a:spcAft>
              <a:buSzPts val="5600"/>
              <a:buNone/>
              <a:defRPr/>
            </a:lvl4pPr>
            <a:lvl5pPr lvl="4">
              <a:spcBef>
                <a:spcPts val="0"/>
              </a:spcBef>
              <a:spcAft>
                <a:spcPts val="0"/>
              </a:spcAft>
              <a:buSzPts val="5600"/>
              <a:buNone/>
              <a:defRPr/>
            </a:lvl5pPr>
            <a:lvl6pPr lvl="5">
              <a:spcBef>
                <a:spcPts val="0"/>
              </a:spcBef>
              <a:spcAft>
                <a:spcPts val="0"/>
              </a:spcAft>
              <a:buSzPts val="5600"/>
              <a:buNone/>
              <a:defRPr/>
            </a:lvl6pPr>
            <a:lvl7pPr lvl="6">
              <a:spcBef>
                <a:spcPts val="0"/>
              </a:spcBef>
              <a:spcAft>
                <a:spcPts val="0"/>
              </a:spcAft>
              <a:buSzPts val="5600"/>
              <a:buNone/>
              <a:defRPr/>
            </a:lvl7pPr>
            <a:lvl8pPr lvl="7">
              <a:spcBef>
                <a:spcPts val="0"/>
              </a:spcBef>
              <a:spcAft>
                <a:spcPts val="0"/>
              </a:spcAft>
              <a:buSzPts val="5600"/>
              <a:buNone/>
              <a:defRPr/>
            </a:lvl8pPr>
            <a:lvl9pPr lvl="8">
              <a:spcBef>
                <a:spcPts val="0"/>
              </a:spcBef>
              <a:spcAft>
                <a:spcPts val="0"/>
              </a:spcAft>
              <a:buSzPts val="5600"/>
              <a:buNone/>
              <a:defRPr/>
            </a:lvl9pPr>
          </a:lstStyle>
          <a:p/>
        </p:txBody>
      </p:sp>
      <p:sp>
        <p:nvSpPr>
          <p:cNvPr id="63" name="Google Shape;63;p10"/>
          <p:cNvSpPr/>
          <p:nvPr>
            <p:ph idx="2" type="pic"/>
          </p:nvPr>
        </p:nvSpPr>
        <p:spPr>
          <a:xfrm>
            <a:off x="18659477" y="4739640"/>
            <a:ext cx="22219800" cy="23393400"/>
          </a:xfrm>
          <a:prstGeom prst="rect">
            <a:avLst/>
          </a:prstGeom>
          <a:noFill/>
          <a:ln>
            <a:noFill/>
          </a:ln>
        </p:spPr>
      </p:sp>
      <p:sp>
        <p:nvSpPr>
          <p:cNvPr id="64" name="Google Shape;64;p10"/>
          <p:cNvSpPr txBox="1"/>
          <p:nvPr>
            <p:ph idx="1" type="body"/>
          </p:nvPr>
        </p:nvSpPr>
        <p:spPr>
          <a:xfrm>
            <a:off x="3023237" y="9875520"/>
            <a:ext cx="14156100" cy="18295500"/>
          </a:xfrm>
          <a:prstGeom prst="rect">
            <a:avLst/>
          </a:prstGeom>
          <a:noFill/>
          <a:ln>
            <a:noFill/>
          </a:ln>
        </p:spPr>
        <p:txBody>
          <a:bodyPr anchorCtr="0" anchor="t" bIns="182800" lIns="365700" spcFirstLastPara="1" rIns="365700" wrap="square" tIns="182800">
            <a:normAutofit/>
          </a:bodyPr>
          <a:lstStyle>
            <a:lvl1pPr indent="-228600" lvl="0" marL="457200" algn="l">
              <a:lnSpc>
                <a:spcPct val="90000"/>
              </a:lnSpc>
              <a:spcBef>
                <a:spcPts val="4000"/>
              </a:spcBef>
              <a:spcAft>
                <a:spcPts val="0"/>
              </a:spcAft>
              <a:buClr>
                <a:schemeClr val="dk1"/>
              </a:buClr>
              <a:buSzPts val="6400"/>
              <a:buNone/>
              <a:defRPr sz="6400"/>
            </a:lvl1pPr>
            <a:lvl2pPr indent="-228600" lvl="1" marL="914400" algn="l">
              <a:lnSpc>
                <a:spcPct val="90000"/>
              </a:lnSpc>
              <a:spcBef>
                <a:spcPts val="2000"/>
              </a:spcBef>
              <a:spcAft>
                <a:spcPts val="0"/>
              </a:spcAft>
              <a:buClr>
                <a:schemeClr val="dk1"/>
              </a:buClr>
              <a:buSzPts val="5600"/>
              <a:buNone/>
              <a:defRPr sz="5600"/>
            </a:lvl2pPr>
            <a:lvl3pPr indent="-228600" lvl="2" marL="1371600" algn="l">
              <a:lnSpc>
                <a:spcPct val="90000"/>
              </a:lnSpc>
              <a:spcBef>
                <a:spcPts val="2000"/>
              </a:spcBef>
              <a:spcAft>
                <a:spcPts val="0"/>
              </a:spcAft>
              <a:buClr>
                <a:schemeClr val="dk1"/>
              </a:buClr>
              <a:buSzPts val="4800"/>
              <a:buNone/>
              <a:defRPr sz="4800"/>
            </a:lvl3pPr>
            <a:lvl4pPr indent="-228600" lvl="3" marL="1828800" algn="l">
              <a:lnSpc>
                <a:spcPct val="90000"/>
              </a:lnSpc>
              <a:spcBef>
                <a:spcPts val="2000"/>
              </a:spcBef>
              <a:spcAft>
                <a:spcPts val="0"/>
              </a:spcAft>
              <a:buClr>
                <a:schemeClr val="dk1"/>
              </a:buClr>
              <a:buSzPts val="4000"/>
              <a:buNone/>
              <a:defRPr sz="4000"/>
            </a:lvl4pPr>
            <a:lvl5pPr indent="-228600" lvl="4" marL="2286000" algn="l">
              <a:lnSpc>
                <a:spcPct val="90000"/>
              </a:lnSpc>
              <a:spcBef>
                <a:spcPts val="2000"/>
              </a:spcBef>
              <a:spcAft>
                <a:spcPts val="0"/>
              </a:spcAft>
              <a:buClr>
                <a:schemeClr val="dk1"/>
              </a:buClr>
              <a:buSzPts val="4000"/>
              <a:buNone/>
              <a:defRPr sz="4000"/>
            </a:lvl5pPr>
            <a:lvl6pPr indent="-228600" lvl="5" marL="2743200" algn="l">
              <a:lnSpc>
                <a:spcPct val="90000"/>
              </a:lnSpc>
              <a:spcBef>
                <a:spcPts val="2000"/>
              </a:spcBef>
              <a:spcAft>
                <a:spcPts val="0"/>
              </a:spcAft>
              <a:buClr>
                <a:schemeClr val="dk1"/>
              </a:buClr>
              <a:buSzPts val="4000"/>
              <a:buNone/>
              <a:defRPr sz="4000"/>
            </a:lvl6pPr>
            <a:lvl7pPr indent="-228600" lvl="6" marL="3200400" algn="l">
              <a:lnSpc>
                <a:spcPct val="90000"/>
              </a:lnSpc>
              <a:spcBef>
                <a:spcPts val="2000"/>
              </a:spcBef>
              <a:spcAft>
                <a:spcPts val="0"/>
              </a:spcAft>
              <a:buClr>
                <a:schemeClr val="dk1"/>
              </a:buClr>
              <a:buSzPts val="4000"/>
              <a:buNone/>
              <a:defRPr sz="4000"/>
            </a:lvl7pPr>
            <a:lvl8pPr indent="-228600" lvl="7" marL="3657600" algn="l">
              <a:lnSpc>
                <a:spcPct val="90000"/>
              </a:lnSpc>
              <a:spcBef>
                <a:spcPts val="2000"/>
              </a:spcBef>
              <a:spcAft>
                <a:spcPts val="0"/>
              </a:spcAft>
              <a:buClr>
                <a:schemeClr val="dk1"/>
              </a:buClr>
              <a:buSzPts val="4000"/>
              <a:buNone/>
              <a:defRPr sz="4000"/>
            </a:lvl8pPr>
            <a:lvl9pPr indent="-228600" lvl="8" marL="4114800" algn="l">
              <a:lnSpc>
                <a:spcPct val="90000"/>
              </a:lnSpc>
              <a:spcBef>
                <a:spcPts val="2000"/>
              </a:spcBef>
              <a:spcAft>
                <a:spcPts val="0"/>
              </a:spcAft>
              <a:buClr>
                <a:schemeClr val="dk1"/>
              </a:buClr>
              <a:buSzPts val="4000"/>
              <a:buNone/>
              <a:defRPr sz="4000"/>
            </a:lvl9pPr>
          </a:lstStyle>
          <a:p/>
        </p:txBody>
      </p:sp>
      <p:sp>
        <p:nvSpPr>
          <p:cNvPr id="65" name="Google Shape;65;p10"/>
          <p:cNvSpPr txBox="1"/>
          <p:nvPr>
            <p:ph idx="10" type="dt"/>
          </p:nvPr>
        </p:nvSpPr>
        <p:spPr>
          <a:xfrm>
            <a:off x="3017520" y="30510480"/>
            <a:ext cx="9875400" cy="1752600"/>
          </a:xfrm>
          <a:prstGeom prst="rect">
            <a:avLst/>
          </a:prstGeom>
          <a:noFill/>
          <a:ln>
            <a:noFill/>
          </a:ln>
        </p:spPr>
        <p:txBody>
          <a:bodyPr anchorCtr="0" anchor="ctr" bIns="182800" lIns="365700" spcFirstLastPara="1" rIns="365700" wrap="square" tIns="182800">
            <a:noAutofit/>
          </a:bodyPr>
          <a:lstStyle>
            <a:lvl1pPr lvl="0" algn="l">
              <a:spcBef>
                <a:spcPts val="0"/>
              </a:spcBef>
              <a:spcAft>
                <a:spcPts val="0"/>
              </a:spcAft>
              <a:buSzPts val="5600"/>
              <a:buNone/>
              <a:defRPr/>
            </a:lvl1pPr>
            <a:lvl2pPr lvl="1" algn="l">
              <a:spcBef>
                <a:spcPts val="0"/>
              </a:spcBef>
              <a:spcAft>
                <a:spcPts val="0"/>
              </a:spcAft>
              <a:buSzPts val="5600"/>
              <a:buNone/>
              <a:defRPr/>
            </a:lvl2pPr>
            <a:lvl3pPr lvl="2" algn="l">
              <a:spcBef>
                <a:spcPts val="0"/>
              </a:spcBef>
              <a:spcAft>
                <a:spcPts val="0"/>
              </a:spcAft>
              <a:buSzPts val="5600"/>
              <a:buNone/>
              <a:defRPr/>
            </a:lvl3pPr>
            <a:lvl4pPr lvl="3" algn="l">
              <a:spcBef>
                <a:spcPts val="0"/>
              </a:spcBef>
              <a:spcAft>
                <a:spcPts val="0"/>
              </a:spcAft>
              <a:buSzPts val="5600"/>
              <a:buNone/>
              <a:defRPr/>
            </a:lvl4pPr>
            <a:lvl5pPr lvl="4" algn="l">
              <a:spcBef>
                <a:spcPts val="0"/>
              </a:spcBef>
              <a:spcAft>
                <a:spcPts val="0"/>
              </a:spcAft>
              <a:buSzPts val="5600"/>
              <a:buNone/>
              <a:defRPr/>
            </a:lvl5pPr>
            <a:lvl6pPr lvl="5" algn="l">
              <a:spcBef>
                <a:spcPts val="0"/>
              </a:spcBef>
              <a:spcAft>
                <a:spcPts val="0"/>
              </a:spcAft>
              <a:buSzPts val="5600"/>
              <a:buNone/>
              <a:defRPr/>
            </a:lvl6pPr>
            <a:lvl7pPr lvl="6" algn="l">
              <a:spcBef>
                <a:spcPts val="0"/>
              </a:spcBef>
              <a:spcAft>
                <a:spcPts val="0"/>
              </a:spcAft>
              <a:buSzPts val="5600"/>
              <a:buNone/>
              <a:defRPr/>
            </a:lvl7pPr>
            <a:lvl8pPr lvl="7" algn="l">
              <a:spcBef>
                <a:spcPts val="0"/>
              </a:spcBef>
              <a:spcAft>
                <a:spcPts val="0"/>
              </a:spcAft>
              <a:buSzPts val="5600"/>
              <a:buNone/>
              <a:defRPr/>
            </a:lvl8pPr>
            <a:lvl9pPr lvl="8" algn="l">
              <a:spcBef>
                <a:spcPts val="0"/>
              </a:spcBef>
              <a:spcAft>
                <a:spcPts val="0"/>
              </a:spcAft>
              <a:buSzPts val="5600"/>
              <a:buNone/>
              <a:defRPr/>
            </a:lvl9pPr>
          </a:lstStyle>
          <a:p/>
        </p:txBody>
      </p:sp>
      <p:sp>
        <p:nvSpPr>
          <p:cNvPr id="66" name="Google Shape;66;p10"/>
          <p:cNvSpPr txBox="1"/>
          <p:nvPr>
            <p:ph idx="11" type="ftr"/>
          </p:nvPr>
        </p:nvSpPr>
        <p:spPr>
          <a:xfrm>
            <a:off x="14538960" y="30510480"/>
            <a:ext cx="14813400" cy="1752600"/>
          </a:xfrm>
          <a:prstGeom prst="rect">
            <a:avLst/>
          </a:prstGeom>
          <a:noFill/>
          <a:ln>
            <a:noFill/>
          </a:ln>
        </p:spPr>
        <p:txBody>
          <a:bodyPr anchorCtr="0" anchor="ctr" bIns="182800" lIns="365700" spcFirstLastPara="1" rIns="365700" wrap="square" tIns="182800">
            <a:noAutofit/>
          </a:bodyPr>
          <a:lstStyle>
            <a:lvl1pPr lvl="0" algn="ctr">
              <a:spcBef>
                <a:spcPts val="0"/>
              </a:spcBef>
              <a:spcAft>
                <a:spcPts val="0"/>
              </a:spcAft>
              <a:buSzPts val="5600"/>
              <a:buNone/>
              <a:defRPr/>
            </a:lvl1pPr>
            <a:lvl2pPr lvl="1" algn="l">
              <a:spcBef>
                <a:spcPts val="0"/>
              </a:spcBef>
              <a:spcAft>
                <a:spcPts val="0"/>
              </a:spcAft>
              <a:buSzPts val="5600"/>
              <a:buNone/>
              <a:defRPr/>
            </a:lvl2pPr>
            <a:lvl3pPr lvl="2" algn="l">
              <a:spcBef>
                <a:spcPts val="0"/>
              </a:spcBef>
              <a:spcAft>
                <a:spcPts val="0"/>
              </a:spcAft>
              <a:buSzPts val="5600"/>
              <a:buNone/>
              <a:defRPr/>
            </a:lvl3pPr>
            <a:lvl4pPr lvl="3" algn="l">
              <a:spcBef>
                <a:spcPts val="0"/>
              </a:spcBef>
              <a:spcAft>
                <a:spcPts val="0"/>
              </a:spcAft>
              <a:buSzPts val="5600"/>
              <a:buNone/>
              <a:defRPr/>
            </a:lvl4pPr>
            <a:lvl5pPr lvl="4" algn="l">
              <a:spcBef>
                <a:spcPts val="0"/>
              </a:spcBef>
              <a:spcAft>
                <a:spcPts val="0"/>
              </a:spcAft>
              <a:buSzPts val="5600"/>
              <a:buNone/>
              <a:defRPr/>
            </a:lvl5pPr>
            <a:lvl6pPr lvl="5" algn="l">
              <a:spcBef>
                <a:spcPts val="0"/>
              </a:spcBef>
              <a:spcAft>
                <a:spcPts val="0"/>
              </a:spcAft>
              <a:buSzPts val="5600"/>
              <a:buNone/>
              <a:defRPr/>
            </a:lvl6pPr>
            <a:lvl7pPr lvl="6" algn="l">
              <a:spcBef>
                <a:spcPts val="0"/>
              </a:spcBef>
              <a:spcAft>
                <a:spcPts val="0"/>
              </a:spcAft>
              <a:buSzPts val="5600"/>
              <a:buNone/>
              <a:defRPr/>
            </a:lvl7pPr>
            <a:lvl8pPr lvl="7" algn="l">
              <a:spcBef>
                <a:spcPts val="0"/>
              </a:spcBef>
              <a:spcAft>
                <a:spcPts val="0"/>
              </a:spcAft>
              <a:buSzPts val="5600"/>
              <a:buNone/>
              <a:defRPr/>
            </a:lvl8pPr>
            <a:lvl9pPr lvl="8" algn="l">
              <a:spcBef>
                <a:spcPts val="0"/>
              </a:spcBef>
              <a:spcAft>
                <a:spcPts val="0"/>
              </a:spcAft>
              <a:buSzPts val="5600"/>
              <a:buNone/>
              <a:defRPr/>
            </a:lvl9pPr>
          </a:lstStyle>
          <a:p/>
        </p:txBody>
      </p:sp>
      <p:sp>
        <p:nvSpPr>
          <p:cNvPr id="67" name="Google Shape;67;p10"/>
          <p:cNvSpPr txBox="1"/>
          <p:nvPr>
            <p:ph idx="12" type="sldNum"/>
          </p:nvPr>
        </p:nvSpPr>
        <p:spPr>
          <a:xfrm>
            <a:off x="30998160" y="30510480"/>
            <a:ext cx="9875400" cy="1752600"/>
          </a:xfrm>
          <a:prstGeom prst="rect">
            <a:avLst/>
          </a:prstGeom>
          <a:noFill/>
          <a:ln>
            <a:noFill/>
          </a:ln>
        </p:spPr>
        <p:txBody>
          <a:bodyPr anchorCtr="0" anchor="ctr" bIns="182800" lIns="365700" spcFirstLastPara="1" rIns="365700" wrap="square" tIns="1828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017520" y="1752600"/>
            <a:ext cx="37856100" cy="6362700"/>
          </a:xfrm>
          <a:prstGeom prst="rect">
            <a:avLst/>
          </a:prstGeom>
          <a:noFill/>
          <a:ln>
            <a:noFill/>
          </a:ln>
        </p:spPr>
        <p:txBody>
          <a:bodyPr anchorCtr="0" anchor="ctr" bIns="182800" lIns="365700" spcFirstLastPara="1" rIns="365700" wrap="square" tIns="182800">
            <a:normAutofit/>
          </a:bodyPr>
          <a:lstStyle>
            <a:lvl1pPr lvl="0" marR="0" rtl="0" algn="l">
              <a:lnSpc>
                <a:spcPct val="90000"/>
              </a:lnSpc>
              <a:spcBef>
                <a:spcPts val="0"/>
              </a:spcBef>
              <a:spcAft>
                <a:spcPts val="0"/>
              </a:spcAft>
              <a:buClr>
                <a:schemeClr val="dk1"/>
              </a:buClr>
              <a:buSzPts val="17600"/>
              <a:buFont typeface="Calibri"/>
              <a:buNone/>
              <a:defRPr b="0" i="0" sz="17600" u="none" cap="none" strike="noStrike">
                <a:solidFill>
                  <a:schemeClr val="dk1"/>
                </a:solidFill>
                <a:latin typeface="Calibri"/>
                <a:ea typeface="Calibri"/>
                <a:cs typeface="Calibri"/>
                <a:sym typeface="Calibri"/>
              </a:defRPr>
            </a:lvl1pPr>
            <a:lvl2pPr lvl="1">
              <a:spcBef>
                <a:spcPts val="0"/>
              </a:spcBef>
              <a:spcAft>
                <a:spcPts val="0"/>
              </a:spcAft>
              <a:buSzPts val="5600"/>
              <a:buNone/>
              <a:defRPr sz="7200"/>
            </a:lvl2pPr>
            <a:lvl3pPr lvl="2">
              <a:spcBef>
                <a:spcPts val="0"/>
              </a:spcBef>
              <a:spcAft>
                <a:spcPts val="0"/>
              </a:spcAft>
              <a:buSzPts val="5600"/>
              <a:buNone/>
              <a:defRPr sz="7200"/>
            </a:lvl3pPr>
            <a:lvl4pPr lvl="3">
              <a:spcBef>
                <a:spcPts val="0"/>
              </a:spcBef>
              <a:spcAft>
                <a:spcPts val="0"/>
              </a:spcAft>
              <a:buSzPts val="5600"/>
              <a:buNone/>
              <a:defRPr sz="7200"/>
            </a:lvl4pPr>
            <a:lvl5pPr lvl="4">
              <a:spcBef>
                <a:spcPts val="0"/>
              </a:spcBef>
              <a:spcAft>
                <a:spcPts val="0"/>
              </a:spcAft>
              <a:buSzPts val="5600"/>
              <a:buNone/>
              <a:defRPr sz="7200"/>
            </a:lvl5pPr>
            <a:lvl6pPr lvl="5">
              <a:spcBef>
                <a:spcPts val="0"/>
              </a:spcBef>
              <a:spcAft>
                <a:spcPts val="0"/>
              </a:spcAft>
              <a:buSzPts val="5600"/>
              <a:buNone/>
              <a:defRPr sz="7200"/>
            </a:lvl6pPr>
            <a:lvl7pPr lvl="6">
              <a:spcBef>
                <a:spcPts val="0"/>
              </a:spcBef>
              <a:spcAft>
                <a:spcPts val="0"/>
              </a:spcAft>
              <a:buSzPts val="5600"/>
              <a:buNone/>
              <a:defRPr sz="7200"/>
            </a:lvl7pPr>
            <a:lvl8pPr lvl="7">
              <a:spcBef>
                <a:spcPts val="0"/>
              </a:spcBef>
              <a:spcAft>
                <a:spcPts val="0"/>
              </a:spcAft>
              <a:buSzPts val="5600"/>
              <a:buNone/>
              <a:defRPr sz="7200"/>
            </a:lvl8pPr>
            <a:lvl9pPr lvl="8">
              <a:spcBef>
                <a:spcPts val="0"/>
              </a:spcBef>
              <a:spcAft>
                <a:spcPts val="0"/>
              </a:spcAft>
              <a:buSzPts val="5600"/>
              <a:buNone/>
              <a:defRPr sz="7200"/>
            </a:lvl9pPr>
          </a:lstStyle>
          <a:p/>
        </p:txBody>
      </p:sp>
      <p:sp>
        <p:nvSpPr>
          <p:cNvPr id="7" name="Google Shape;7;p1"/>
          <p:cNvSpPr txBox="1"/>
          <p:nvPr>
            <p:ph idx="1" type="body"/>
          </p:nvPr>
        </p:nvSpPr>
        <p:spPr>
          <a:xfrm>
            <a:off x="3017520" y="8763000"/>
            <a:ext cx="37856100" cy="20886300"/>
          </a:xfrm>
          <a:prstGeom prst="rect">
            <a:avLst/>
          </a:prstGeom>
          <a:noFill/>
          <a:ln>
            <a:noFill/>
          </a:ln>
        </p:spPr>
        <p:txBody>
          <a:bodyPr anchorCtr="0" anchor="t" bIns="182800" lIns="365700" spcFirstLastPara="1" rIns="365700" wrap="square" tIns="182800">
            <a:normAutofit/>
          </a:bodyPr>
          <a:lstStyle>
            <a:lvl1pPr indent="-939800" lvl="0" marL="457200" marR="0" rtl="0" algn="l">
              <a:lnSpc>
                <a:spcPct val="90000"/>
              </a:lnSpc>
              <a:spcBef>
                <a:spcPts val="4000"/>
              </a:spcBef>
              <a:spcAft>
                <a:spcPts val="0"/>
              </a:spcAft>
              <a:buClr>
                <a:schemeClr val="dk1"/>
              </a:buClr>
              <a:buSzPts val="11200"/>
              <a:buFont typeface="Arial"/>
              <a:buChar char="•"/>
              <a:defRPr b="0" i="0" sz="11200" u="none" cap="none" strike="noStrike">
                <a:solidFill>
                  <a:schemeClr val="dk1"/>
                </a:solidFill>
                <a:latin typeface="Calibri"/>
                <a:ea typeface="Calibri"/>
                <a:cs typeface="Calibri"/>
                <a:sym typeface="Calibri"/>
              </a:defRPr>
            </a:lvl1pPr>
            <a:lvl2pPr indent="-838200" lvl="1" marL="914400" marR="0" rtl="0" algn="l">
              <a:lnSpc>
                <a:spcPct val="90000"/>
              </a:lnSpc>
              <a:spcBef>
                <a:spcPts val="2000"/>
              </a:spcBef>
              <a:spcAft>
                <a:spcPts val="0"/>
              </a:spcAft>
              <a:buClr>
                <a:schemeClr val="dk1"/>
              </a:buClr>
              <a:buSzPts val="9600"/>
              <a:buFont typeface="Arial"/>
              <a:buChar char="•"/>
              <a:defRPr b="0" i="0" sz="9600" u="none" cap="none" strike="noStrike">
                <a:solidFill>
                  <a:schemeClr val="dk1"/>
                </a:solidFill>
                <a:latin typeface="Calibri"/>
                <a:ea typeface="Calibri"/>
                <a:cs typeface="Calibri"/>
                <a:sym typeface="Calibri"/>
              </a:defRPr>
            </a:lvl2pPr>
            <a:lvl3pPr indent="-736600" lvl="2" marL="1371600" marR="0" rtl="0" algn="l">
              <a:lnSpc>
                <a:spcPct val="90000"/>
              </a:lnSpc>
              <a:spcBef>
                <a:spcPts val="2000"/>
              </a:spcBef>
              <a:spcAft>
                <a:spcPts val="0"/>
              </a:spcAft>
              <a:buClr>
                <a:schemeClr val="dk1"/>
              </a:buClr>
              <a:buSzPts val="8000"/>
              <a:buFont typeface="Arial"/>
              <a:buChar char="•"/>
              <a:defRPr b="0" i="0" sz="8000" u="none" cap="none" strike="noStrike">
                <a:solidFill>
                  <a:schemeClr val="dk1"/>
                </a:solidFill>
                <a:latin typeface="Calibri"/>
                <a:ea typeface="Calibri"/>
                <a:cs typeface="Calibri"/>
                <a:sym typeface="Calibri"/>
              </a:defRPr>
            </a:lvl3pPr>
            <a:lvl4pPr indent="-685800" lvl="3" marL="1828800" marR="0" rtl="0" algn="l">
              <a:lnSpc>
                <a:spcPct val="90000"/>
              </a:lnSpc>
              <a:spcBef>
                <a:spcPts val="2000"/>
              </a:spcBef>
              <a:spcAft>
                <a:spcPts val="0"/>
              </a:spcAft>
              <a:buClr>
                <a:schemeClr val="dk1"/>
              </a:buClr>
              <a:buSzPts val="7200"/>
              <a:buFont typeface="Arial"/>
              <a:buChar char="•"/>
              <a:defRPr b="0" i="0" sz="7200" u="none" cap="none" strike="noStrike">
                <a:solidFill>
                  <a:schemeClr val="dk1"/>
                </a:solidFill>
                <a:latin typeface="Calibri"/>
                <a:ea typeface="Calibri"/>
                <a:cs typeface="Calibri"/>
                <a:sym typeface="Calibri"/>
              </a:defRPr>
            </a:lvl4pPr>
            <a:lvl5pPr indent="-685800" lvl="4" marL="2286000" marR="0" rtl="0" algn="l">
              <a:lnSpc>
                <a:spcPct val="90000"/>
              </a:lnSpc>
              <a:spcBef>
                <a:spcPts val="2000"/>
              </a:spcBef>
              <a:spcAft>
                <a:spcPts val="0"/>
              </a:spcAft>
              <a:buClr>
                <a:schemeClr val="dk1"/>
              </a:buClr>
              <a:buSzPts val="7200"/>
              <a:buFont typeface="Arial"/>
              <a:buChar char="•"/>
              <a:defRPr b="0" i="0" sz="7200" u="none" cap="none" strike="noStrike">
                <a:solidFill>
                  <a:schemeClr val="dk1"/>
                </a:solidFill>
                <a:latin typeface="Calibri"/>
                <a:ea typeface="Calibri"/>
                <a:cs typeface="Calibri"/>
                <a:sym typeface="Calibri"/>
              </a:defRPr>
            </a:lvl5pPr>
            <a:lvl6pPr indent="-685800" lvl="5" marL="2743200" marR="0" rtl="0" algn="l">
              <a:lnSpc>
                <a:spcPct val="90000"/>
              </a:lnSpc>
              <a:spcBef>
                <a:spcPts val="2000"/>
              </a:spcBef>
              <a:spcAft>
                <a:spcPts val="0"/>
              </a:spcAft>
              <a:buClr>
                <a:schemeClr val="dk1"/>
              </a:buClr>
              <a:buSzPts val="7200"/>
              <a:buFont typeface="Arial"/>
              <a:buChar char="•"/>
              <a:defRPr b="0" i="0" sz="7200" u="none" cap="none" strike="noStrike">
                <a:solidFill>
                  <a:schemeClr val="dk1"/>
                </a:solidFill>
                <a:latin typeface="Calibri"/>
                <a:ea typeface="Calibri"/>
                <a:cs typeface="Calibri"/>
                <a:sym typeface="Calibri"/>
              </a:defRPr>
            </a:lvl6pPr>
            <a:lvl7pPr indent="-685800" lvl="6" marL="3200400" marR="0" rtl="0" algn="l">
              <a:lnSpc>
                <a:spcPct val="90000"/>
              </a:lnSpc>
              <a:spcBef>
                <a:spcPts val="2000"/>
              </a:spcBef>
              <a:spcAft>
                <a:spcPts val="0"/>
              </a:spcAft>
              <a:buClr>
                <a:schemeClr val="dk1"/>
              </a:buClr>
              <a:buSzPts val="7200"/>
              <a:buFont typeface="Arial"/>
              <a:buChar char="•"/>
              <a:defRPr b="0" i="0" sz="7200" u="none" cap="none" strike="noStrike">
                <a:solidFill>
                  <a:schemeClr val="dk1"/>
                </a:solidFill>
                <a:latin typeface="Calibri"/>
                <a:ea typeface="Calibri"/>
                <a:cs typeface="Calibri"/>
                <a:sym typeface="Calibri"/>
              </a:defRPr>
            </a:lvl7pPr>
            <a:lvl8pPr indent="-685800" lvl="7" marL="3657600" marR="0" rtl="0" algn="l">
              <a:lnSpc>
                <a:spcPct val="90000"/>
              </a:lnSpc>
              <a:spcBef>
                <a:spcPts val="2000"/>
              </a:spcBef>
              <a:spcAft>
                <a:spcPts val="0"/>
              </a:spcAft>
              <a:buClr>
                <a:schemeClr val="dk1"/>
              </a:buClr>
              <a:buSzPts val="7200"/>
              <a:buFont typeface="Arial"/>
              <a:buChar char="•"/>
              <a:defRPr b="0" i="0" sz="7200" u="none" cap="none" strike="noStrike">
                <a:solidFill>
                  <a:schemeClr val="dk1"/>
                </a:solidFill>
                <a:latin typeface="Calibri"/>
                <a:ea typeface="Calibri"/>
                <a:cs typeface="Calibri"/>
                <a:sym typeface="Calibri"/>
              </a:defRPr>
            </a:lvl8pPr>
            <a:lvl9pPr indent="-685800" lvl="8" marL="4114800" marR="0" rtl="0" algn="l">
              <a:lnSpc>
                <a:spcPct val="90000"/>
              </a:lnSpc>
              <a:spcBef>
                <a:spcPts val="2000"/>
              </a:spcBef>
              <a:spcAft>
                <a:spcPts val="0"/>
              </a:spcAft>
              <a:buClr>
                <a:schemeClr val="dk1"/>
              </a:buClr>
              <a:buSzPts val="7200"/>
              <a:buFont typeface="Arial"/>
              <a:buChar char="•"/>
              <a:defRPr b="0" i="0" sz="72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3017520" y="30510480"/>
            <a:ext cx="9875400" cy="1752600"/>
          </a:xfrm>
          <a:prstGeom prst="rect">
            <a:avLst/>
          </a:prstGeom>
          <a:noFill/>
          <a:ln>
            <a:noFill/>
          </a:ln>
        </p:spPr>
        <p:txBody>
          <a:bodyPr anchorCtr="0" anchor="ctr" bIns="182800" lIns="365700" spcFirstLastPara="1" rIns="365700" wrap="square" tIns="182800">
            <a:noAutofit/>
          </a:bodyPr>
          <a:lstStyle>
            <a:lvl1pPr lvl="0" marR="0" rtl="0" algn="l">
              <a:spcBef>
                <a:spcPts val="0"/>
              </a:spcBef>
              <a:spcAft>
                <a:spcPts val="0"/>
              </a:spcAft>
              <a:buSzPts val="5600"/>
              <a:buNone/>
              <a:defRPr b="0" i="0" sz="4800" u="none" cap="none" strike="noStrike">
                <a:solidFill>
                  <a:srgbClr val="8E8E8D"/>
                </a:solidFill>
                <a:latin typeface="Calibri"/>
                <a:ea typeface="Calibri"/>
                <a:cs typeface="Calibri"/>
                <a:sym typeface="Calibri"/>
              </a:defRPr>
            </a:lvl1pPr>
            <a:lvl2pPr lvl="1" marR="0" rtl="0" algn="l">
              <a:spcBef>
                <a:spcPts val="0"/>
              </a:spcBef>
              <a:spcAft>
                <a:spcPts val="0"/>
              </a:spcAft>
              <a:buSzPts val="5600"/>
              <a:buNone/>
              <a:defRPr b="0" i="0" sz="7200" u="none" cap="none" strike="noStrike">
                <a:solidFill>
                  <a:schemeClr val="dk1"/>
                </a:solidFill>
                <a:latin typeface="Calibri"/>
                <a:ea typeface="Calibri"/>
                <a:cs typeface="Calibri"/>
                <a:sym typeface="Calibri"/>
              </a:defRPr>
            </a:lvl2pPr>
            <a:lvl3pPr lvl="2" marR="0" rtl="0" algn="l">
              <a:spcBef>
                <a:spcPts val="0"/>
              </a:spcBef>
              <a:spcAft>
                <a:spcPts val="0"/>
              </a:spcAft>
              <a:buSzPts val="5600"/>
              <a:buNone/>
              <a:defRPr b="0" i="0" sz="7200" u="none" cap="none" strike="noStrike">
                <a:solidFill>
                  <a:schemeClr val="dk1"/>
                </a:solidFill>
                <a:latin typeface="Calibri"/>
                <a:ea typeface="Calibri"/>
                <a:cs typeface="Calibri"/>
                <a:sym typeface="Calibri"/>
              </a:defRPr>
            </a:lvl3pPr>
            <a:lvl4pPr lvl="3" marR="0" rtl="0" algn="l">
              <a:spcBef>
                <a:spcPts val="0"/>
              </a:spcBef>
              <a:spcAft>
                <a:spcPts val="0"/>
              </a:spcAft>
              <a:buSzPts val="5600"/>
              <a:buNone/>
              <a:defRPr b="0" i="0" sz="7200" u="none" cap="none" strike="noStrike">
                <a:solidFill>
                  <a:schemeClr val="dk1"/>
                </a:solidFill>
                <a:latin typeface="Calibri"/>
                <a:ea typeface="Calibri"/>
                <a:cs typeface="Calibri"/>
                <a:sym typeface="Calibri"/>
              </a:defRPr>
            </a:lvl4pPr>
            <a:lvl5pPr lvl="4" marR="0" rtl="0" algn="l">
              <a:spcBef>
                <a:spcPts val="0"/>
              </a:spcBef>
              <a:spcAft>
                <a:spcPts val="0"/>
              </a:spcAft>
              <a:buSzPts val="5600"/>
              <a:buNone/>
              <a:defRPr b="0" i="0" sz="7200" u="none" cap="none" strike="noStrike">
                <a:solidFill>
                  <a:schemeClr val="dk1"/>
                </a:solidFill>
                <a:latin typeface="Calibri"/>
                <a:ea typeface="Calibri"/>
                <a:cs typeface="Calibri"/>
                <a:sym typeface="Calibri"/>
              </a:defRPr>
            </a:lvl5pPr>
            <a:lvl6pPr lvl="5" marR="0" rtl="0" algn="l">
              <a:spcBef>
                <a:spcPts val="0"/>
              </a:spcBef>
              <a:spcAft>
                <a:spcPts val="0"/>
              </a:spcAft>
              <a:buSzPts val="5600"/>
              <a:buNone/>
              <a:defRPr b="0" i="0" sz="7200" u="none" cap="none" strike="noStrike">
                <a:solidFill>
                  <a:schemeClr val="dk1"/>
                </a:solidFill>
                <a:latin typeface="Calibri"/>
                <a:ea typeface="Calibri"/>
                <a:cs typeface="Calibri"/>
                <a:sym typeface="Calibri"/>
              </a:defRPr>
            </a:lvl6pPr>
            <a:lvl7pPr lvl="6" marR="0" rtl="0" algn="l">
              <a:spcBef>
                <a:spcPts val="0"/>
              </a:spcBef>
              <a:spcAft>
                <a:spcPts val="0"/>
              </a:spcAft>
              <a:buSzPts val="5600"/>
              <a:buNone/>
              <a:defRPr b="0" i="0" sz="7200" u="none" cap="none" strike="noStrike">
                <a:solidFill>
                  <a:schemeClr val="dk1"/>
                </a:solidFill>
                <a:latin typeface="Calibri"/>
                <a:ea typeface="Calibri"/>
                <a:cs typeface="Calibri"/>
                <a:sym typeface="Calibri"/>
              </a:defRPr>
            </a:lvl7pPr>
            <a:lvl8pPr lvl="7" marR="0" rtl="0" algn="l">
              <a:spcBef>
                <a:spcPts val="0"/>
              </a:spcBef>
              <a:spcAft>
                <a:spcPts val="0"/>
              </a:spcAft>
              <a:buSzPts val="5600"/>
              <a:buNone/>
              <a:defRPr b="0" i="0" sz="7200" u="none" cap="none" strike="noStrike">
                <a:solidFill>
                  <a:schemeClr val="dk1"/>
                </a:solidFill>
                <a:latin typeface="Calibri"/>
                <a:ea typeface="Calibri"/>
                <a:cs typeface="Calibri"/>
                <a:sym typeface="Calibri"/>
              </a:defRPr>
            </a:lvl8pPr>
            <a:lvl9pPr lvl="8" marR="0" rtl="0" algn="l">
              <a:spcBef>
                <a:spcPts val="0"/>
              </a:spcBef>
              <a:spcAft>
                <a:spcPts val="0"/>
              </a:spcAft>
              <a:buSzPts val="5600"/>
              <a:buNone/>
              <a:defRPr b="0" i="0" sz="72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14538960" y="30510480"/>
            <a:ext cx="14813400" cy="1752600"/>
          </a:xfrm>
          <a:prstGeom prst="rect">
            <a:avLst/>
          </a:prstGeom>
          <a:noFill/>
          <a:ln>
            <a:noFill/>
          </a:ln>
        </p:spPr>
        <p:txBody>
          <a:bodyPr anchorCtr="0" anchor="ctr" bIns="182800" lIns="365700" spcFirstLastPara="1" rIns="365700" wrap="square" tIns="182800">
            <a:noAutofit/>
          </a:bodyPr>
          <a:lstStyle>
            <a:lvl1pPr lvl="0" marR="0" rtl="0" algn="ctr">
              <a:spcBef>
                <a:spcPts val="0"/>
              </a:spcBef>
              <a:spcAft>
                <a:spcPts val="0"/>
              </a:spcAft>
              <a:buSzPts val="5600"/>
              <a:buNone/>
              <a:defRPr b="0" i="0" sz="4800" u="none" cap="none" strike="noStrike">
                <a:solidFill>
                  <a:srgbClr val="8E8E8D"/>
                </a:solidFill>
                <a:latin typeface="Calibri"/>
                <a:ea typeface="Calibri"/>
                <a:cs typeface="Calibri"/>
                <a:sym typeface="Calibri"/>
              </a:defRPr>
            </a:lvl1pPr>
            <a:lvl2pPr lvl="1" marR="0" rtl="0" algn="l">
              <a:spcBef>
                <a:spcPts val="0"/>
              </a:spcBef>
              <a:spcAft>
                <a:spcPts val="0"/>
              </a:spcAft>
              <a:buSzPts val="5600"/>
              <a:buNone/>
              <a:defRPr b="0" i="0" sz="7200" u="none" cap="none" strike="noStrike">
                <a:solidFill>
                  <a:schemeClr val="dk1"/>
                </a:solidFill>
                <a:latin typeface="Calibri"/>
                <a:ea typeface="Calibri"/>
                <a:cs typeface="Calibri"/>
                <a:sym typeface="Calibri"/>
              </a:defRPr>
            </a:lvl2pPr>
            <a:lvl3pPr lvl="2" marR="0" rtl="0" algn="l">
              <a:spcBef>
                <a:spcPts val="0"/>
              </a:spcBef>
              <a:spcAft>
                <a:spcPts val="0"/>
              </a:spcAft>
              <a:buSzPts val="5600"/>
              <a:buNone/>
              <a:defRPr b="0" i="0" sz="7200" u="none" cap="none" strike="noStrike">
                <a:solidFill>
                  <a:schemeClr val="dk1"/>
                </a:solidFill>
                <a:latin typeface="Calibri"/>
                <a:ea typeface="Calibri"/>
                <a:cs typeface="Calibri"/>
                <a:sym typeface="Calibri"/>
              </a:defRPr>
            </a:lvl3pPr>
            <a:lvl4pPr lvl="3" marR="0" rtl="0" algn="l">
              <a:spcBef>
                <a:spcPts val="0"/>
              </a:spcBef>
              <a:spcAft>
                <a:spcPts val="0"/>
              </a:spcAft>
              <a:buSzPts val="5600"/>
              <a:buNone/>
              <a:defRPr b="0" i="0" sz="7200" u="none" cap="none" strike="noStrike">
                <a:solidFill>
                  <a:schemeClr val="dk1"/>
                </a:solidFill>
                <a:latin typeface="Calibri"/>
                <a:ea typeface="Calibri"/>
                <a:cs typeface="Calibri"/>
                <a:sym typeface="Calibri"/>
              </a:defRPr>
            </a:lvl4pPr>
            <a:lvl5pPr lvl="4" marR="0" rtl="0" algn="l">
              <a:spcBef>
                <a:spcPts val="0"/>
              </a:spcBef>
              <a:spcAft>
                <a:spcPts val="0"/>
              </a:spcAft>
              <a:buSzPts val="5600"/>
              <a:buNone/>
              <a:defRPr b="0" i="0" sz="7200" u="none" cap="none" strike="noStrike">
                <a:solidFill>
                  <a:schemeClr val="dk1"/>
                </a:solidFill>
                <a:latin typeface="Calibri"/>
                <a:ea typeface="Calibri"/>
                <a:cs typeface="Calibri"/>
                <a:sym typeface="Calibri"/>
              </a:defRPr>
            </a:lvl5pPr>
            <a:lvl6pPr lvl="5" marR="0" rtl="0" algn="l">
              <a:spcBef>
                <a:spcPts val="0"/>
              </a:spcBef>
              <a:spcAft>
                <a:spcPts val="0"/>
              </a:spcAft>
              <a:buSzPts val="5600"/>
              <a:buNone/>
              <a:defRPr b="0" i="0" sz="7200" u="none" cap="none" strike="noStrike">
                <a:solidFill>
                  <a:schemeClr val="dk1"/>
                </a:solidFill>
                <a:latin typeface="Calibri"/>
                <a:ea typeface="Calibri"/>
                <a:cs typeface="Calibri"/>
                <a:sym typeface="Calibri"/>
              </a:defRPr>
            </a:lvl6pPr>
            <a:lvl7pPr lvl="6" marR="0" rtl="0" algn="l">
              <a:spcBef>
                <a:spcPts val="0"/>
              </a:spcBef>
              <a:spcAft>
                <a:spcPts val="0"/>
              </a:spcAft>
              <a:buSzPts val="5600"/>
              <a:buNone/>
              <a:defRPr b="0" i="0" sz="7200" u="none" cap="none" strike="noStrike">
                <a:solidFill>
                  <a:schemeClr val="dk1"/>
                </a:solidFill>
                <a:latin typeface="Calibri"/>
                <a:ea typeface="Calibri"/>
                <a:cs typeface="Calibri"/>
                <a:sym typeface="Calibri"/>
              </a:defRPr>
            </a:lvl7pPr>
            <a:lvl8pPr lvl="7" marR="0" rtl="0" algn="l">
              <a:spcBef>
                <a:spcPts val="0"/>
              </a:spcBef>
              <a:spcAft>
                <a:spcPts val="0"/>
              </a:spcAft>
              <a:buSzPts val="5600"/>
              <a:buNone/>
              <a:defRPr b="0" i="0" sz="7200" u="none" cap="none" strike="noStrike">
                <a:solidFill>
                  <a:schemeClr val="dk1"/>
                </a:solidFill>
                <a:latin typeface="Calibri"/>
                <a:ea typeface="Calibri"/>
                <a:cs typeface="Calibri"/>
                <a:sym typeface="Calibri"/>
              </a:defRPr>
            </a:lvl8pPr>
            <a:lvl9pPr lvl="8" marR="0" rtl="0" algn="l">
              <a:spcBef>
                <a:spcPts val="0"/>
              </a:spcBef>
              <a:spcAft>
                <a:spcPts val="0"/>
              </a:spcAft>
              <a:buSzPts val="5600"/>
              <a:buNone/>
              <a:defRPr b="0" i="0" sz="72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30998160" y="30510480"/>
            <a:ext cx="9875400" cy="1752600"/>
          </a:xfrm>
          <a:prstGeom prst="rect">
            <a:avLst/>
          </a:prstGeom>
          <a:noFill/>
          <a:ln>
            <a:noFill/>
          </a:ln>
        </p:spPr>
        <p:txBody>
          <a:bodyPr anchorCtr="0" anchor="ctr" bIns="182800" lIns="365700" spcFirstLastPara="1" rIns="365700" wrap="square" tIns="182800">
            <a:noAutofit/>
          </a:bodyPr>
          <a:lstStyle>
            <a:lvl1pPr indent="0" lvl="0" marL="0" marR="0" rtl="0" algn="r">
              <a:spcBef>
                <a:spcPts val="0"/>
              </a:spcBef>
              <a:buNone/>
              <a:defRPr b="0" i="0" sz="4800" u="none" cap="none" strike="noStrike">
                <a:solidFill>
                  <a:srgbClr val="8E8E8D"/>
                </a:solidFill>
                <a:latin typeface="Calibri"/>
                <a:ea typeface="Calibri"/>
                <a:cs typeface="Calibri"/>
                <a:sym typeface="Calibri"/>
              </a:defRPr>
            </a:lvl1pPr>
            <a:lvl2pPr indent="0" lvl="1" marL="0" marR="0" rtl="0" algn="r">
              <a:spcBef>
                <a:spcPts val="0"/>
              </a:spcBef>
              <a:buNone/>
              <a:defRPr b="0" i="0" sz="4800" u="none" cap="none" strike="noStrike">
                <a:solidFill>
                  <a:srgbClr val="8E8E8D"/>
                </a:solidFill>
                <a:latin typeface="Calibri"/>
                <a:ea typeface="Calibri"/>
                <a:cs typeface="Calibri"/>
                <a:sym typeface="Calibri"/>
              </a:defRPr>
            </a:lvl2pPr>
            <a:lvl3pPr indent="0" lvl="2" marL="0" marR="0" rtl="0" algn="r">
              <a:spcBef>
                <a:spcPts val="0"/>
              </a:spcBef>
              <a:buNone/>
              <a:defRPr b="0" i="0" sz="4800" u="none" cap="none" strike="noStrike">
                <a:solidFill>
                  <a:srgbClr val="8E8E8D"/>
                </a:solidFill>
                <a:latin typeface="Calibri"/>
                <a:ea typeface="Calibri"/>
                <a:cs typeface="Calibri"/>
                <a:sym typeface="Calibri"/>
              </a:defRPr>
            </a:lvl3pPr>
            <a:lvl4pPr indent="0" lvl="3" marL="0" marR="0" rtl="0" algn="r">
              <a:spcBef>
                <a:spcPts val="0"/>
              </a:spcBef>
              <a:buNone/>
              <a:defRPr b="0" i="0" sz="4800" u="none" cap="none" strike="noStrike">
                <a:solidFill>
                  <a:srgbClr val="8E8E8D"/>
                </a:solidFill>
                <a:latin typeface="Calibri"/>
                <a:ea typeface="Calibri"/>
                <a:cs typeface="Calibri"/>
                <a:sym typeface="Calibri"/>
              </a:defRPr>
            </a:lvl4pPr>
            <a:lvl5pPr indent="0" lvl="4" marL="0" marR="0" rtl="0" algn="r">
              <a:spcBef>
                <a:spcPts val="0"/>
              </a:spcBef>
              <a:buNone/>
              <a:defRPr b="0" i="0" sz="4800" u="none" cap="none" strike="noStrike">
                <a:solidFill>
                  <a:srgbClr val="8E8E8D"/>
                </a:solidFill>
                <a:latin typeface="Calibri"/>
                <a:ea typeface="Calibri"/>
                <a:cs typeface="Calibri"/>
                <a:sym typeface="Calibri"/>
              </a:defRPr>
            </a:lvl5pPr>
            <a:lvl6pPr indent="0" lvl="5" marL="0" marR="0" rtl="0" algn="r">
              <a:spcBef>
                <a:spcPts val="0"/>
              </a:spcBef>
              <a:buNone/>
              <a:defRPr b="0" i="0" sz="4800" u="none" cap="none" strike="noStrike">
                <a:solidFill>
                  <a:srgbClr val="8E8E8D"/>
                </a:solidFill>
                <a:latin typeface="Calibri"/>
                <a:ea typeface="Calibri"/>
                <a:cs typeface="Calibri"/>
                <a:sym typeface="Calibri"/>
              </a:defRPr>
            </a:lvl6pPr>
            <a:lvl7pPr indent="0" lvl="6" marL="0" marR="0" rtl="0" algn="r">
              <a:spcBef>
                <a:spcPts val="0"/>
              </a:spcBef>
              <a:buNone/>
              <a:defRPr b="0" i="0" sz="4800" u="none" cap="none" strike="noStrike">
                <a:solidFill>
                  <a:srgbClr val="8E8E8D"/>
                </a:solidFill>
                <a:latin typeface="Calibri"/>
                <a:ea typeface="Calibri"/>
                <a:cs typeface="Calibri"/>
                <a:sym typeface="Calibri"/>
              </a:defRPr>
            </a:lvl7pPr>
            <a:lvl8pPr indent="0" lvl="7" marL="0" marR="0" rtl="0" algn="r">
              <a:spcBef>
                <a:spcPts val="0"/>
              </a:spcBef>
              <a:buNone/>
              <a:defRPr b="0" i="0" sz="4800" u="none" cap="none" strike="noStrike">
                <a:solidFill>
                  <a:srgbClr val="8E8E8D"/>
                </a:solidFill>
                <a:latin typeface="Calibri"/>
                <a:ea typeface="Calibri"/>
                <a:cs typeface="Calibri"/>
                <a:sym typeface="Calibri"/>
              </a:defRPr>
            </a:lvl8pPr>
            <a:lvl9pPr indent="0" lvl="8" marL="0" marR="0" rtl="0" algn="r">
              <a:spcBef>
                <a:spcPts val="0"/>
              </a:spcBef>
              <a:buNone/>
              <a:defRPr b="0" i="0" sz="4800" u="none" cap="none" strike="noStrike">
                <a:solidFill>
                  <a:srgbClr val="8E8E8D"/>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comments" Target="../comments/comment1.xml"/><Relationship Id="rId4" Type="http://schemas.openxmlformats.org/officeDocument/2006/relationships/image" Target="../media/image11.png"/><Relationship Id="rId5" Type="http://schemas.openxmlformats.org/officeDocument/2006/relationships/image" Target="../media/image16.png"/><Relationship Id="rId6" Type="http://schemas.openxmlformats.org/officeDocument/2006/relationships/image" Target="../media/image1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comments" Target="../comments/commen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3"/>
          <p:cNvSpPr txBox="1"/>
          <p:nvPr>
            <p:ph type="ctrTitle"/>
          </p:nvPr>
        </p:nvSpPr>
        <p:spPr>
          <a:xfrm>
            <a:off x="1127975" y="0"/>
            <a:ext cx="38991000" cy="4041600"/>
          </a:xfrm>
          <a:prstGeom prst="rect">
            <a:avLst/>
          </a:prstGeom>
          <a:noFill/>
          <a:ln>
            <a:noFill/>
          </a:ln>
        </p:spPr>
        <p:txBody>
          <a:bodyPr anchorCtr="0" anchor="ctr" bIns="182800" lIns="365700" spcFirstLastPara="1" rIns="365700" wrap="square" tIns="182800">
            <a:noAutofit/>
          </a:bodyPr>
          <a:lstStyle/>
          <a:p>
            <a:pPr indent="0" lvl="0" marL="0" rtl="0" algn="ctr">
              <a:lnSpc>
                <a:spcPct val="90000"/>
              </a:lnSpc>
              <a:spcBef>
                <a:spcPts val="0"/>
              </a:spcBef>
              <a:spcAft>
                <a:spcPts val="0"/>
              </a:spcAft>
              <a:buClr>
                <a:srgbClr val="222222"/>
              </a:buClr>
              <a:buSzPts val="12800"/>
              <a:buFont typeface="Times New Roman"/>
              <a:buNone/>
            </a:pPr>
            <a:r>
              <a:rPr b="1" lang="en-US" sz="8800">
                <a:solidFill>
                  <a:srgbClr val="222222"/>
                </a:solidFill>
                <a:latin typeface="Times New Roman"/>
                <a:ea typeface="Times New Roman"/>
                <a:cs typeface="Times New Roman"/>
                <a:sym typeface="Times New Roman"/>
              </a:rPr>
              <a:t>Minority Stress and Psychological Adjustments Moderated by Stress Appraisals</a:t>
            </a:r>
            <a:endParaRPr b="1" sz="8800">
              <a:solidFill>
                <a:srgbClr val="222222"/>
              </a:solidFill>
              <a:latin typeface="Times New Roman"/>
              <a:ea typeface="Times New Roman"/>
              <a:cs typeface="Times New Roman"/>
              <a:sym typeface="Times New Roman"/>
            </a:endParaRPr>
          </a:p>
          <a:p>
            <a:pPr indent="0" lvl="0" marL="0" rtl="0" algn="ctr">
              <a:lnSpc>
                <a:spcPct val="90000"/>
              </a:lnSpc>
              <a:spcBef>
                <a:spcPts val="0"/>
              </a:spcBef>
              <a:spcAft>
                <a:spcPts val="0"/>
              </a:spcAft>
              <a:buClr>
                <a:srgbClr val="222222"/>
              </a:buClr>
              <a:buSzPts val="12800"/>
              <a:buFont typeface="Times New Roman"/>
              <a:buNone/>
            </a:pPr>
            <a:r>
              <a:rPr lang="en-US" sz="6900">
                <a:solidFill>
                  <a:srgbClr val="222222"/>
                </a:solidFill>
                <a:latin typeface="Times New Roman"/>
                <a:ea typeface="Times New Roman"/>
                <a:cs typeface="Times New Roman"/>
                <a:sym typeface="Times New Roman"/>
              </a:rPr>
              <a:t>Bernardo Sosa-Rosales, April Perez, Edgar Jimenez-Madora, Emilia Bumgardner, &amp;  Maria I. Iturbide</a:t>
            </a:r>
            <a:endParaRPr sz="6900">
              <a:solidFill>
                <a:srgbClr val="222222"/>
              </a:solidFill>
              <a:latin typeface="Times New Roman"/>
              <a:ea typeface="Times New Roman"/>
              <a:cs typeface="Times New Roman"/>
              <a:sym typeface="Times New Roman"/>
            </a:endParaRPr>
          </a:p>
          <a:p>
            <a:pPr indent="0" lvl="0" marL="0" rtl="0" algn="ctr">
              <a:lnSpc>
                <a:spcPct val="90000"/>
              </a:lnSpc>
              <a:spcBef>
                <a:spcPts val="0"/>
              </a:spcBef>
              <a:spcAft>
                <a:spcPts val="0"/>
              </a:spcAft>
              <a:buClr>
                <a:srgbClr val="222222"/>
              </a:buClr>
              <a:buSzPts val="12800"/>
              <a:buFont typeface="Times New Roman"/>
              <a:buNone/>
            </a:pPr>
            <a:r>
              <a:rPr lang="en-US" sz="6900">
                <a:solidFill>
                  <a:srgbClr val="222222"/>
                </a:solidFill>
                <a:latin typeface="Times New Roman"/>
                <a:ea typeface="Times New Roman"/>
                <a:cs typeface="Times New Roman"/>
                <a:sym typeface="Times New Roman"/>
              </a:rPr>
              <a:t>Cal Poly Humboldt</a:t>
            </a:r>
            <a:r>
              <a:rPr lang="en-US" sz="7100">
                <a:solidFill>
                  <a:srgbClr val="222222"/>
                </a:solidFill>
                <a:latin typeface="Times New Roman"/>
                <a:ea typeface="Times New Roman"/>
                <a:cs typeface="Times New Roman"/>
                <a:sym typeface="Times New Roman"/>
              </a:rPr>
              <a:t> </a:t>
            </a:r>
            <a:endParaRPr sz="7100">
              <a:solidFill>
                <a:srgbClr val="222222"/>
              </a:solidFill>
              <a:latin typeface="Times New Roman"/>
              <a:ea typeface="Times New Roman"/>
              <a:cs typeface="Times New Roman"/>
              <a:sym typeface="Times New Roman"/>
            </a:endParaRPr>
          </a:p>
        </p:txBody>
      </p:sp>
      <p:sp>
        <p:nvSpPr>
          <p:cNvPr id="85" name="Google Shape;85;p13"/>
          <p:cNvSpPr txBox="1"/>
          <p:nvPr/>
        </p:nvSpPr>
        <p:spPr>
          <a:xfrm>
            <a:off x="19789560" y="6570960"/>
            <a:ext cx="10700700" cy="1600800"/>
          </a:xfrm>
          <a:prstGeom prst="rect">
            <a:avLst/>
          </a:prstGeom>
          <a:noFill/>
          <a:ln>
            <a:noFill/>
          </a:ln>
        </p:spPr>
        <p:txBody>
          <a:bodyPr anchorCtr="0" anchor="t" bIns="365700" lIns="365700" spcFirstLastPara="1" rIns="365700" wrap="square" tIns="365700">
            <a:spAutoFit/>
          </a:bodyPr>
          <a:lstStyle/>
          <a:p>
            <a:pPr indent="0" lvl="0" marL="0" rtl="0" algn="l">
              <a:spcBef>
                <a:spcPts val="0"/>
              </a:spcBef>
              <a:spcAft>
                <a:spcPts val="0"/>
              </a:spcAft>
              <a:buNone/>
            </a:pPr>
            <a:r>
              <a:t/>
            </a:r>
            <a:endParaRPr sz="5600">
              <a:latin typeface="Calibri"/>
              <a:ea typeface="Calibri"/>
              <a:cs typeface="Calibri"/>
              <a:sym typeface="Calibri"/>
            </a:endParaRPr>
          </a:p>
        </p:txBody>
      </p:sp>
      <p:sp>
        <p:nvSpPr>
          <p:cNvPr id="86" name="Google Shape;86;p13"/>
          <p:cNvSpPr txBox="1"/>
          <p:nvPr/>
        </p:nvSpPr>
        <p:spPr>
          <a:xfrm>
            <a:off x="654899" y="3571350"/>
            <a:ext cx="12693600" cy="30292200"/>
          </a:xfrm>
          <a:prstGeom prst="rect">
            <a:avLst/>
          </a:prstGeom>
          <a:noFill/>
          <a:ln>
            <a:noFill/>
          </a:ln>
        </p:spPr>
        <p:txBody>
          <a:bodyPr anchorCtr="0" anchor="t" bIns="365700" lIns="365700" spcFirstLastPara="1" rIns="365700" wrap="square" tIns="365700">
            <a:spAutoFit/>
          </a:bodyPr>
          <a:lstStyle/>
          <a:p>
            <a:pPr indent="0" lvl="0" marL="0" rtl="0" algn="ctr">
              <a:lnSpc>
                <a:spcPct val="100000"/>
              </a:lnSpc>
              <a:spcBef>
                <a:spcPts val="0"/>
              </a:spcBef>
              <a:spcAft>
                <a:spcPts val="0"/>
              </a:spcAft>
              <a:buNone/>
            </a:pPr>
            <a:r>
              <a:rPr b="1" lang="en-US" sz="4000">
                <a:latin typeface="Times New Roman"/>
                <a:ea typeface="Times New Roman"/>
                <a:cs typeface="Times New Roman"/>
                <a:sym typeface="Times New Roman"/>
              </a:rPr>
              <a:t>Introduction</a:t>
            </a:r>
            <a:endParaRPr b="1" sz="4000">
              <a:latin typeface="Times New Roman"/>
              <a:ea typeface="Times New Roman"/>
              <a:cs typeface="Times New Roman"/>
              <a:sym typeface="Times New Roman"/>
            </a:endParaRPr>
          </a:p>
          <a:p>
            <a:pPr indent="-482600" lvl="0" marL="457200" rtl="0" algn="l">
              <a:lnSpc>
                <a:spcPct val="100000"/>
              </a:lnSpc>
              <a:spcBef>
                <a:spcPts val="0"/>
              </a:spcBef>
              <a:spcAft>
                <a:spcPts val="0"/>
              </a:spcAft>
              <a:buClr>
                <a:schemeClr val="dk1"/>
              </a:buClr>
              <a:buSzPts val="4000"/>
              <a:buFont typeface="Times New Roman"/>
              <a:buChar char="●"/>
            </a:pPr>
            <a:r>
              <a:rPr lang="en-US" sz="4000">
                <a:solidFill>
                  <a:schemeClr val="dk1"/>
                </a:solidFill>
                <a:latin typeface="Times New Roman"/>
                <a:ea typeface="Times New Roman"/>
                <a:cs typeface="Times New Roman"/>
                <a:sym typeface="Times New Roman"/>
              </a:rPr>
              <a:t>The beginning of the pandemic triggered a series of academic, structural, social, and personal stressors for students. Some students experienced abrupt closure of colleges and universities (Maiya et al., 2021; Magson et al., 2021), while others reported not having access to needed resources for remote online learning (i.e., internet connection; Yip, 2020). </a:t>
            </a:r>
            <a:endParaRPr sz="4000">
              <a:solidFill>
                <a:schemeClr val="dk1"/>
              </a:solidFill>
              <a:latin typeface="Times New Roman"/>
              <a:ea typeface="Times New Roman"/>
              <a:cs typeface="Times New Roman"/>
              <a:sym typeface="Times New Roman"/>
            </a:endParaRPr>
          </a:p>
          <a:p>
            <a:pPr indent="-482600" lvl="0" marL="457200" rtl="0" algn="l">
              <a:lnSpc>
                <a:spcPct val="100000"/>
              </a:lnSpc>
              <a:spcBef>
                <a:spcPts val="0"/>
              </a:spcBef>
              <a:spcAft>
                <a:spcPts val="0"/>
              </a:spcAft>
              <a:buClr>
                <a:schemeClr val="dk1"/>
              </a:buClr>
              <a:buSzPts val="4000"/>
              <a:buFont typeface="Times New Roman"/>
              <a:buChar char="●"/>
            </a:pPr>
            <a:r>
              <a:rPr lang="en-US" sz="4000">
                <a:solidFill>
                  <a:schemeClr val="dk1"/>
                </a:solidFill>
                <a:latin typeface="Times New Roman"/>
                <a:ea typeface="Times New Roman"/>
                <a:cs typeface="Times New Roman"/>
                <a:sym typeface="Times New Roman"/>
              </a:rPr>
              <a:t>Furthermore, students reported undergoing stress about falling behind in class, the inability to socialize with their friends, participate in leisure activities, and the fear of a loved one becoming ill (Loon et al., 2021). </a:t>
            </a:r>
            <a:endParaRPr sz="4000">
              <a:solidFill>
                <a:schemeClr val="dk1"/>
              </a:solidFill>
              <a:latin typeface="Times New Roman"/>
              <a:ea typeface="Times New Roman"/>
              <a:cs typeface="Times New Roman"/>
              <a:sym typeface="Times New Roman"/>
            </a:endParaRPr>
          </a:p>
          <a:p>
            <a:pPr indent="-482600" lvl="0" marL="457200" rtl="0" algn="l">
              <a:lnSpc>
                <a:spcPct val="100000"/>
              </a:lnSpc>
              <a:spcBef>
                <a:spcPts val="0"/>
              </a:spcBef>
              <a:spcAft>
                <a:spcPts val="0"/>
              </a:spcAft>
              <a:buClr>
                <a:schemeClr val="dk1"/>
              </a:buClr>
              <a:buSzPts val="4000"/>
              <a:buFont typeface="Times New Roman"/>
              <a:buChar char="●"/>
            </a:pPr>
            <a:r>
              <a:rPr lang="en-US" sz="4000">
                <a:solidFill>
                  <a:schemeClr val="dk1"/>
                </a:solidFill>
                <a:latin typeface="Times New Roman"/>
                <a:ea typeface="Times New Roman"/>
                <a:cs typeface="Times New Roman"/>
                <a:sym typeface="Times New Roman"/>
              </a:rPr>
              <a:t>Stressed experienced by students of color was exacerbated by their minority status. These compounded stressors may have a negative impact on underrepresented students' mental health which we know is already impacted by ethnic minority stress (Arbona &amp; Jimenez, 2014; Ancis et al., 2000).</a:t>
            </a:r>
            <a:endParaRPr sz="40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4000">
              <a:solidFill>
                <a:schemeClr val="dk1"/>
              </a:solidFill>
              <a:latin typeface="Times New Roman"/>
              <a:ea typeface="Times New Roman"/>
              <a:cs typeface="Times New Roman"/>
              <a:sym typeface="Times New Roman"/>
            </a:endParaRPr>
          </a:p>
          <a:p>
            <a:pPr indent="0" lvl="0" marL="0" rtl="0" algn="ctr">
              <a:lnSpc>
                <a:spcPct val="100000"/>
              </a:lnSpc>
              <a:spcBef>
                <a:spcPts val="0"/>
              </a:spcBef>
              <a:spcAft>
                <a:spcPts val="0"/>
              </a:spcAft>
              <a:buNone/>
            </a:pPr>
            <a:r>
              <a:rPr b="1" lang="en-US" sz="4000">
                <a:latin typeface="Times New Roman"/>
                <a:ea typeface="Times New Roman"/>
                <a:cs typeface="Times New Roman"/>
                <a:sym typeface="Times New Roman"/>
              </a:rPr>
              <a:t>Hypotheses/Research Questions</a:t>
            </a:r>
            <a:endParaRPr sz="4000">
              <a:latin typeface="Times New Roman"/>
              <a:ea typeface="Times New Roman"/>
              <a:cs typeface="Times New Roman"/>
              <a:sym typeface="Times New Roman"/>
            </a:endParaRPr>
          </a:p>
          <a:p>
            <a:pPr indent="-482600" lvl="0" marL="457200" rtl="0" algn="l">
              <a:lnSpc>
                <a:spcPct val="100000"/>
              </a:lnSpc>
              <a:spcBef>
                <a:spcPts val="0"/>
              </a:spcBef>
              <a:spcAft>
                <a:spcPts val="0"/>
              </a:spcAft>
              <a:buClr>
                <a:schemeClr val="dk1"/>
              </a:buClr>
              <a:buSzPts val="4000"/>
              <a:buFont typeface="Times New Roman"/>
              <a:buChar char="●"/>
            </a:pPr>
            <a:r>
              <a:rPr lang="en-US" sz="4000">
                <a:solidFill>
                  <a:schemeClr val="dk1"/>
                </a:solidFill>
                <a:latin typeface="Times New Roman"/>
                <a:ea typeface="Times New Roman"/>
                <a:cs typeface="Times New Roman"/>
                <a:sym typeface="Times New Roman"/>
              </a:rPr>
              <a:t>Challenge-focused stress appraisals (i.e., viewing stressful experiences as an opportunity) would moderate the associations between students of color achievement stress on self-esteem and academic sense of belonging.</a:t>
            </a:r>
            <a:endParaRPr sz="4000">
              <a:solidFill>
                <a:schemeClr val="dk1"/>
              </a:solidFill>
              <a:latin typeface="Times New Roman"/>
              <a:ea typeface="Times New Roman"/>
              <a:cs typeface="Times New Roman"/>
              <a:sym typeface="Times New Roman"/>
            </a:endParaRPr>
          </a:p>
          <a:p>
            <a:pPr indent="0" lvl="0" marL="0" rtl="0" algn="ctr">
              <a:lnSpc>
                <a:spcPct val="100000"/>
              </a:lnSpc>
              <a:spcBef>
                <a:spcPts val="0"/>
              </a:spcBef>
              <a:spcAft>
                <a:spcPts val="0"/>
              </a:spcAft>
              <a:buNone/>
            </a:pPr>
            <a:r>
              <a:rPr b="1" lang="en-US" sz="4000">
                <a:latin typeface="Times New Roman"/>
                <a:ea typeface="Times New Roman"/>
                <a:cs typeface="Times New Roman"/>
                <a:sym typeface="Times New Roman"/>
              </a:rPr>
              <a:t>Method</a:t>
            </a:r>
            <a:endParaRPr b="1" sz="4000">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b="1" lang="en-US" sz="4000">
                <a:solidFill>
                  <a:schemeClr val="dk1"/>
                </a:solidFill>
                <a:latin typeface="Times New Roman"/>
                <a:ea typeface="Times New Roman"/>
                <a:cs typeface="Times New Roman"/>
                <a:sym typeface="Times New Roman"/>
              </a:rPr>
              <a:t>Participants and Procedures​</a:t>
            </a:r>
            <a:endParaRPr b="1" sz="4000">
              <a:solidFill>
                <a:schemeClr val="dk1"/>
              </a:solidFill>
              <a:latin typeface="Times New Roman"/>
              <a:ea typeface="Times New Roman"/>
              <a:cs typeface="Times New Roman"/>
              <a:sym typeface="Times New Roman"/>
            </a:endParaRPr>
          </a:p>
          <a:p>
            <a:pPr indent="-482600" lvl="0" marL="457200" rtl="0" algn="l">
              <a:lnSpc>
                <a:spcPct val="100000"/>
              </a:lnSpc>
              <a:spcBef>
                <a:spcPts val="0"/>
              </a:spcBef>
              <a:spcAft>
                <a:spcPts val="0"/>
              </a:spcAft>
              <a:buClr>
                <a:schemeClr val="dk1"/>
              </a:buClr>
              <a:buSzPts val="4000"/>
              <a:buFont typeface="Times New Roman"/>
              <a:buChar char="●"/>
            </a:pPr>
            <a:r>
              <a:rPr lang="en-US" sz="4000">
                <a:solidFill>
                  <a:schemeClr val="dk1"/>
                </a:solidFill>
                <a:latin typeface="Times New Roman"/>
                <a:ea typeface="Times New Roman"/>
                <a:cs typeface="Times New Roman"/>
                <a:sym typeface="Times New Roman"/>
              </a:rPr>
              <a:t>Undergraduate students (</a:t>
            </a:r>
            <a:r>
              <a:rPr i="1" lang="en-US" sz="4000">
                <a:solidFill>
                  <a:schemeClr val="dk1"/>
                </a:solidFill>
                <a:latin typeface="Times New Roman"/>
                <a:ea typeface="Times New Roman"/>
                <a:cs typeface="Times New Roman"/>
                <a:sym typeface="Times New Roman"/>
              </a:rPr>
              <a:t>N</a:t>
            </a:r>
            <a:r>
              <a:rPr lang="en-US" sz="4000">
                <a:solidFill>
                  <a:schemeClr val="dk1"/>
                </a:solidFill>
                <a:latin typeface="Times New Roman"/>
                <a:ea typeface="Times New Roman"/>
                <a:cs typeface="Times New Roman"/>
                <a:sym typeface="Times New Roman"/>
              </a:rPr>
              <a:t> = 192) completed an online survey and received course credit for their participation  </a:t>
            </a:r>
            <a:endParaRPr sz="4000">
              <a:solidFill>
                <a:schemeClr val="dk1"/>
              </a:solidFill>
              <a:latin typeface="Times New Roman"/>
              <a:ea typeface="Times New Roman"/>
              <a:cs typeface="Times New Roman"/>
              <a:sym typeface="Times New Roman"/>
            </a:endParaRPr>
          </a:p>
          <a:p>
            <a:pPr indent="-482600" lvl="0" marL="457200" rtl="0" algn="l">
              <a:lnSpc>
                <a:spcPct val="100000"/>
              </a:lnSpc>
              <a:spcBef>
                <a:spcPts val="0"/>
              </a:spcBef>
              <a:spcAft>
                <a:spcPts val="0"/>
              </a:spcAft>
              <a:buClr>
                <a:schemeClr val="dk1"/>
              </a:buClr>
              <a:buSzPts val="4000"/>
              <a:buFont typeface="Times New Roman"/>
              <a:buChar char="●"/>
            </a:pPr>
            <a:r>
              <a:rPr lang="en-US" sz="4000">
                <a:solidFill>
                  <a:schemeClr val="dk1"/>
                </a:solidFill>
                <a:latin typeface="Times New Roman"/>
                <a:ea typeface="Times New Roman"/>
                <a:cs typeface="Times New Roman"/>
                <a:sym typeface="Times New Roman"/>
              </a:rPr>
              <a:t>78% women; </a:t>
            </a:r>
            <a:r>
              <a:rPr i="1" lang="en-US" sz="4000">
                <a:solidFill>
                  <a:schemeClr val="dk1"/>
                </a:solidFill>
                <a:latin typeface="Times New Roman"/>
                <a:ea typeface="Times New Roman"/>
                <a:cs typeface="Times New Roman"/>
                <a:sym typeface="Times New Roman"/>
              </a:rPr>
              <a:t>M</a:t>
            </a:r>
            <a:r>
              <a:rPr lang="en-US" sz="4000">
                <a:solidFill>
                  <a:schemeClr val="dk1"/>
                </a:solidFill>
                <a:latin typeface="Times New Roman"/>
                <a:ea typeface="Times New Roman"/>
                <a:cs typeface="Times New Roman"/>
                <a:sym typeface="Times New Roman"/>
              </a:rPr>
              <a:t>age = 21.90; </a:t>
            </a:r>
            <a:r>
              <a:rPr i="1" lang="en-US" sz="4000">
                <a:solidFill>
                  <a:schemeClr val="dk1"/>
                </a:solidFill>
                <a:latin typeface="Times New Roman"/>
                <a:ea typeface="Times New Roman"/>
                <a:cs typeface="Times New Roman"/>
                <a:sym typeface="Times New Roman"/>
              </a:rPr>
              <a:t>SD = </a:t>
            </a:r>
            <a:r>
              <a:rPr lang="en-US" sz="4000">
                <a:solidFill>
                  <a:schemeClr val="dk1"/>
                </a:solidFill>
                <a:latin typeface="Times New Roman"/>
                <a:ea typeface="Times New Roman"/>
                <a:cs typeface="Times New Roman"/>
                <a:sym typeface="Times New Roman"/>
              </a:rPr>
              <a:t>4.49;  43.1% Latinx, 36.5% White, 9.1% Other, 5.1% African American, 4.1% Asian, and 2% Native American)</a:t>
            </a:r>
            <a:endParaRPr sz="40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40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US" sz="4000">
                <a:solidFill>
                  <a:schemeClr val="dk1"/>
                </a:solidFill>
                <a:latin typeface="Times New Roman"/>
                <a:ea typeface="Times New Roman"/>
                <a:cs typeface="Times New Roman"/>
                <a:sym typeface="Times New Roman"/>
              </a:rPr>
              <a:t>Measures ​</a:t>
            </a:r>
            <a:endParaRPr b="1" sz="4000">
              <a:solidFill>
                <a:schemeClr val="dk1"/>
              </a:solidFill>
              <a:latin typeface="Times New Roman"/>
              <a:ea typeface="Times New Roman"/>
              <a:cs typeface="Times New Roman"/>
              <a:sym typeface="Times New Roman"/>
            </a:endParaRPr>
          </a:p>
          <a:p>
            <a:pPr indent="-482600" lvl="0" marL="457200" rtl="0" algn="l">
              <a:spcBef>
                <a:spcPts val="0"/>
              </a:spcBef>
              <a:spcAft>
                <a:spcPts val="0"/>
              </a:spcAft>
              <a:buClr>
                <a:schemeClr val="dk1"/>
              </a:buClr>
              <a:buSzPts val="4000"/>
              <a:buFont typeface="Times New Roman"/>
              <a:buChar char="●"/>
            </a:pPr>
            <a:r>
              <a:rPr b="1" lang="en-US" sz="4000">
                <a:solidFill>
                  <a:schemeClr val="dk1"/>
                </a:solidFill>
                <a:latin typeface="Times New Roman"/>
                <a:ea typeface="Times New Roman"/>
                <a:cs typeface="Times New Roman"/>
                <a:sym typeface="Times New Roman"/>
              </a:rPr>
              <a:t>Minority Stress Scale (EMSS; Borden et al., 1993)</a:t>
            </a:r>
            <a:r>
              <a:rPr lang="en-US" sz="4000">
                <a:solidFill>
                  <a:schemeClr val="dk1"/>
                </a:solidFill>
                <a:latin typeface="Times New Roman"/>
                <a:ea typeface="Times New Roman"/>
                <a:cs typeface="Times New Roman"/>
                <a:sym typeface="Times New Roman"/>
              </a:rPr>
              <a:t>: 33-items assess students ethnic minority stress (e.g., </a:t>
            </a:r>
            <a:r>
              <a:rPr i="1" lang="en-US" sz="4000">
                <a:solidFill>
                  <a:schemeClr val="dk1"/>
                </a:solidFill>
                <a:latin typeface="Times New Roman"/>
                <a:ea typeface="Times New Roman"/>
                <a:cs typeface="Times New Roman"/>
                <a:sym typeface="Times New Roman"/>
              </a:rPr>
              <a:t>The university does not have enough professors of my race/ethnicity</a:t>
            </a:r>
            <a:r>
              <a:rPr lang="en-US" sz="4000">
                <a:solidFill>
                  <a:schemeClr val="dk1"/>
                </a:solidFill>
                <a:latin typeface="Times New Roman"/>
                <a:ea typeface="Times New Roman"/>
                <a:cs typeface="Times New Roman"/>
                <a:sym typeface="Times New Roman"/>
              </a:rPr>
              <a:t>); rated 0 (</a:t>
            </a:r>
            <a:r>
              <a:rPr i="1" lang="en-US" sz="4000">
                <a:solidFill>
                  <a:schemeClr val="dk1"/>
                </a:solidFill>
                <a:latin typeface="Times New Roman"/>
                <a:ea typeface="Times New Roman"/>
                <a:cs typeface="Times New Roman"/>
                <a:sym typeface="Times New Roman"/>
              </a:rPr>
              <a:t>does not apply</a:t>
            </a:r>
            <a:r>
              <a:rPr lang="en-US" sz="4000">
                <a:solidFill>
                  <a:schemeClr val="dk1"/>
                </a:solidFill>
                <a:latin typeface="Times New Roman"/>
                <a:ea typeface="Times New Roman"/>
                <a:cs typeface="Times New Roman"/>
                <a:sym typeface="Times New Roman"/>
              </a:rPr>
              <a:t>) to 5 (</a:t>
            </a:r>
            <a:r>
              <a:rPr i="1" lang="en-US" sz="4000">
                <a:solidFill>
                  <a:schemeClr val="dk1"/>
                </a:solidFill>
                <a:latin typeface="Times New Roman"/>
                <a:ea typeface="Times New Roman"/>
                <a:cs typeface="Times New Roman"/>
                <a:sym typeface="Times New Roman"/>
              </a:rPr>
              <a:t>extremely stressful</a:t>
            </a:r>
            <a:r>
              <a:rPr lang="en-US" sz="4000">
                <a:solidFill>
                  <a:schemeClr val="dk1"/>
                </a:solidFill>
                <a:latin typeface="Times New Roman"/>
                <a:ea typeface="Times New Roman"/>
                <a:cs typeface="Times New Roman"/>
                <a:sym typeface="Times New Roman"/>
              </a:rPr>
              <a:t>); α = .97.</a:t>
            </a:r>
            <a:endParaRPr sz="4000">
              <a:solidFill>
                <a:schemeClr val="dk1"/>
              </a:solidFill>
              <a:latin typeface="Times New Roman"/>
              <a:ea typeface="Times New Roman"/>
              <a:cs typeface="Times New Roman"/>
              <a:sym typeface="Times New Roman"/>
            </a:endParaRPr>
          </a:p>
          <a:p>
            <a:pPr indent="-482600" lvl="0" marL="457200" rtl="0" algn="l">
              <a:spcBef>
                <a:spcPts val="0"/>
              </a:spcBef>
              <a:spcAft>
                <a:spcPts val="0"/>
              </a:spcAft>
              <a:buClr>
                <a:schemeClr val="dk1"/>
              </a:buClr>
              <a:buSzPts val="4000"/>
              <a:buFont typeface="Times New Roman"/>
              <a:buChar char="●"/>
            </a:pPr>
            <a:r>
              <a:rPr b="1" lang="en-US" sz="4000">
                <a:solidFill>
                  <a:schemeClr val="dk1"/>
                </a:solidFill>
                <a:latin typeface="Times New Roman"/>
                <a:ea typeface="Times New Roman"/>
                <a:cs typeface="Times New Roman"/>
                <a:sym typeface="Times New Roman"/>
              </a:rPr>
              <a:t>Stress Appraisal Measure (Roesch &amp; Rowley, 2005)</a:t>
            </a:r>
            <a:r>
              <a:rPr lang="en-US" sz="4000">
                <a:solidFill>
                  <a:schemeClr val="dk1"/>
                </a:solidFill>
                <a:latin typeface="Times New Roman"/>
                <a:ea typeface="Times New Roman"/>
                <a:cs typeface="Times New Roman"/>
                <a:sym typeface="Times New Roman"/>
              </a:rPr>
              <a:t>: 7</a:t>
            </a:r>
            <a:r>
              <a:rPr lang="en-US" sz="4000">
                <a:solidFill>
                  <a:schemeClr val="dk1"/>
                </a:solidFill>
                <a:latin typeface="Times New Roman"/>
                <a:ea typeface="Times New Roman"/>
                <a:cs typeface="Times New Roman"/>
                <a:sym typeface="Times New Roman"/>
              </a:rPr>
              <a:t>-items subscale assess the beliefs, attitudes, and emotions related to experiences of stress across </a:t>
            </a:r>
            <a:r>
              <a:rPr i="1" lang="en-US" sz="4000">
                <a:solidFill>
                  <a:schemeClr val="dk1"/>
                </a:solidFill>
                <a:latin typeface="Times New Roman"/>
                <a:ea typeface="Times New Roman"/>
                <a:cs typeface="Times New Roman"/>
                <a:sym typeface="Times New Roman"/>
              </a:rPr>
              <a:t>challenge </a:t>
            </a:r>
            <a:r>
              <a:rPr lang="en-US" sz="4000">
                <a:solidFill>
                  <a:schemeClr val="dk1"/>
                </a:solidFill>
                <a:latin typeface="Times New Roman"/>
                <a:ea typeface="Times New Roman"/>
                <a:cs typeface="Times New Roman"/>
                <a:sym typeface="Times New Roman"/>
              </a:rPr>
              <a:t>appraisal  (e.g., I can positively attack stressors)</a:t>
            </a:r>
            <a:r>
              <a:rPr lang="en-US" sz="4000">
                <a:solidFill>
                  <a:schemeClr val="dk1"/>
                </a:solidFill>
                <a:latin typeface="Times New Roman"/>
                <a:ea typeface="Times New Roman"/>
                <a:cs typeface="Times New Roman"/>
                <a:sym typeface="Times New Roman"/>
              </a:rPr>
              <a:t>; rated 0 (</a:t>
            </a:r>
            <a:r>
              <a:rPr i="1" lang="en-US" sz="4000">
                <a:solidFill>
                  <a:schemeClr val="dk1"/>
                </a:solidFill>
                <a:latin typeface="Times New Roman"/>
                <a:ea typeface="Times New Roman"/>
                <a:cs typeface="Times New Roman"/>
                <a:sym typeface="Times New Roman"/>
              </a:rPr>
              <a:t>not at all</a:t>
            </a:r>
            <a:r>
              <a:rPr lang="en-US" sz="4000">
                <a:solidFill>
                  <a:schemeClr val="dk1"/>
                </a:solidFill>
                <a:latin typeface="Times New Roman"/>
                <a:ea typeface="Times New Roman"/>
                <a:cs typeface="Times New Roman"/>
                <a:sym typeface="Times New Roman"/>
              </a:rPr>
              <a:t>) to 4 (</a:t>
            </a:r>
            <a:r>
              <a:rPr i="1" lang="en-US" sz="4000">
                <a:solidFill>
                  <a:schemeClr val="dk1"/>
                </a:solidFill>
                <a:latin typeface="Times New Roman"/>
                <a:ea typeface="Times New Roman"/>
                <a:cs typeface="Times New Roman"/>
                <a:sym typeface="Times New Roman"/>
              </a:rPr>
              <a:t>strongly agree</a:t>
            </a:r>
            <a:r>
              <a:rPr lang="en-US" sz="4000">
                <a:solidFill>
                  <a:schemeClr val="dk1"/>
                </a:solidFill>
                <a:latin typeface="Times New Roman"/>
                <a:ea typeface="Times New Roman"/>
                <a:cs typeface="Times New Roman"/>
                <a:sym typeface="Times New Roman"/>
              </a:rPr>
              <a:t>); </a:t>
            </a:r>
            <a:r>
              <a:rPr lang="en-US" sz="4000">
                <a:solidFill>
                  <a:schemeClr val="dk1"/>
                </a:solidFill>
                <a:latin typeface="Times New Roman"/>
                <a:ea typeface="Times New Roman"/>
                <a:cs typeface="Times New Roman"/>
                <a:sym typeface="Times New Roman"/>
              </a:rPr>
              <a:t>α = .92</a:t>
            </a:r>
            <a:r>
              <a:rPr lang="en-US" sz="4000">
                <a:solidFill>
                  <a:schemeClr val="dk1"/>
                </a:solidFill>
                <a:latin typeface="Times New Roman"/>
                <a:ea typeface="Times New Roman"/>
                <a:cs typeface="Times New Roman"/>
                <a:sym typeface="Times New Roman"/>
              </a:rPr>
              <a:t>.</a:t>
            </a:r>
            <a:endParaRPr sz="4000">
              <a:solidFill>
                <a:schemeClr val="dk1"/>
              </a:solidFill>
              <a:latin typeface="Times New Roman"/>
              <a:ea typeface="Times New Roman"/>
              <a:cs typeface="Times New Roman"/>
              <a:sym typeface="Times New Roman"/>
            </a:endParaRPr>
          </a:p>
          <a:p>
            <a:pPr indent="-482600" lvl="0" marL="457200" rtl="0" algn="l">
              <a:spcBef>
                <a:spcPts val="0"/>
              </a:spcBef>
              <a:spcAft>
                <a:spcPts val="0"/>
              </a:spcAft>
              <a:buClr>
                <a:schemeClr val="dk1"/>
              </a:buClr>
              <a:buSzPts val="4000"/>
              <a:buFont typeface="Times New Roman"/>
              <a:buChar char="●"/>
            </a:pPr>
            <a:r>
              <a:rPr b="1" lang="en-US" sz="4000">
                <a:solidFill>
                  <a:schemeClr val="dk1"/>
                </a:solidFill>
                <a:latin typeface="Times New Roman"/>
                <a:ea typeface="Times New Roman"/>
                <a:cs typeface="Times New Roman"/>
                <a:sym typeface="Times New Roman"/>
              </a:rPr>
              <a:t>School Connectedness</a:t>
            </a:r>
            <a:r>
              <a:rPr lang="en-US" sz="4000">
                <a:solidFill>
                  <a:schemeClr val="dk1"/>
                </a:solidFill>
                <a:latin typeface="Times New Roman"/>
                <a:ea typeface="Times New Roman"/>
                <a:cs typeface="Times New Roman"/>
                <a:sym typeface="Times New Roman"/>
              </a:rPr>
              <a:t>: 5-items assess perceptions of school connectedness (e.g., </a:t>
            </a:r>
            <a:r>
              <a:rPr i="1" lang="en-US" sz="4000">
                <a:solidFill>
                  <a:schemeClr val="dk1"/>
                </a:solidFill>
                <a:latin typeface="Times New Roman"/>
                <a:ea typeface="Times New Roman"/>
                <a:cs typeface="Times New Roman"/>
                <a:sym typeface="Times New Roman"/>
              </a:rPr>
              <a:t>I feel close to people at my school</a:t>
            </a:r>
            <a:r>
              <a:rPr lang="en-US" sz="4000">
                <a:solidFill>
                  <a:schemeClr val="dk1"/>
                </a:solidFill>
                <a:latin typeface="Times New Roman"/>
                <a:ea typeface="Times New Roman"/>
                <a:cs typeface="Times New Roman"/>
                <a:sym typeface="Times New Roman"/>
              </a:rPr>
              <a:t>); rated 1 (</a:t>
            </a:r>
            <a:r>
              <a:rPr i="1" lang="en-US" sz="4000">
                <a:solidFill>
                  <a:schemeClr val="dk1"/>
                </a:solidFill>
                <a:latin typeface="Times New Roman"/>
                <a:ea typeface="Times New Roman"/>
                <a:cs typeface="Times New Roman"/>
                <a:sym typeface="Times New Roman"/>
              </a:rPr>
              <a:t>strongly disagree</a:t>
            </a:r>
            <a:r>
              <a:rPr lang="en-US" sz="4000">
                <a:solidFill>
                  <a:schemeClr val="dk1"/>
                </a:solidFill>
                <a:latin typeface="Times New Roman"/>
                <a:ea typeface="Times New Roman"/>
                <a:cs typeface="Times New Roman"/>
                <a:sym typeface="Times New Roman"/>
              </a:rPr>
              <a:t>) to 5 (</a:t>
            </a:r>
            <a:r>
              <a:rPr i="1" lang="en-US" sz="4000">
                <a:solidFill>
                  <a:schemeClr val="dk1"/>
                </a:solidFill>
                <a:latin typeface="Times New Roman"/>
                <a:ea typeface="Times New Roman"/>
                <a:cs typeface="Times New Roman"/>
                <a:sym typeface="Times New Roman"/>
              </a:rPr>
              <a:t>strongly agree</a:t>
            </a:r>
            <a:r>
              <a:rPr lang="en-US" sz="4000">
                <a:solidFill>
                  <a:schemeClr val="dk1"/>
                </a:solidFill>
                <a:latin typeface="Times New Roman"/>
                <a:ea typeface="Times New Roman"/>
                <a:cs typeface="Times New Roman"/>
                <a:sym typeface="Times New Roman"/>
              </a:rPr>
              <a:t>); α  = .7</a:t>
            </a:r>
            <a:r>
              <a:rPr lang="en-US" sz="3600">
                <a:solidFill>
                  <a:schemeClr val="dk1"/>
                </a:solidFill>
                <a:latin typeface="Times New Roman"/>
                <a:ea typeface="Times New Roman"/>
                <a:cs typeface="Times New Roman"/>
                <a:sym typeface="Times New Roman"/>
              </a:rPr>
              <a:t>7.</a:t>
            </a:r>
            <a:endParaRPr sz="4000">
              <a:solidFill>
                <a:schemeClr val="dk1"/>
              </a:solidFill>
              <a:latin typeface="Times New Roman"/>
              <a:ea typeface="Times New Roman"/>
              <a:cs typeface="Times New Roman"/>
              <a:sym typeface="Times New Roman"/>
            </a:endParaRPr>
          </a:p>
        </p:txBody>
      </p:sp>
      <p:sp>
        <p:nvSpPr>
          <p:cNvPr id="87" name="Google Shape;87;p13"/>
          <p:cNvSpPr txBox="1"/>
          <p:nvPr/>
        </p:nvSpPr>
        <p:spPr>
          <a:xfrm>
            <a:off x="13862364" y="4041600"/>
            <a:ext cx="15972900" cy="6895800"/>
          </a:xfrm>
          <a:prstGeom prst="rect">
            <a:avLst/>
          </a:prstGeom>
          <a:noFill/>
          <a:ln>
            <a:noFill/>
          </a:ln>
        </p:spPr>
        <p:txBody>
          <a:bodyPr anchorCtr="0" anchor="t" bIns="365700" lIns="365700" spcFirstLastPara="1" rIns="365700" wrap="square" tIns="365700">
            <a:spAutoFit/>
          </a:bodyPr>
          <a:lstStyle/>
          <a:p>
            <a:pPr indent="0" lvl="0" marL="0" rtl="0" algn="ctr">
              <a:lnSpc>
                <a:spcPct val="100000"/>
              </a:lnSpc>
              <a:spcBef>
                <a:spcPts val="0"/>
              </a:spcBef>
              <a:spcAft>
                <a:spcPts val="0"/>
              </a:spcAft>
              <a:buNone/>
            </a:pPr>
            <a:r>
              <a:rPr b="1" lang="en-US" sz="4000">
                <a:latin typeface="Times New Roman"/>
                <a:ea typeface="Times New Roman"/>
                <a:cs typeface="Times New Roman"/>
                <a:sym typeface="Times New Roman"/>
              </a:rPr>
              <a:t>Results</a:t>
            </a:r>
            <a:endParaRPr sz="3600">
              <a:solidFill>
                <a:schemeClr val="dk1"/>
              </a:solidFill>
              <a:latin typeface="Times New Roman"/>
              <a:ea typeface="Times New Roman"/>
              <a:cs typeface="Times New Roman"/>
              <a:sym typeface="Times New Roman"/>
            </a:endParaRPr>
          </a:p>
          <a:p>
            <a:pPr indent="-457200" lvl="0" marL="457200" rtl="0" algn="l">
              <a:lnSpc>
                <a:spcPct val="100000"/>
              </a:lnSpc>
              <a:spcBef>
                <a:spcPts val="0"/>
              </a:spcBef>
              <a:spcAft>
                <a:spcPts val="0"/>
              </a:spcAft>
              <a:buClr>
                <a:schemeClr val="dk1"/>
              </a:buClr>
              <a:buSzPts val="3600"/>
              <a:buFont typeface="Times New Roman"/>
              <a:buChar char="●"/>
            </a:pPr>
            <a:r>
              <a:rPr lang="en-US" sz="3600">
                <a:solidFill>
                  <a:schemeClr val="dk1"/>
                </a:solidFill>
                <a:latin typeface="Times New Roman"/>
                <a:ea typeface="Times New Roman"/>
                <a:cs typeface="Times New Roman"/>
                <a:sym typeface="Times New Roman"/>
              </a:rPr>
              <a:t>Results showed that challenge stress appraisals significantly predicted higher self-esteem (β = .61; </a:t>
            </a:r>
            <a:r>
              <a:rPr i="1" lang="en-US" sz="3600">
                <a:solidFill>
                  <a:schemeClr val="dk1"/>
                </a:solidFill>
                <a:latin typeface="Times New Roman"/>
                <a:ea typeface="Times New Roman"/>
                <a:cs typeface="Times New Roman"/>
                <a:sym typeface="Times New Roman"/>
              </a:rPr>
              <a:t>p</a:t>
            </a:r>
            <a:r>
              <a:rPr lang="en-US" sz="3600">
                <a:solidFill>
                  <a:schemeClr val="dk1"/>
                </a:solidFill>
                <a:latin typeface="Times New Roman"/>
                <a:ea typeface="Times New Roman"/>
                <a:cs typeface="Times New Roman"/>
                <a:sym typeface="Times New Roman"/>
              </a:rPr>
              <a:t> &lt; .001) and academic sense of belonging (β = .27; </a:t>
            </a:r>
            <a:r>
              <a:rPr i="1" lang="en-US" sz="3600">
                <a:solidFill>
                  <a:schemeClr val="dk1"/>
                </a:solidFill>
                <a:latin typeface="Times New Roman"/>
                <a:ea typeface="Times New Roman"/>
                <a:cs typeface="Times New Roman"/>
                <a:sym typeface="Times New Roman"/>
              </a:rPr>
              <a:t>p</a:t>
            </a:r>
            <a:r>
              <a:rPr lang="en-US" sz="3600">
                <a:solidFill>
                  <a:schemeClr val="dk1"/>
                </a:solidFill>
                <a:latin typeface="Times New Roman"/>
                <a:ea typeface="Times New Roman"/>
                <a:cs typeface="Times New Roman"/>
                <a:sym typeface="Times New Roman"/>
              </a:rPr>
              <a:t> &lt; .01). </a:t>
            </a:r>
            <a:endParaRPr sz="3600">
              <a:solidFill>
                <a:schemeClr val="dk1"/>
              </a:solidFill>
              <a:latin typeface="Times New Roman"/>
              <a:ea typeface="Times New Roman"/>
              <a:cs typeface="Times New Roman"/>
              <a:sym typeface="Times New Roman"/>
            </a:endParaRPr>
          </a:p>
          <a:p>
            <a:pPr indent="-457200" lvl="0" marL="457200" rtl="0" algn="l">
              <a:lnSpc>
                <a:spcPct val="100000"/>
              </a:lnSpc>
              <a:spcBef>
                <a:spcPts val="0"/>
              </a:spcBef>
              <a:spcAft>
                <a:spcPts val="0"/>
              </a:spcAft>
              <a:buClr>
                <a:schemeClr val="dk1"/>
              </a:buClr>
              <a:buSzPts val="3600"/>
              <a:buFont typeface="Times New Roman"/>
              <a:buChar char="●"/>
            </a:pPr>
            <a:r>
              <a:rPr lang="en-US" sz="3600">
                <a:solidFill>
                  <a:schemeClr val="dk1"/>
                </a:solidFill>
                <a:latin typeface="Times New Roman"/>
                <a:ea typeface="Times New Roman"/>
                <a:cs typeface="Times New Roman"/>
                <a:sym typeface="Times New Roman"/>
              </a:rPr>
              <a:t>Minority student achievement stress did not predict self-esteem (β = -.05; </a:t>
            </a:r>
            <a:r>
              <a:rPr i="1" lang="en-US" sz="3600">
                <a:solidFill>
                  <a:schemeClr val="dk1"/>
                </a:solidFill>
                <a:latin typeface="Times New Roman"/>
                <a:ea typeface="Times New Roman"/>
                <a:cs typeface="Times New Roman"/>
                <a:sym typeface="Times New Roman"/>
              </a:rPr>
              <a:t>p</a:t>
            </a:r>
            <a:r>
              <a:rPr lang="en-US" sz="3600">
                <a:solidFill>
                  <a:schemeClr val="dk1"/>
                </a:solidFill>
                <a:latin typeface="Times New Roman"/>
                <a:ea typeface="Times New Roman"/>
                <a:cs typeface="Times New Roman"/>
                <a:sym typeface="Times New Roman"/>
              </a:rPr>
              <a:t> = .56) or academic sense of belonging (β = -.09; </a:t>
            </a:r>
            <a:r>
              <a:rPr i="1" lang="en-US" sz="3600">
                <a:solidFill>
                  <a:schemeClr val="dk1"/>
                </a:solidFill>
                <a:latin typeface="Times New Roman"/>
                <a:ea typeface="Times New Roman"/>
                <a:cs typeface="Times New Roman"/>
                <a:sym typeface="Times New Roman"/>
              </a:rPr>
              <a:t>p</a:t>
            </a:r>
            <a:r>
              <a:rPr lang="en-US" sz="3600">
                <a:solidFill>
                  <a:schemeClr val="dk1"/>
                </a:solidFill>
                <a:latin typeface="Times New Roman"/>
                <a:ea typeface="Times New Roman"/>
                <a:cs typeface="Times New Roman"/>
                <a:sym typeface="Times New Roman"/>
              </a:rPr>
              <a:t> = .31). </a:t>
            </a:r>
            <a:endParaRPr sz="3600">
              <a:solidFill>
                <a:schemeClr val="dk1"/>
              </a:solidFill>
              <a:latin typeface="Times New Roman"/>
              <a:ea typeface="Times New Roman"/>
              <a:cs typeface="Times New Roman"/>
              <a:sym typeface="Times New Roman"/>
            </a:endParaRPr>
          </a:p>
          <a:p>
            <a:pPr indent="-457200" lvl="0" marL="457200" rtl="0" algn="l">
              <a:lnSpc>
                <a:spcPct val="100000"/>
              </a:lnSpc>
              <a:spcBef>
                <a:spcPts val="0"/>
              </a:spcBef>
              <a:spcAft>
                <a:spcPts val="0"/>
              </a:spcAft>
              <a:buClr>
                <a:schemeClr val="dk1"/>
              </a:buClr>
              <a:buSzPts val="3600"/>
              <a:buFont typeface="Times New Roman"/>
              <a:buChar char="●"/>
            </a:pPr>
            <a:r>
              <a:rPr lang="en-US" sz="3600">
                <a:solidFill>
                  <a:schemeClr val="dk1"/>
                </a:solidFill>
                <a:latin typeface="Times New Roman"/>
                <a:ea typeface="Times New Roman"/>
                <a:cs typeface="Times New Roman"/>
                <a:sym typeface="Times New Roman"/>
              </a:rPr>
              <a:t>Challenge stress appraisals did not moderate the association between minority stress and self-esteem (β = -.05; </a:t>
            </a:r>
            <a:r>
              <a:rPr i="1" lang="en-US" sz="3600">
                <a:solidFill>
                  <a:schemeClr val="dk1"/>
                </a:solidFill>
                <a:latin typeface="Times New Roman"/>
                <a:ea typeface="Times New Roman"/>
                <a:cs typeface="Times New Roman"/>
                <a:sym typeface="Times New Roman"/>
              </a:rPr>
              <a:t>p</a:t>
            </a:r>
            <a:r>
              <a:rPr lang="en-US" sz="3600">
                <a:solidFill>
                  <a:schemeClr val="dk1"/>
                </a:solidFill>
                <a:latin typeface="Times New Roman"/>
                <a:ea typeface="Times New Roman"/>
                <a:cs typeface="Times New Roman"/>
                <a:sym typeface="Times New Roman"/>
              </a:rPr>
              <a:t> =.54) or academic sense of belonging (β = .08; </a:t>
            </a:r>
            <a:r>
              <a:rPr i="1" lang="en-US" sz="3600">
                <a:solidFill>
                  <a:schemeClr val="dk1"/>
                </a:solidFill>
                <a:latin typeface="Times New Roman"/>
                <a:ea typeface="Times New Roman"/>
                <a:cs typeface="Times New Roman"/>
                <a:sym typeface="Times New Roman"/>
              </a:rPr>
              <a:t>p</a:t>
            </a:r>
            <a:r>
              <a:rPr lang="en-US" sz="3600">
                <a:solidFill>
                  <a:schemeClr val="dk1"/>
                </a:solidFill>
                <a:latin typeface="Times New Roman"/>
                <a:ea typeface="Times New Roman"/>
                <a:cs typeface="Times New Roman"/>
                <a:sym typeface="Times New Roman"/>
              </a:rPr>
              <a:t> =.39). </a:t>
            </a:r>
            <a:endParaRPr sz="36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36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i="1" sz="3600">
              <a:solidFill>
                <a:schemeClr val="dk1"/>
              </a:solidFill>
              <a:latin typeface="Times New Roman"/>
              <a:ea typeface="Times New Roman"/>
              <a:cs typeface="Times New Roman"/>
              <a:sym typeface="Times New Roman"/>
            </a:endParaRPr>
          </a:p>
        </p:txBody>
      </p:sp>
      <p:sp>
        <p:nvSpPr>
          <p:cNvPr id="88" name="Google Shape;88;p13"/>
          <p:cNvSpPr txBox="1"/>
          <p:nvPr/>
        </p:nvSpPr>
        <p:spPr>
          <a:xfrm>
            <a:off x="30490250" y="4657925"/>
            <a:ext cx="12693600" cy="17501100"/>
          </a:xfrm>
          <a:prstGeom prst="rect">
            <a:avLst/>
          </a:prstGeom>
          <a:noFill/>
          <a:ln>
            <a:noFill/>
          </a:ln>
        </p:spPr>
        <p:txBody>
          <a:bodyPr anchorCtr="0" anchor="t" bIns="365700" lIns="365700" spcFirstLastPara="1" rIns="365700" wrap="square" tIns="365700">
            <a:spAutoFit/>
          </a:bodyPr>
          <a:lstStyle/>
          <a:p>
            <a:pPr indent="0" lvl="0" marL="0" rtl="0" algn="ctr">
              <a:lnSpc>
                <a:spcPct val="100000"/>
              </a:lnSpc>
              <a:spcBef>
                <a:spcPts val="0"/>
              </a:spcBef>
              <a:spcAft>
                <a:spcPts val="0"/>
              </a:spcAft>
              <a:buNone/>
            </a:pPr>
            <a:r>
              <a:rPr b="1" lang="en-US" sz="4000">
                <a:latin typeface="Times New Roman"/>
                <a:ea typeface="Times New Roman"/>
                <a:cs typeface="Times New Roman"/>
                <a:sym typeface="Times New Roman"/>
              </a:rPr>
              <a:t>Discussion</a:t>
            </a:r>
            <a:endParaRPr b="1" sz="4000">
              <a:latin typeface="Times New Roman"/>
              <a:ea typeface="Times New Roman"/>
              <a:cs typeface="Times New Roman"/>
              <a:sym typeface="Times New Roman"/>
            </a:endParaRPr>
          </a:p>
          <a:p>
            <a:pPr indent="-457200" lvl="0" marL="457200" rtl="0" algn="l">
              <a:lnSpc>
                <a:spcPct val="100000"/>
              </a:lnSpc>
              <a:spcBef>
                <a:spcPts val="0"/>
              </a:spcBef>
              <a:spcAft>
                <a:spcPts val="0"/>
              </a:spcAft>
              <a:buClr>
                <a:schemeClr val="dk1"/>
              </a:buClr>
              <a:buSzPts val="3600"/>
              <a:buFont typeface="Times New Roman"/>
              <a:buChar char="●"/>
            </a:pPr>
            <a:r>
              <a:rPr lang="en-US" sz="3600">
                <a:solidFill>
                  <a:schemeClr val="dk1"/>
                </a:solidFill>
                <a:latin typeface="Times New Roman"/>
                <a:ea typeface="Times New Roman"/>
                <a:cs typeface="Times New Roman"/>
                <a:sym typeface="Times New Roman"/>
              </a:rPr>
              <a:t>Preliminary analyses indicated that challenge stress appraisals did not moderate the association between minority stress and self esteem or academic sense of belonging; however, challenge stress appraisals was found to be a highly consistent  predictor for higher self esteem and academic sense of belonging. Minority student achievement stress </a:t>
            </a:r>
            <a:endParaRPr sz="3600">
              <a:solidFill>
                <a:schemeClr val="dk1"/>
              </a:solidFill>
              <a:latin typeface="Times New Roman"/>
              <a:ea typeface="Times New Roman"/>
              <a:cs typeface="Times New Roman"/>
              <a:sym typeface="Times New Roman"/>
            </a:endParaRPr>
          </a:p>
          <a:p>
            <a:pPr indent="-457200" lvl="0" marL="457200" rtl="0" algn="l">
              <a:lnSpc>
                <a:spcPct val="100000"/>
              </a:lnSpc>
              <a:spcBef>
                <a:spcPts val="0"/>
              </a:spcBef>
              <a:spcAft>
                <a:spcPts val="0"/>
              </a:spcAft>
              <a:buClr>
                <a:schemeClr val="dk1"/>
              </a:buClr>
              <a:buSzPts val="3600"/>
              <a:buFont typeface="Times New Roman"/>
              <a:buChar char="●"/>
            </a:pPr>
            <a:r>
              <a:rPr lang="en-US" sz="3600">
                <a:solidFill>
                  <a:schemeClr val="dk1"/>
                </a:solidFill>
                <a:latin typeface="Times New Roman"/>
                <a:ea typeface="Times New Roman"/>
                <a:cs typeface="Times New Roman"/>
                <a:sym typeface="Times New Roman"/>
              </a:rPr>
              <a:t>Further research needs to examine the specific stressors associated in relation to the COVID-19 pandemic which may have exceeded those stressors associated with ethnic minority status. Further analyses will examine if associations are different for students of color and White students.</a:t>
            </a:r>
            <a:endParaRPr sz="3600">
              <a:solidFill>
                <a:schemeClr val="dk1"/>
              </a:solidFill>
              <a:latin typeface="Times New Roman"/>
              <a:ea typeface="Times New Roman"/>
              <a:cs typeface="Times New Roman"/>
              <a:sym typeface="Times New Roman"/>
            </a:endParaRPr>
          </a:p>
          <a:p>
            <a:pPr indent="-457200" lvl="0" marL="457200" rtl="0" algn="l">
              <a:lnSpc>
                <a:spcPct val="100000"/>
              </a:lnSpc>
              <a:spcBef>
                <a:spcPts val="0"/>
              </a:spcBef>
              <a:spcAft>
                <a:spcPts val="0"/>
              </a:spcAft>
              <a:buClr>
                <a:schemeClr val="dk1"/>
              </a:buClr>
              <a:buSzPts val="3600"/>
              <a:buFont typeface="Times New Roman"/>
              <a:buChar char="●"/>
            </a:pPr>
            <a:r>
              <a:t/>
            </a:r>
            <a:endParaRPr sz="36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b="1" lang="en-US" sz="3600">
                <a:solidFill>
                  <a:schemeClr val="dk1"/>
                </a:solidFill>
                <a:latin typeface="Times New Roman"/>
                <a:ea typeface="Times New Roman"/>
                <a:cs typeface="Times New Roman"/>
                <a:sym typeface="Times New Roman"/>
              </a:rPr>
              <a:t>Limitations and Future Directions</a:t>
            </a:r>
            <a:endParaRPr b="1" sz="3600">
              <a:solidFill>
                <a:schemeClr val="dk1"/>
              </a:solidFill>
              <a:latin typeface="Times New Roman"/>
              <a:ea typeface="Times New Roman"/>
              <a:cs typeface="Times New Roman"/>
              <a:sym typeface="Times New Roman"/>
            </a:endParaRPr>
          </a:p>
          <a:p>
            <a:pPr indent="-457200" lvl="0" marL="457200" rtl="0" algn="l">
              <a:lnSpc>
                <a:spcPct val="100000"/>
              </a:lnSpc>
              <a:spcBef>
                <a:spcPts val="0"/>
              </a:spcBef>
              <a:spcAft>
                <a:spcPts val="0"/>
              </a:spcAft>
              <a:buClr>
                <a:schemeClr val="dk1"/>
              </a:buClr>
              <a:buSzPts val="3600"/>
              <a:buFont typeface="Times New Roman"/>
              <a:buChar char="●"/>
            </a:pPr>
            <a:r>
              <a:rPr lang="en-US" sz="3600">
                <a:solidFill>
                  <a:schemeClr val="dk1"/>
                </a:solidFill>
                <a:latin typeface="Times New Roman"/>
                <a:ea typeface="Times New Roman"/>
                <a:cs typeface="Times New Roman"/>
                <a:sym typeface="Times New Roman"/>
              </a:rPr>
              <a:t>This may warrant future research examining other factors (e.g., student ethnic/racial breakdown of the university, amount of interaction with faculty and students, whether a post-secondary institution is a minority serving institution) that influence and potentially explain this difference.</a:t>
            </a:r>
            <a:endParaRPr sz="3600">
              <a:solidFill>
                <a:schemeClr val="dk1"/>
              </a:solidFill>
              <a:latin typeface="Times New Roman"/>
              <a:ea typeface="Times New Roman"/>
              <a:cs typeface="Times New Roman"/>
              <a:sym typeface="Times New Roman"/>
            </a:endParaRPr>
          </a:p>
          <a:p>
            <a:pPr indent="-457200" lvl="0" marL="457200" rtl="0" algn="l">
              <a:lnSpc>
                <a:spcPct val="100000"/>
              </a:lnSpc>
              <a:spcBef>
                <a:spcPts val="0"/>
              </a:spcBef>
              <a:spcAft>
                <a:spcPts val="0"/>
              </a:spcAft>
              <a:buClr>
                <a:schemeClr val="dk1"/>
              </a:buClr>
              <a:buSzPts val="3600"/>
              <a:buFont typeface="Times New Roman"/>
              <a:buChar char="●"/>
            </a:pPr>
            <a:r>
              <a:rPr lang="en-US" sz="3600">
                <a:solidFill>
                  <a:schemeClr val="dk1"/>
                </a:solidFill>
                <a:latin typeface="Times New Roman"/>
                <a:ea typeface="Times New Roman"/>
                <a:cs typeface="Times New Roman"/>
                <a:sym typeface="Times New Roman"/>
              </a:rPr>
              <a:t>The sample was non-representative and was collected during a historical period in our educational infrastructure.</a:t>
            </a:r>
            <a:endParaRPr sz="3600">
              <a:solidFill>
                <a:schemeClr val="dk1"/>
              </a:solidFill>
              <a:latin typeface="Times New Roman"/>
              <a:ea typeface="Times New Roman"/>
              <a:cs typeface="Times New Roman"/>
              <a:sym typeface="Times New Roman"/>
            </a:endParaRPr>
          </a:p>
          <a:p>
            <a:pPr indent="-457200" lvl="0" marL="457200" rtl="0" algn="l">
              <a:lnSpc>
                <a:spcPct val="100000"/>
              </a:lnSpc>
              <a:spcBef>
                <a:spcPts val="0"/>
              </a:spcBef>
              <a:spcAft>
                <a:spcPts val="0"/>
              </a:spcAft>
              <a:buClr>
                <a:schemeClr val="dk1"/>
              </a:buClr>
              <a:buSzPts val="3600"/>
              <a:buFont typeface="Times New Roman"/>
              <a:buChar char="●"/>
            </a:pPr>
            <a:r>
              <a:rPr lang="en-US" sz="3600">
                <a:solidFill>
                  <a:schemeClr val="dk1"/>
                </a:solidFill>
                <a:latin typeface="Times New Roman"/>
                <a:ea typeface="Times New Roman"/>
                <a:cs typeface="Times New Roman"/>
                <a:sym typeface="Times New Roman"/>
              </a:rPr>
              <a:t>In the COVID-19 pandemic may have influenced a student’s beliefs, attitudes, and emotions related to challenge appraisal stressors as needs and strategies are shifted to address immediately new overarching stressors.</a:t>
            </a:r>
            <a:endParaRPr sz="3600">
              <a:solidFill>
                <a:schemeClr val="dk1"/>
              </a:solidFill>
              <a:latin typeface="Times New Roman"/>
              <a:ea typeface="Times New Roman"/>
              <a:cs typeface="Times New Roman"/>
              <a:sym typeface="Times New Roman"/>
            </a:endParaRPr>
          </a:p>
          <a:p>
            <a:pPr indent="-457200" lvl="0" marL="457200" rtl="0" algn="l">
              <a:lnSpc>
                <a:spcPct val="100000"/>
              </a:lnSpc>
              <a:spcBef>
                <a:spcPts val="0"/>
              </a:spcBef>
              <a:spcAft>
                <a:spcPts val="0"/>
              </a:spcAft>
              <a:buClr>
                <a:schemeClr val="dk1"/>
              </a:buClr>
              <a:buSzPts val="3600"/>
              <a:buFont typeface="Times New Roman"/>
              <a:buChar char="●"/>
            </a:pPr>
            <a:r>
              <a:rPr lang="en-US" sz="3600">
                <a:solidFill>
                  <a:schemeClr val="dk1"/>
                </a:solidFill>
                <a:latin typeface="Times New Roman"/>
                <a:ea typeface="Times New Roman"/>
                <a:cs typeface="Times New Roman"/>
                <a:sym typeface="Times New Roman"/>
              </a:rPr>
              <a:t>During this time, distanced learning (</a:t>
            </a:r>
            <a:r>
              <a:rPr lang="en-US" sz="3700">
                <a:latin typeface="Times New Roman"/>
                <a:ea typeface="Times New Roman"/>
                <a:cs typeface="Times New Roman"/>
                <a:sym typeface="Times New Roman"/>
              </a:rPr>
              <a:t>e.g., off-campus teaching and learning) may have impacted minority student achievement stress as the magnitude of these questions shift due to uncertainty and change into a virtual learning capacity.</a:t>
            </a:r>
            <a:endParaRPr sz="3600">
              <a:solidFill>
                <a:schemeClr val="dk1"/>
              </a:solidFill>
              <a:latin typeface="Times New Roman"/>
              <a:ea typeface="Times New Roman"/>
              <a:cs typeface="Times New Roman"/>
              <a:sym typeface="Times New Roman"/>
            </a:endParaRPr>
          </a:p>
        </p:txBody>
      </p:sp>
      <p:graphicFrame>
        <p:nvGraphicFramePr>
          <p:cNvPr id="89" name="Google Shape;89;p13"/>
          <p:cNvGraphicFramePr/>
          <p:nvPr/>
        </p:nvGraphicFramePr>
        <p:xfrm>
          <a:off x="13299505" y="18929030"/>
          <a:ext cx="3000000" cy="3000000"/>
        </p:xfrm>
        <a:graphic>
          <a:graphicData uri="http://schemas.openxmlformats.org/drawingml/2006/table">
            <a:tbl>
              <a:tblPr>
                <a:noFill/>
                <a:tableStyleId>{32C8F041-021D-421E-81B4-B241F4EEC361}</a:tableStyleId>
              </a:tblPr>
              <a:tblGrid>
                <a:gridCol w="6070900"/>
                <a:gridCol w="2416475"/>
                <a:gridCol w="2416475"/>
                <a:gridCol w="2416475"/>
                <a:gridCol w="2416475"/>
                <a:gridCol w="2416475"/>
              </a:tblGrid>
              <a:tr h="1319675">
                <a:tc>
                  <a:txBody>
                    <a:bodyPr/>
                    <a:lstStyle/>
                    <a:p>
                      <a:pPr indent="0" lvl="0" marL="0" rtl="0" algn="l">
                        <a:spcBef>
                          <a:spcPts val="0"/>
                        </a:spcBef>
                        <a:spcAft>
                          <a:spcPts val="0"/>
                        </a:spcAft>
                        <a:buNone/>
                      </a:pPr>
                      <a:r>
                        <a:rPr lang="en-US" sz="3600">
                          <a:solidFill>
                            <a:schemeClr val="dk1"/>
                          </a:solidFill>
                          <a:latin typeface="Times New Roman"/>
                          <a:ea typeface="Times New Roman"/>
                          <a:cs typeface="Times New Roman"/>
                          <a:sym typeface="Times New Roman"/>
                        </a:rPr>
                        <a:t>Table 1. </a:t>
                      </a:r>
                      <a:endParaRPr sz="3600">
                        <a:solidFill>
                          <a:schemeClr val="dk1"/>
                        </a:solidFill>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38100">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t/>
                      </a:r>
                      <a:endParaRPr sz="3600">
                        <a:solidFill>
                          <a:schemeClr val="dk1"/>
                        </a:solidFill>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38100">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t/>
                      </a:r>
                      <a:endParaRPr sz="3600">
                        <a:solidFill>
                          <a:schemeClr val="dk1"/>
                        </a:solidFill>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38100">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t/>
                      </a:r>
                      <a:endParaRPr sz="3600">
                        <a:solidFill>
                          <a:schemeClr val="dk1"/>
                        </a:solidFill>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38100">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t/>
                      </a:r>
                      <a:endParaRPr sz="3600">
                        <a:solidFill>
                          <a:schemeClr val="dk1"/>
                        </a:solidFill>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38100">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t/>
                      </a:r>
                      <a:endParaRPr sz="3600">
                        <a:solidFill>
                          <a:schemeClr val="dk1"/>
                        </a:solidFill>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38100">
                      <a:solidFill>
                        <a:schemeClr val="dk1"/>
                      </a:solidFill>
                      <a:prstDash val="solid"/>
                      <a:round/>
                      <a:headEnd len="sm" w="sm" type="none"/>
                      <a:tailEnd len="sm" w="sm" type="none"/>
                    </a:lnB>
                  </a:tcPr>
                </a:tc>
              </a:tr>
              <a:tr h="1319675">
                <a:tc>
                  <a:txBody>
                    <a:bodyPr/>
                    <a:lstStyle/>
                    <a:p>
                      <a:pPr indent="0" lvl="0" marL="0" rtl="0" algn="l">
                        <a:spcBef>
                          <a:spcPts val="0"/>
                        </a:spcBef>
                        <a:spcAft>
                          <a:spcPts val="0"/>
                        </a:spcAft>
                        <a:buNone/>
                      </a:pPr>
                      <a:r>
                        <a:rPr lang="en-US" sz="3600">
                          <a:solidFill>
                            <a:schemeClr val="dk1"/>
                          </a:solidFill>
                          <a:latin typeface="Times New Roman"/>
                          <a:ea typeface="Times New Roman"/>
                          <a:cs typeface="Times New Roman"/>
                          <a:sym typeface="Times New Roman"/>
                        </a:rPr>
                        <a:t>Variables</a:t>
                      </a:r>
                      <a:endParaRPr sz="3600">
                        <a:solidFill>
                          <a:schemeClr val="dk1"/>
                        </a:solidFill>
                        <a:latin typeface="Times New Roman"/>
                        <a:ea typeface="Times New Roman"/>
                        <a:cs typeface="Times New Roman"/>
                        <a:sym typeface="Times New Roman"/>
                      </a:endParaRPr>
                    </a:p>
                  </a:txBody>
                  <a:tcPr marT="0" marB="0" marR="329125" marL="329125" anchor="ctr">
                    <a:lnL cap="flat" cmpd="sng" w="9525">
                      <a:solidFill>
                        <a:schemeClr val="dk1">
                          <a:alpha val="0"/>
                        </a:schemeClr>
                      </a:solidFill>
                      <a:prstDash val="solid"/>
                      <a:round/>
                      <a:headEnd len="sm" w="sm" type="none"/>
                      <a:tailEnd len="sm" w="sm" type="none"/>
                    </a:lnL>
                    <a:lnR cap="flat" cmpd="sng" w="9525">
                      <a:solidFill>
                        <a:schemeClr val="dk1">
                          <a:alpha val="0"/>
                        </a:schemeClr>
                      </a:solidFill>
                      <a:prstDash val="solid"/>
                      <a:round/>
                      <a:headEnd len="sm" w="sm" type="none"/>
                      <a:tailEnd len="sm" w="sm" type="none"/>
                    </a:lnR>
                    <a:lnT cap="flat" cmpd="sng" w="38100">
                      <a:solidFill>
                        <a:schemeClr val="dk1"/>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600">
                          <a:solidFill>
                            <a:schemeClr val="dk1"/>
                          </a:solidFill>
                          <a:latin typeface="Times New Roman"/>
                          <a:ea typeface="Times New Roman"/>
                          <a:cs typeface="Times New Roman"/>
                          <a:sym typeface="Times New Roman"/>
                        </a:rPr>
                        <a:t>1</a:t>
                      </a:r>
                      <a:endParaRPr sz="3600">
                        <a:solidFill>
                          <a:schemeClr val="dk1"/>
                        </a:solidFill>
                        <a:latin typeface="Times New Roman"/>
                        <a:ea typeface="Times New Roman"/>
                        <a:cs typeface="Times New Roman"/>
                        <a:sym typeface="Times New Roman"/>
                      </a:endParaRPr>
                    </a:p>
                  </a:txBody>
                  <a:tcPr marT="0" marB="0" marR="329125" marL="329125" anchor="ctr">
                    <a:lnL cap="flat" cmpd="sng" w="9525">
                      <a:solidFill>
                        <a:schemeClr val="dk1">
                          <a:alpha val="0"/>
                        </a:schemeClr>
                      </a:solidFill>
                      <a:prstDash val="solid"/>
                      <a:round/>
                      <a:headEnd len="sm" w="sm" type="none"/>
                      <a:tailEnd len="sm" w="sm" type="none"/>
                    </a:lnL>
                    <a:lnR cap="flat" cmpd="sng" w="9525">
                      <a:solidFill>
                        <a:schemeClr val="dk1">
                          <a:alpha val="0"/>
                        </a:schemeClr>
                      </a:solidFill>
                      <a:prstDash val="solid"/>
                      <a:round/>
                      <a:headEnd len="sm" w="sm" type="none"/>
                      <a:tailEnd len="sm" w="sm" type="none"/>
                    </a:lnR>
                    <a:lnT cap="flat" cmpd="sng" w="38100">
                      <a:solidFill>
                        <a:schemeClr val="dk1"/>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600">
                          <a:solidFill>
                            <a:schemeClr val="dk1"/>
                          </a:solidFill>
                          <a:latin typeface="Times New Roman"/>
                          <a:ea typeface="Times New Roman"/>
                          <a:cs typeface="Times New Roman"/>
                          <a:sym typeface="Times New Roman"/>
                        </a:rPr>
                        <a:t>2</a:t>
                      </a:r>
                      <a:endParaRPr sz="3600">
                        <a:solidFill>
                          <a:schemeClr val="dk1"/>
                        </a:solidFill>
                        <a:latin typeface="Times New Roman"/>
                        <a:ea typeface="Times New Roman"/>
                        <a:cs typeface="Times New Roman"/>
                        <a:sym typeface="Times New Roman"/>
                      </a:endParaRPr>
                    </a:p>
                  </a:txBody>
                  <a:tcPr marT="0" marB="0" marR="329125" marL="329125" anchor="ctr">
                    <a:lnL cap="flat" cmpd="sng" w="9525">
                      <a:solidFill>
                        <a:schemeClr val="dk1">
                          <a:alpha val="0"/>
                        </a:schemeClr>
                      </a:solidFill>
                      <a:prstDash val="solid"/>
                      <a:round/>
                      <a:headEnd len="sm" w="sm" type="none"/>
                      <a:tailEnd len="sm" w="sm" type="none"/>
                    </a:lnL>
                    <a:lnR cap="flat" cmpd="sng" w="9525">
                      <a:solidFill>
                        <a:schemeClr val="dk1">
                          <a:alpha val="0"/>
                        </a:schemeClr>
                      </a:solidFill>
                      <a:prstDash val="solid"/>
                      <a:round/>
                      <a:headEnd len="sm" w="sm" type="none"/>
                      <a:tailEnd len="sm" w="sm" type="none"/>
                    </a:lnR>
                    <a:lnT cap="flat" cmpd="sng" w="38100">
                      <a:solidFill>
                        <a:schemeClr val="dk1"/>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600">
                          <a:solidFill>
                            <a:schemeClr val="dk1"/>
                          </a:solidFill>
                          <a:latin typeface="Times New Roman"/>
                          <a:ea typeface="Times New Roman"/>
                          <a:cs typeface="Times New Roman"/>
                          <a:sym typeface="Times New Roman"/>
                        </a:rPr>
                        <a:t>3</a:t>
                      </a:r>
                      <a:endParaRPr sz="3600">
                        <a:solidFill>
                          <a:schemeClr val="dk1"/>
                        </a:solidFill>
                        <a:latin typeface="Times New Roman"/>
                        <a:ea typeface="Times New Roman"/>
                        <a:cs typeface="Times New Roman"/>
                        <a:sym typeface="Times New Roman"/>
                      </a:endParaRPr>
                    </a:p>
                  </a:txBody>
                  <a:tcPr marT="0" marB="0" marR="329125" marL="329125" anchor="ctr">
                    <a:lnL cap="flat" cmpd="sng" w="9525">
                      <a:solidFill>
                        <a:schemeClr val="dk1">
                          <a:alpha val="0"/>
                        </a:schemeClr>
                      </a:solidFill>
                      <a:prstDash val="solid"/>
                      <a:round/>
                      <a:headEnd len="sm" w="sm" type="none"/>
                      <a:tailEnd len="sm" w="sm" type="none"/>
                    </a:lnL>
                    <a:lnR cap="flat" cmpd="sng" w="9525">
                      <a:solidFill>
                        <a:schemeClr val="dk1">
                          <a:alpha val="0"/>
                        </a:schemeClr>
                      </a:solidFill>
                      <a:prstDash val="solid"/>
                      <a:round/>
                      <a:headEnd len="sm" w="sm" type="none"/>
                      <a:tailEnd len="sm" w="sm" type="none"/>
                    </a:lnR>
                    <a:lnT cap="flat" cmpd="sng" w="38100">
                      <a:solidFill>
                        <a:schemeClr val="dk1"/>
                      </a:solidFill>
                      <a:prstDash val="solid"/>
                      <a:round/>
                      <a:headEnd len="sm" w="sm" type="none"/>
                      <a:tailEnd len="sm" w="sm" type="none"/>
                    </a:lnT>
                    <a:lnB cap="flat" cmpd="sng" w="38100">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n-US" sz="3600">
                          <a:solidFill>
                            <a:schemeClr val="dk1"/>
                          </a:solidFill>
                          <a:latin typeface="Times New Roman"/>
                          <a:ea typeface="Times New Roman"/>
                          <a:cs typeface="Times New Roman"/>
                          <a:sym typeface="Times New Roman"/>
                        </a:rPr>
                        <a:t>4</a:t>
                      </a:r>
                      <a:endParaRPr sz="3600">
                        <a:solidFill>
                          <a:schemeClr val="dk1"/>
                        </a:solidFill>
                        <a:latin typeface="Times New Roman"/>
                        <a:ea typeface="Times New Roman"/>
                        <a:cs typeface="Times New Roman"/>
                        <a:sym typeface="Times New Roman"/>
                      </a:endParaRPr>
                    </a:p>
                  </a:txBody>
                  <a:tcPr marT="0" marB="0" marR="329125" marL="329125" anchor="ctr">
                    <a:lnL cap="flat" cmpd="sng" w="9525">
                      <a:solidFill>
                        <a:schemeClr val="dk1">
                          <a:alpha val="0"/>
                        </a:schemeClr>
                      </a:solidFill>
                      <a:prstDash val="solid"/>
                      <a:round/>
                      <a:headEnd len="sm" w="sm" type="none"/>
                      <a:tailEnd len="sm" w="sm" type="none"/>
                    </a:lnL>
                    <a:lnR cap="flat" cmpd="sng" w="9525">
                      <a:solidFill>
                        <a:schemeClr val="dk1">
                          <a:alpha val="0"/>
                        </a:schemeClr>
                      </a:solidFill>
                      <a:prstDash val="solid"/>
                      <a:round/>
                      <a:headEnd len="sm" w="sm" type="none"/>
                      <a:tailEnd len="sm" w="sm" type="none"/>
                    </a:lnR>
                    <a:lnT cap="flat" cmpd="sng" w="38100">
                      <a:solidFill>
                        <a:schemeClr val="dk1"/>
                      </a:solidFill>
                      <a:prstDash val="solid"/>
                      <a:round/>
                      <a:headEnd len="sm" w="sm" type="none"/>
                      <a:tailEnd len="sm" w="sm" type="none"/>
                    </a:lnT>
                    <a:lnB cap="flat" cmpd="sng" w="38100">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n-US" sz="3600">
                          <a:solidFill>
                            <a:schemeClr val="dk1"/>
                          </a:solidFill>
                          <a:latin typeface="Times New Roman"/>
                          <a:ea typeface="Times New Roman"/>
                          <a:cs typeface="Times New Roman"/>
                          <a:sym typeface="Times New Roman"/>
                        </a:rPr>
                        <a:t>Mean (SD)</a:t>
                      </a:r>
                      <a:endParaRPr sz="3600">
                        <a:solidFill>
                          <a:schemeClr val="dk1"/>
                        </a:solidFill>
                        <a:latin typeface="Times New Roman"/>
                        <a:ea typeface="Times New Roman"/>
                        <a:cs typeface="Times New Roman"/>
                        <a:sym typeface="Times New Roman"/>
                      </a:endParaRPr>
                    </a:p>
                  </a:txBody>
                  <a:tcPr marT="0" marB="0" marR="329125" marL="329125" anchor="ctr">
                    <a:lnL cap="flat" cmpd="sng" w="9525">
                      <a:solidFill>
                        <a:schemeClr val="dk1">
                          <a:alpha val="0"/>
                        </a:schemeClr>
                      </a:solidFill>
                      <a:prstDash val="solid"/>
                      <a:round/>
                      <a:headEnd len="sm" w="sm" type="none"/>
                      <a:tailEnd len="sm" w="sm" type="none"/>
                    </a:lnL>
                    <a:lnR cap="flat" cmpd="sng" w="9525">
                      <a:solidFill>
                        <a:schemeClr val="dk1">
                          <a:alpha val="0"/>
                        </a:schemeClr>
                      </a:solidFill>
                      <a:prstDash val="solid"/>
                      <a:round/>
                      <a:headEnd len="sm" w="sm" type="none"/>
                      <a:tailEnd len="sm" w="sm" type="none"/>
                    </a:lnR>
                    <a:lnT cap="flat" cmpd="sng" w="38100">
                      <a:solidFill>
                        <a:schemeClr val="dk1"/>
                      </a:solidFill>
                      <a:prstDash val="solid"/>
                      <a:round/>
                      <a:headEnd len="sm" w="sm" type="none"/>
                      <a:tailEnd len="sm" w="sm" type="none"/>
                    </a:lnT>
                    <a:lnB cap="flat" cmpd="sng" w="38100">
                      <a:solidFill>
                        <a:schemeClr val="dk1"/>
                      </a:solidFill>
                      <a:prstDash val="solid"/>
                      <a:round/>
                      <a:headEnd len="sm" w="sm" type="none"/>
                      <a:tailEnd len="sm" w="sm" type="none"/>
                    </a:lnB>
                  </a:tcPr>
                </a:tc>
              </a:tr>
              <a:tr h="1334900">
                <a:tc>
                  <a:txBody>
                    <a:bodyPr/>
                    <a:lstStyle/>
                    <a:p>
                      <a:pPr indent="-457200" lvl="0" marL="457200" rtl="0" algn="l">
                        <a:spcBef>
                          <a:spcPts val="0"/>
                        </a:spcBef>
                        <a:spcAft>
                          <a:spcPts val="0"/>
                        </a:spcAft>
                        <a:buSzPts val="3600"/>
                        <a:buFont typeface="Times New Roman"/>
                        <a:buAutoNum type="arabicPeriod"/>
                      </a:pPr>
                      <a:r>
                        <a:rPr lang="en-US" sz="3600">
                          <a:latin typeface="Times New Roman"/>
                          <a:ea typeface="Times New Roman"/>
                          <a:cs typeface="Times New Roman"/>
                          <a:sym typeface="Times New Roman"/>
                        </a:rPr>
                        <a:t>Minority Stress - Achievement </a:t>
                      </a:r>
                      <a:endParaRPr sz="3600">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38100">
                      <a:solidFill>
                        <a:srgbClr val="000000"/>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600">
                          <a:latin typeface="Times New Roman"/>
                          <a:ea typeface="Times New Roman"/>
                          <a:cs typeface="Times New Roman"/>
                          <a:sym typeface="Times New Roman"/>
                        </a:rPr>
                        <a:t>--</a:t>
                      </a:r>
                      <a:endParaRPr sz="3600">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38100">
                      <a:solidFill>
                        <a:srgbClr val="000000"/>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600">
                          <a:latin typeface="Times New Roman"/>
                          <a:ea typeface="Times New Roman"/>
                          <a:cs typeface="Times New Roman"/>
                          <a:sym typeface="Times New Roman"/>
                        </a:rPr>
                        <a:t>-.21</a:t>
                      </a:r>
                      <a:endParaRPr sz="3600">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38100">
                      <a:solidFill>
                        <a:srgbClr val="000000"/>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600">
                          <a:latin typeface="Times New Roman"/>
                          <a:ea typeface="Times New Roman"/>
                          <a:cs typeface="Times New Roman"/>
                          <a:sym typeface="Times New Roman"/>
                        </a:rPr>
                        <a:t>-.14</a:t>
                      </a:r>
                      <a:endParaRPr sz="3600">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38100">
                      <a:solidFill>
                        <a:schemeClr val="dk1"/>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600">
                          <a:latin typeface="Times New Roman"/>
                          <a:ea typeface="Times New Roman"/>
                          <a:cs typeface="Times New Roman"/>
                          <a:sym typeface="Times New Roman"/>
                        </a:rPr>
                        <a:t>-.10</a:t>
                      </a:r>
                      <a:endParaRPr sz="3600">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38100">
                      <a:solidFill>
                        <a:schemeClr val="dk1"/>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600">
                          <a:latin typeface="Times New Roman"/>
                          <a:ea typeface="Times New Roman"/>
                          <a:cs typeface="Times New Roman"/>
                          <a:sym typeface="Times New Roman"/>
                        </a:rPr>
                        <a:t>1.30 (0.90)</a:t>
                      </a:r>
                      <a:endParaRPr sz="3600">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38100">
                      <a:solidFill>
                        <a:schemeClr val="dk1"/>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r>
              <a:tr h="1792100">
                <a:tc>
                  <a:txBody>
                    <a:bodyPr/>
                    <a:lstStyle/>
                    <a:p>
                      <a:pPr indent="0" lvl="0" marL="0" rtl="0" algn="l">
                        <a:spcBef>
                          <a:spcPts val="0"/>
                        </a:spcBef>
                        <a:spcAft>
                          <a:spcPts val="0"/>
                        </a:spcAft>
                        <a:buNone/>
                      </a:pPr>
                      <a:r>
                        <a:rPr lang="en-US" sz="3600">
                          <a:latin typeface="Times New Roman"/>
                          <a:ea typeface="Times New Roman"/>
                          <a:cs typeface="Times New Roman"/>
                          <a:sym typeface="Times New Roman"/>
                        </a:rPr>
                        <a:t>2. Challenge Stress Appraisals</a:t>
                      </a:r>
                      <a:endParaRPr sz="3600">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c>
                  <a:txBody>
                    <a:bodyPr/>
                    <a:lstStyle/>
                    <a:p>
                      <a:pPr indent="0" lvl="0" marL="0" rtl="0" algn="ctr">
                        <a:spcBef>
                          <a:spcPts val="0"/>
                        </a:spcBef>
                        <a:spcAft>
                          <a:spcPts val="0"/>
                        </a:spcAft>
                        <a:buNone/>
                      </a:pPr>
                      <a:r>
                        <a:t/>
                      </a:r>
                      <a:endParaRPr sz="3600">
                        <a:latin typeface="Times New Roman"/>
                        <a:ea typeface="Times New Roman"/>
                        <a:cs typeface="Times New Roman"/>
                        <a:sym typeface="Times New Roman"/>
                      </a:endParaRPr>
                    </a:p>
                    <a:p>
                      <a:pPr indent="0" lvl="0" marL="0" rtl="0" algn="ctr">
                        <a:spcBef>
                          <a:spcPts val="0"/>
                        </a:spcBef>
                        <a:spcAft>
                          <a:spcPts val="0"/>
                        </a:spcAft>
                        <a:buNone/>
                      </a:pPr>
                      <a:r>
                        <a:rPr lang="en-US" sz="3600">
                          <a:latin typeface="Times New Roman"/>
                          <a:ea typeface="Times New Roman"/>
                          <a:cs typeface="Times New Roman"/>
                          <a:sym typeface="Times New Roman"/>
                        </a:rPr>
                        <a:t>-.29*</a:t>
                      </a:r>
                      <a:endParaRPr sz="3600">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600">
                          <a:latin typeface="Times New Roman"/>
                          <a:ea typeface="Times New Roman"/>
                          <a:cs typeface="Times New Roman"/>
                          <a:sym typeface="Times New Roman"/>
                        </a:rPr>
                        <a:t>--</a:t>
                      </a:r>
                      <a:endParaRPr sz="3600">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600">
                          <a:latin typeface="Times New Roman"/>
                          <a:ea typeface="Times New Roman"/>
                          <a:cs typeface="Times New Roman"/>
                          <a:sym typeface="Times New Roman"/>
                        </a:rPr>
                        <a:t>.41**</a:t>
                      </a:r>
                      <a:endParaRPr sz="3600">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600">
                          <a:latin typeface="Times New Roman"/>
                          <a:ea typeface="Times New Roman"/>
                          <a:cs typeface="Times New Roman"/>
                          <a:sym typeface="Times New Roman"/>
                        </a:rPr>
                        <a:t>.63**</a:t>
                      </a:r>
                      <a:endParaRPr sz="3600">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600">
                          <a:latin typeface="Times New Roman"/>
                          <a:ea typeface="Times New Roman"/>
                          <a:cs typeface="Times New Roman"/>
                          <a:sym typeface="Times New Roman"/>
                        </a:rPr>
                        <a:t>3.38 (0.93)</a:t>
                      </a:r>
                      <a:endParaRPr sz="3600">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r>
              <a:tr h="1334900">
                <a:tc>
                  <a:txBody>
                    <a:bodyPr/>
                    <a:lstStyle/>
                    <a:p>
                      <a:pPr indent="0" lvl="0" marL="0" rtl="0" algn="l">
                        <a:spcBef>
                          <a:spcPts val="0"/>
                        </a:spcBef>
                        <a:spcAft>
                          <a:spcPts val="0"/>
                        </a:spcAft>
                        <a:buNone/>
                      </a:pPr>
                      <a:r>
                        <a:rPr lang="en-US" sz="3600">
                          <a:latin typeface="Times New Roman"/>
                          <a:ea typeface="Times New Roman"/>
                          <a:cs typeface="Times New Roman"/>
                          <a:sym typeface="Times New Roman"/>
                        </a:rPr>
                        <a:t>3. Academic sense of belonging</a:t>
                      </a:r>
                      <a:endParaRPr sz="3600">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600">
                          <a:latin typeface="Times New Roman"/>
                          <a:ea typeface="Times New Roman"/>
                          <a:cs typeface="Times New Roman"/>
                          <a:sym typeface="Times New Roman"/>
                        </a:rPr>
                        <a:t>.17</a:t>
                      </a:r>
                      <a:endParaRPr sz="3600">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600">
                          <a:latin typeface="Times New Roman"/>
                          <a:ea typeface="Times New Roman"/>
                          <a:cs typeface="Times New Roman"/>
                          <a:sym typeface="Times New Roman"/>
                        </a:rPr>
                        <a:t>.25**</a:t>
                      </a:r>
                      <a:endParaRPr sz="3600">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600">
                          <a:latin typeface="Times New Roman"/>
                          <a:ea typeface="Times New Roman"/>
                          <a:cs typeface="Times New Roman"/>
                          <a:sym typeface="Times New Roman"/>
                        </a:rPr>
                        <a:t>--</a:t>
                      </a:r>
                      <a:endParaRPr sz="3600">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600">
                          <a:latin typeface="Times New Roman"/>
                          <a:ea typeface="Times New Roman"/>
                          <a:cs typeface="Times New Roman"/>
                          <a:sym typeface="Times New Roman"/>
                        </a:rPr>
                        <a:t>.23*</a:t>
                      </a:r>
                      <a:endParaRPr sz="3600">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600">
                          <a:latin typeface="Times New Roman"/>
                          <a:ea typeface="Times New Roman"/>
                          <a:cs typeface="Times New Roman"/>
                          <a:sym typeface="Times New Roman"/>
                        </a:rPr>
                        <a:t>3.81 (0.66) </a:t>
                      </a:r>
                      <a:endParaRPr sz="3600">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r>
              <a:tr h="1334900">
                <a:tc>
                  <a:txBody>
                    <a:bodyPr/>
                    <a:lstStyle/>
                    <a:p>
                      <a:pPr indent="0" lvl="0" marL="0" rtl="0" algn="l">
                        <a:spcBef>
                          <a:spcPts val="0"/>
                        </a:spcBef>
                        <a:spcAft>
                          <a:spcPts val="0"/>
                        </a:spcAft>
                        <a:buNone/>
                      </a:pPr>
                      <a:r>
                        <a:rPr lang="en-US" sz="3600">
                          <a:latin typeface="Times New Roman"/>
                          <a:ea typeface="Times New Roman"/>
                          <a:cs typeface="Times New Roman"/>
                          <a:sym typeface="Times New Roman"/>
                        </a:rPr>
                        <a:t>4.Self-esteem</a:t>
                      </a:r>
                      <a:endParaRPr sz="3600">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600">
                          <a:latin typeface="Times New Roman"/>
                          <a:ea typeface="Times New Roman"/>
                          <a:cs typeface="Times New Roman"/>
                          <a:sym typeface="Times New Roman"/>
                        </a:rPr>
                        <a:t>-.38**</a:t>
                      </a:r>
                      <a:endParaRPr sz="3600">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600">
                          <a:latin typeface="Times New Roman"/>
                          <a:ea typeface="Times New Roman"/>
                          <a:cs typeface="Times New Roman"/>
                          <a:sym typeface="Times New Roman"/>
                        </a:rPr>
                        <a:t>.61**</a:t>
                      </a:r>
                      <a:endParaRPr sz="3600">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600">
                          <a:latin typeface="Times New Roman"/>
                          <a:ea typeface="Times New Roman"/>
                          <a:cs typeface="Times New Roman"/>
                          <a:sym typeface="Times New Roman"/>
                        </a:rPr>
                        <a:t>.47**</a:t>
                      </a:r>
                      <a:endParaRPr sz="3600">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600">
                          <a:latin typeface="Times New Roman"/>
                          <a:ea typeface="Times New Roman"/>
                          <a:cs typeface="Times New Roman"/>
                          <a:sym typeface="Times New Roman"/>
                        </a:rPr>
                        <a:t>--</a:t>
                      </a:r>
                      <a:endParaRPr sz="3600">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600">
                          <a:latin typeface="Times New Roman"/>
                          <a:ea typeface="Times New Roman"/>
                          <a:cs typeface="Times New Roman"/>
                          <a:sym typeface="Times New Roman"/>
                        </a:rPr>
                        <a:t>2.83 (0.55)</a:t>
                      </a:r>
                      <a:endParaRPr sz="3600">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r>
              <a:tr h="1334900">
                <a:tc>
                  <a:txBody>
                    <a:bodyPr/>
                    <a:lstStyle/>
                    <a:p>
                      <a:pPr indent="0" lvl="0" marL="0" rtl="0" algn="l">
                        <a:spcBef>
                          <a:spcPts val="0"/>
                        </a:spcBef>
                        <a:spcAft>
                          <a:spcPts val="0"/>
                        </a:spcAft>
                        <a:buNone/>
                      </a:pPr>
                      <a:r>
                        <a:rPr lang="en-US" sz="3600">
                          <a:latin typeface="Times New Roman"/>
                          <a:ea typeface="Times New Roman"/>
                          <a:cs typeface="Times New Roman"/>
                          <a:sym typeface="Times New Roman"/>
                        </a:rPr>
                        <a:t>Mean (SD)</a:t>
                      </a:r>
                      <a:endParaRPr sz="3600">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600">
                          <a:latin typeface="Times New Roman"/>
                          <a:ea typeface="Times New Roman"/>
                          <a:cs typeface="Times New Roman"/>
                          <a:sym typeface="Times New Roman"/>
                        </a:rPr>
                        <a:t>1.79 (1.60)</a:t>
                      </a:r>
                      <a:endParaRPr sz="3600">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600">
                          <a:latin typeface="Times New Roman"/>
                          <a:ea typeface="Times New Roman"/>
                          <a:cs typeface="Times New Roman"/>
                          <a:sym typeface="Times New Roman"/>
                        </a:rPr>
                        <a:t>3.24 (0.93)</a:t>
                      </a:r>
                      <a:endParaRPr sz="3600">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600">
                          <a:latin typeface="Times New Roman"/>
                          <a:ea typeface="Times New Roman"/>
                          <a:cs typeface="Times New Roman"/>
                          <a:sym typeface="Times New Roman"/>
                        </a:rPr>
                        <a:t>3.57 (0.68)</a:t>
                      </a:r>
                      <a:endParaRPr sz="3600">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600">
                          <a:latin typeface="Times New Roman"/>
                          <a:ea typeface="Times New Roman"/>
                          <a:cs typeface="Times New Roman"/>
                          <a:sym typeface="Times New Roman"/>
                        </a:rPr>
                        <a:t>2.73 (0.55)</a:t>
                      </a:r>
                      <a:endParaRPr sz="3600">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600">
                          <a:latin typeface="Times New Roman"/>
                          <a:ea typeface="Times New Roman"/>
                          <a:cs typeface="Times New Roman"/>
                          <a:sym typeface="Times New Roman"/>
                        </a:rPr>
                        <a:t>-</a:t>
                      </a:r>
                      <a:endParaRPr sz="3600">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38100">
                      <a:solidFill>
                        <a:srgbClr val="000000"/>
                      </a:solidFill>
                      <a:prstDash val="solid"/>
                      <a:round/>
                      <a:headEnd len="sm" w="sm" type="none"/>
                      <a:tailEnd len="sm" w="sm" type="none"/>
                    </a:lnB>
                  </a:tcPr>
                </a:tc>
              </a:tr>
              <a:tr h="1319675">
                <a:tc gridSpan="6">
                  <a:txBody>
                    <a:bodyPr/>
                    <a:lstStyle/>
                    <a:p>
                      <a:pPr indent="0" lvl="0" marL="0" rtl="0" algn="l">
                        <a:spcBef>
                          <a:spcPts val="0"/>
                        </a:spcBef>
                        <a:spcAft>
                          <a:spcPts val="0"/>
                        </a:spcAft>
                        <a:buNone/>
                      </a:pPr>
                      <a:r>
                        <a:rPr lang="en-US" sz="3600">
                          <a:solidFill>
                            <a:schemeClr val="dk1"/>
                          </a:solidFill>
                          <a:latin typeface="Times New Roman"/>
                          <a:ea typeface="Times New Roman"/>
                          <a:cs typeface="Times New Roman"/>
                          <a:sym typeface="Times New Roman"/>
                        </a:rPr>
                        <a:t>NOTE: top right hand corner non-SOC; lower left SOC</a:t>
                      </a:r>
                      <a:endParaRPr sz="3600">
                        <a:solidFill>
                          <a:schemeClr val="dk1"/>
                        </a:solidFill>
                        <a:latin typeface="Times New Roman"/>
                        <a:ea typeface="Times New Roman"/>
                        <a:cs typeface="Times New Roman"/>
                        <a:sym typeface="Times New Roman"/>
                      </a:endParaRPr>
                    </a:p>
                  </a:txBody>
                  <a:tcPr marT="0" marB="0" marR="329125" marL="3291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381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hMerge="1"/>
                <a:tc hMerge="1"/>
                <a:tc hMerge="1"/>
                <a:tc hMerge="1"/>
                <a:tc hMerge="1"/>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graphicFrame>
        <p:nvGraphicFramePr>
          <p:cNvPr id="94" name="Google Shape;94;p14"/>
          <p:cNvGraphicFramePr/>
          <p:nvPr/>
        </p:nvGraphicFramePr>
        <p:xfrm>
          <a:off x="195342" y="3434420"/>
          <a:ext cx="3000000" cy="3000000"/>
        </p:xfrm>
        <a:graphic>
          <a:graphicData uri="http://schemas.openxmlformats.org/drawingml/2006/table">
            <a:tbl>
              <a:tblPr>
                <a:noFill/>
                <a:tableStyleId>{32C8F041-021D-421E-81B4-B241F4EEC361}</a:tableStyleId>
              </a:tblPr>
              <a:tblGrid>
                <a:gridCol w="2914925"/>
                <a:gridCol w="2442775"/>
                <a:gridCol w="2442775"/>
                <a:gridCol w="2442775"/>
                <a:gridCol w="2442775"/>
                <a:gridCol w="2442775"/>
              </a:tblGrid>
              <a:tr h="1071475">
                <a:tc>
                  <a:txBody>
                    <a:bodyPr/>
                    <a:lstStyle/>
                    <a:p>
                      <a:pPr indent="0" lvl="0" marL="0" rtl="0" algn="l">
                        <a:spcBef>
                          <a:spcPts val="0"/>
                        </a:spcBef>
                        <a:spcAft>
                          <a:spcPts val="0"/>
                        </a:spcAft>
                        <a:buNone/>
                      </a:pPr>
                      <a:r>
                        <a:rPr lang="en-US" sz="4000">
                          <a:latin typeface="Times New Roman"/>
                          <a:ea typeface="Times New Roman"/>
                          <a:cs typeface="Times New Roman"/>
                          <a:sym typeface="Times New Roman"/>
                        </a:rPr>
                        <a:t>Variables</a:t>
                      </a:r>
                      <a:endParaRPr sz="4000">
                        <a:latin typeface="Times New Roman"/>
                        <a:ea typeface="Times New Roman"/>
                        <a:cs typeface="Times New Roman"/>
                        <a:sym typeface="Times New Roman"/>
                      </a:endParaRPr>
                    </a:p>
                  </a:txBody>
                  <a:tcPr marT="438850" marB="438850" marR="329125" marL="329125" anchor="ctr">
                    <a:lnL cap="flat" cmpd="sng" w="76200">
                      <a:solidFill>
                        <a:srgbClr val="222222"/>
                      </a:solidFill>
                      <a:prstDash val="solid"/>
                      <a:round/>
                      <a:headEnd len="sm" w="sm" type="none"/>
                      <a:tailEnd len="sm" w="sm" type="none"/>
                    </a:lnL>
                    <a:lnR cap="flat" cmpd="sng" w="76200">
                      <a:solidFill>
                        <a:srgbClr val="222222"/>
                      </a:solidFill>
                      <a:prstDash val="solid"/>
                      <a:round/>
                      <a:headEnd len="sm" w="sm" type="none"/>
                      <a:tailEnd len="sm" w="sm" type="none"/>
                    </a:lnR>
                    <a:lnT cap="flat" cmpd="sng" w="76200">
                      <a:solidFill>
                        <a:srgbClr val="222222"/>
                      </a:solidFill>
                      <a:prstDash val="solid"/>
                      <a:round/>
                      <a:headEnd len="sm" w="sm" type="none"/>
                      <a:tailEnd len="sm" w="sm" type="none"/>
                    </a:lnT>
                    <a:lnB cap="flat" cmpd="sng" w="76200">
                      <a:solidFill>
                        <a:srgbClr val="222222"/>
                      </a:solidFill>
                      <a:prstDash val="solid"/>
                      <a:round/>
                      <a:headEnd len="sm" w="sm" type="none"/>
                      <a:tailEnd len="sm" w="sm" type="none"/>
                    </a:lnB>
                    <a:solidFill>
                      <a:srgbClr val="B7B7B7"/>
                    </a:solidFill>
                  </a:tcPr>
                </a:tc>
                <a:tc>
                  <a:txBody>
                    <a:bodyPr/>
                    <a:lstStyle/>
                    <a:p>
                      <a:pPr indent="0" lvl="0" marL="0" rtl="0" algn="ctr">
                        <a:spcBef>
                          <a:spcPts val="0"/>
                        </a:spcBef>
                        <a:spcAft>
                          <a:spcPts val="0"/>
                        </a:spcAft>
                        <a:buNone/>
                      </a:pPr>
                      <a:r>
                        <a:rPr lang="en-US" sz="4000"/>
                        <a:t>1</a:t>
                      </a:r>
                      <a:endParaRPr sz="4000"/>
                    </a:p>
                  </a:txBody>
                  <a:tcPr marT="438850" marB="438850" marR="329125" marL="329125" anchor="ctr">
                    <a:lnL cap="flat" cmpd="sng" w="76200">
                      <a:solidFill>
                        <a:srgbClr val="222222"/>
                      </a:solidFill>
                      <a:prstDash val="solid"/>
                      <a:round/>
                      <a:headEnd len="sm" w="sm" type="none"/>
                      <a:tailEnd len="sm" w="sm" type="none"/>
                    </a:lnL>
                    <a:lnR cap="flat" cmpd="sng" w="76200">
                      <a:solidFill>
                        <a:srgbClr val="222222"/>
                      </a:solidFill>
                      <a:prstDash val="solid"/>
                      <a:round/>
                      <a:headEnd len="sm" w="sm" type="none"/>
                      <a:tailEnd len="sm" w="sm" type="none"/>
                    </a:lnR>
                    <a:lnT cap="flat" cmpd="sng" w="76200">
                      <a:solidFill>
                        <a:srgbClr val="222222"/>
                      </a:solidFill>
                      <a:prstDash val="solid"/>
                      <a:round/>
                      <a:headEnd len="sm" w="sm" type="none"/>
                      <a:tailEnd len="sm" w="sm" type="none"/>
                    </a:lnT>
                    <a:lnB cap="flat" cmpd="sng" w="76200">
                      <a:solidFill>
                        <a:srgbClr val="222222"/>
                      </a:solidFill>
                      <a:prstDash val="solid"/>
                      <a:round/>
                      <a:headEnd len="sm" w="sm" type="none"/>
                      <a:tailEnd len="sm" w="sm" type="none"/>
                    </a:lnB>
                    <a:solidFill>
                      <a:srgbClr val="B7B7B7"/>
                    </a:solidFill>
                  </a:tcPr>
                </a:tc>
                <a:tc>
                  <a:txBody>
                    <a:bodyPr/>
                    <a:lstStyle/>
                    <a:p>
                      <a:pPr indent="0" lvl="0" marL="0" rtl="0" algn="ctr">
                        <a:spcBef>
                          <a:spcPts val="0"/>
                        </a:spcBef>
                        <a:spcAft>
                          <a:spcPts val="0"/>
                        </a:spcAft>
                        <a:buNone/>
                      </a:pPr>
                      <a:r>
                        <a:rPr lang="en-US" sz="4000"/>
                        <a:t>2</a:t>
                      </a:r>
                      <a:endParaRPr sz="4000"/>
                    </a:p>
                  </a:txBody>
                  <a:tcPr marT="438850" marB="438850" marR="329125" marL="329125" anchor="ctr">
                    <a:lnL cap="flat" cmpd="sng" w="76200">
                      <a:solidFill>
                        <a:srgbClr val="222222"/>
                      </a:solidFill>
                      <a:prstDash val="solid"/>
                      <a:round/>
                      <a:headEnd len="sm" w="sm" type="none"/>
                      <a:tailEnd len="sm" w="sm" type="none"/>
                    </a:lnL>
                    <a:lnR cap="flat" cmpd="sng" w="76200">
                      <a:solidFill>
                        <a:srgbClr val="222222"/>
                      </a:solidFill>
                      <a:prstDash val="solid"/>
                      <a:round/>
                      <a:headEnd len="sm" w="sm" type="none"/>
                      <a:tailEnd len="sm" w="sm" type="none"/>
                    </a:lnR>
                    <a:lnT cap="flat" cmpd="sng" w="76200">
                      <a:solidFill>
                        <a:srgbClr val="222222"/>
                      </a:solidFill>
                      <a:prstDash val="solid"/>
                      <a:round/>
                      <a:headEnd len="sm" w="sm" type="none"/>
                      <a:tailEnd len="sm" w="sm" type="none"/>
                    </a:lnT>
                    <a:lnB cap="flat" cmpd="sng" w="76200">
                      <a:solidFill>
                        <a:srgbClr val="222222"/>
                      </a:solidFill>
                      <a:prstDash val="solid"/>
                      <a:round/>
                      <a:headEnd len="sm" w="sm" type="none"/>
                      <a:tailEnd len="sm" w="sm" type="none"/>
                    </a:lnB>
                    <a:solidFill>
                      <a:srgbClr val="B7B7B7"/>
                    </a:solidFill>
                  </a:tcPr>
                </a:tc>
                <a:tc>
                  <a:txBody>
                    <a:bodyPr/>
                    <a:lstStyle/>
                    <a:p>
                      <a:pPr indent="0" lvl="0" marL="0" rtl="0" algn="ctr">
                        <a:spcBef>
                          <a:spcPts val="0"/>
                        </a:spcBef>
                        <a:spcAft>
                          <a:spcPts val="0"/>
                        </a:spcAft>
                        <a:buNone/>
                      </a:pPr>
                      <a:r>
                        <a:rPr lang="en-US" sz="4000"/>
                        <a:t>3</a:t>
                      </a:r>
                      <a:endParaRPr sz="4000"/>
                    </a:p>
                  </a:txBody>
                  <a:tcPr marT="438850" marB="438850" marR="329125" marL="329125" anchor="ctr">
                    <a:lnL cap="flat" cmpd="sng" w="76200">
                      <a:solidFill>
                        <a:srgbClr val="222222"/>
                      </a:solidFill>
                      <a:prstDash val="solid"/>
                      <a:round/>
                      <a:headEnd len="sm" w="sm" type="none"/>
                      <a:tailEnd len="sm" w="sm" type="none"/>
                    </a:lnL>
                    <a:lnR cap="flat" cmpd="sng" w="76200">
                      <a:solidFill>
                        <a:srgbClr val="222222"/>
                      </a:solidFill>
                      <a:prstDash val="solid"/>
                      <a:round/>
                      <a:headEnd len="sm" w="sm" type="none"/>
                      <a:tailEnd len="sm" w="sm" type="none"/>
                    </a:lnR>
                    <a:lnT cap="flat" cmpd="sng" w="76200">
                      <a:solidFill>
                        <a:srgbClr val="222222"/>
                      </a:solidFill>
                      <a:prstDash val="solid"/>
                      <a:round/>
                      <a:headEnd len="sm" w="sm" type="none"/>
                      <a:tailEnd len="sm" w="sm" type="none"/>
                    </a:lnT>
                    <a:lnB cap="flat" cmpd="sng" w="76200">
                      <a:solidFill>
                        <a:srgbClr val="222222"/>
                      </a:solidFill>
                      <a:prstDash val="solid"/>
                      <a:round/>
                      <a:headEnd len="sm" w="sm" type="none"/>
                      <a:tailEnd len="sm" w="sm" type="none"/>
                    </a:lnB>
                    <a:solidFill>
                      <a:srgbClr val="B7B7B7"/>
                    </a:solidFill>
                  </a:tcPr>
                </a:tc>
                <a:tc>
                  <a:txBody>
                    <a:bodyPr/>
                    <a:lstStyle/>
                    <a:p>
                      <a:pPr indent="0" lvl="0" marL="0" rtl="0" algn="ctr">
                        <a:spcBef>
                          <a:spcPts val="0"/>
                        </a:spcBef>
                        <a:spcAft>
                          <a:spcPts val="0"/>
                        </a:spcAft>
                        <a:buNone/>
                      </a:pPr>
                      <a:r>
                        <a:rPr lang="en-US" sz="4000"/>
                        <a:t>4</a:t>
                      </a:r>
                      <a:endParaRPr sz="4000"/>
                    </a:p>
                  </a:txBody>
                  <a:tcPr marT="438850" marB="438850" marR="329125" marL="329125" anchor="ctr">
                    <a:lnL cap="flat" cmpd="sng" w="76200">
                      <a:solidFill>
                        <a:srgbClr val="222222"/>
                      </a:solidFill>
                      <a:prstDash val="solid"/>
                      <a:round/>
                      <a:headEnd len="sm" w="sm" type="none"/>
                      <a:tailEnd len="sm" w="sm" type="none"/>
                    </a:lnL>
                    <a:lnR cap="flat" cmpd="sng" w="76200">
                      <a:solidFill>
                        <a:srgbClr val="222222"/>
                      </a:solidFill>
                      <a:prstDash val="solid"/>
                      <a:round/>
                      <a:headEnd len="sm" w="sm" type="none"/>
                      <a:tailEnd len="sm" w="sm" type="none"/>
                    </a:lnR>
                    <a:lnT cap="flat" cmpd="sng" w="76200">
                      <a:solidFill>
                        <a:srgbClr val="222222"/>
                      </a:solidFill>
                      <a:prstDash val="solid"/>
                      <a:round/>
                      <a:headEnd len="sm" w="sm" type="none"/>
                      <a:tailEnd len="sm" w="sm" type="none"/>
                    </a:lnT>
                    <a:lnB cap="flat" cmpd="sng" w="76200">
                      <a:solidFill>
                        <a:srgbClr val="222222"/>
                      </a:solidFill>
                      <a:prstDash val="solid"/>
                      <a:round/>
                      <a:headEnd len="sm" w="sm" type="none"/>
                      <a:tailEnd len="sm" w="sm" type="none"/>
                    </a:lnB>
                    <a:solidFill>
                      <a:srgbClr val="B7B7B7"/>
                    </a:solidFill>
                  </a:tcPr>
                </a:tc>
                <a:tc>
                  <a:txBody>
                    <a:bodyPr/>
                    <a:lstStyle/>
                    <a:p>
                      <a:pPr indent="0" lvl="0" marL="0" rtl="0" algn="ctr">
                        <a:spcBef>
                          <a:spcPts val="0"/>
                        </a:spcBef>
                        <a:spcAft>
                          <a:spcPts val="0"/>
                        </a:spcAft>
                        <a:buNone/>
                      </a:pPr>
                      <a:r>
                        <a:rPr lang="en-US" sz="4000"/>
                        <a:t>Mean (SD)</a:t>
                      </a:r>
                      <a:endParaRPr sz="4000"/>
                    </a:p>
                  </a:txBody>
                  <a:tcPr marT="438850" marB="438850" marR="329125" marL="329125" anchor="ctr">
                    <a:lnL cap="flat" cmpd="sng" w="76200">
                      <a:solidFill>
                        <a:srgbClr val="222222"/>
                      </a:solidFill>
                      <a:prstDash val="solid"/>
                      <a:round/>
                      <a:headEnd len="sm" w="sm" type="none"/>
                      <a:tailEnd len="sm" w="sm" type="none"/>
                    </a:lnL>
                    <a:lnR cap="flat" cmpd="sng" w="76200">
                      <a:solidFill>
                        <a:srgbClr val="222222"/>
                      </a:solidFill>
                      <a:prstDash val="solid"/>
                      <a:round/>
                      <a:headEnd len="sm" w="sm" type="none"/>
                      <a:tailEnd len="sm" w="sm" type="none"/>
                    </a:lnR>
                    <a:lnT cap="flat" cmpd="sng" w="76200">
                      <a:solidFill>
                        <a:srgbClr val="222222"/>
                      </a:solidFill>
                      <a:prstDash val="solid"/>
                      <a:round/>
                      <a:headEnd len="sm" w="sm" type="none"/>
                      <a:tailEnd len="sm" w="sm" type="none"/>
                    </a:lnT>
                    <a:lnB cap="flat" cmpd="sng" w="76200">
                      <a:solidFill>
                        <a:srgbClr val="222222"/>
                      </a:solidFill>
                      <a:prstDash val="solid"/>
                      <a:round/>
                      <a:headEnd len="sm" w="sm" type="none"/>
                      <a:tailEnd len="sm" w="sm" type="none"/>
                    </a:lnB>
                    <a:solidFill>
                      <a:srgbClr val="B7B7B7"/>
                    </a:solidFill>
                  </a:tcPr>
                </a:tc>
              </a:tr>
              <a:tr h="1357750">
                <a:tc>
                  <a:txBody>
                    <a:bodyPr/>
                    <a:lstStyle/>
                    <a:p>
                      <a:pPr indent="-482600" lvl="0" marL="457200" rtl="0" algn="l">
                        <a:spcBef>
                          <a:spcPts val="0"/>
                        </a:spcBef>
                        <a:spcAft>
                          <a:spcPts val="0"/>
                        </a:spcAft>
                        <a:buSzPts val="4000"/>
                        <a:buFont typeface="Times New Roman"/>
                        <a:buAutoNum type="arabicPeriod"/>
                      </a:pPr>
                      <a:r>
                        <a:rPr lang="en-US" sz="4000">
                          <a:latin typeface="Times New Roman"/>
                          <a:ea typeface="Times New Roman"/>
                          <a:cs typeface="Times New Roman"/>
                          <a:sym typeface="Times New Roman"/>
                        </a:rPr>
                        <a:t>Minority Stress - Achievement </a:t>
                      </a:r>
                      <a:endParaRPr sz="4000">
                        <a:latin typeface="Times New Roman"/>
                        <a:ea typeface="Times New Roman"/>
                        <a:cs typeface="Times New Roman"/>
                        <a:sym typeface="Times New Roman"/>
                      </a:endParaRPr>
                    </a:p>
                  </a:txBody>
                  <a:tcPr marT="438850" marB="438850" marR="329125" marL="329125" anchor="ctr">
                    <a:lnL cap="flat" cmpd="sng" w="9525">
                      <a:solidFill>
                        <a:srgbClr val="222222"/>
                      </a:solidFill>
                      <a:prstDash val="solid"/>
                      <a:round/>
                      <a:headEnd len="sm" w="sm" type="none"/>
                      <a:tailEnd len="sm" w="sm" type="none"/>
                    </a:lnL>
                    <a:lnR cap="flat" cmpd="sng" w="9525">
                      <a:solidFill>
                        <a:srgbClr val="222222"/>
                      </a:solidFill>
                      <a:prstDash val="solid"/>
                      <a:round/>
                      <a:headEnd len="sm" w="sm" type="none"/>
                      <a:tailEnd len="sm" w="sm" type="none"/>
                    </a:lnR>
                    <a:lnT cap="flat" cmpd="sng" w="76200">
                      <a:solidFill>
                        <a:srgbClr val="222222"/>
                      </a:solidFill>
                      <a:prstDash val="solid"/>
                      <a:round/>
                      <a:headEnd len="sm" w="sm" type="none"/>
                      <a:tailEnd len="sm" w="sm" type="none"/>
                    </a:lnT>
                    <a:lnB cap="flat" cmpd="sng" w="9525">
                      <a:solidFill>
                        <a:srgbClr val="222222"/>
                      </a:solidFill>
                      <a:prstDash val="solid"/>
                      <a:round/>
                      <a:headEnd len="sm" w="sm" type="none"/>
                      <a:tailEnd len="sm" w="sm" type="none"/>
                    </a:lnB>
                  </a:tcPr>
                </a:tc>
                <a:tc>
                  <a:txBody>
                    <a:bodyPr/>
                    <a:lstStyle/>
                    <a:p>
                      <a:pPr indent="0" lvl="0" marL="0" rtl="0" algn="ctr">
                        <a:spcBef>
                          <a:spcPts val="0"/>
                        </a:spcBef>
                        <a:spcAft>
                          <a:spcPts val="0"/>
                        </a:spcAft>
                        <a:buNone/>
                      </a:pPr>
                      <a:r>
                        <a:rPr lang="en-US" sz="3000"/>
                        <a:t>--</a:t>
                      </a:r>
                      <a:endParaRPr sz="3000"/>
                    </a:p>
                  </a:txBody>
                  <a:tcPr marT="438850" marB="438850" marR="329125" marL="329125" anchor="ctr">
                    <a:lnL cap="flat" cmpd="sng" w="9525">
                      <a:solidFill>
                        <a:srgbClr val="222222"/>
                      </a:solidFill>
                      <a:prstDash val="solid"/>
                      <a:round/>
                      <a:headEnd len="sm" w="sm" type="none"/>
                      <a:tailEnd len="sm" w="sm" type="none"/>
                    </a:lnL>
                    <a:lnR cap="flat" cmpd="sng" w="9525">
                      <a:solidFill>
                        <a:srgbClr val="222222"/>
                      </a:solidFill>
                      <a:prstDash val="solid"/>
                      <a:round/>
                      <a:headEnd len="sm" w="sm" type="none"/>
                      <a:tailEnd len="sm" w="sm" type="none"/>
                    </a:lnR>
                    <a:lnT cap="flat" cmpd="sng" w="76200">
                      <a:solidFill>
                        <a:srgbClr val="222222"/>
                      </a:solidFill>
                      <a:prstDash val="solid"/>
                      <a:round/>
                      <a:headEnd len="sm" w="sm" type="none"/>
                      <a:tailEnd len="sm" w="sm" type="none"/>
                    </a:lnT>
                    <a:lnB cap="flat" cmpd="sng" w="9525">
                      <a:solidFill>
                        <a:srgbClr val="222222"/>
                      </a:solidFill>
                      <a:prstDash val="solid"/>
                      <a:round/>
                      <a:headEnd len="sm" w="sm" type="none"/>
                      <a:tailEnd len="sm" w="sm" type="none"/>
                    </a:lnB>
                  </a:tcPr>
                </a:tc>
                <a:tc>
                  <a:txBody>
                    <a:bodyPr/>
                    <a:lstStyle/>
                    <a:p>
                      <a:pPr indent="0" lvl="0" marL="0" rtl="0" algn="ctr">
                        <a:spcBef>
                          <a:spcPts val="0"/>
                        </a:spcBef>
                        <a:spcAft>
                          <a:spcPts val="0"/>
                        </a:spcAft>
                        <a:buNone/>
                      </a:pPr>
                      <a:r>
                        <a:rPr lang="en-US" sz="3000"/>
                        <a:t>-.21</a:t>
                      </a:r>
                      <a:endParaRPr sz="3000"/>
                    </a:p>
                  </a:txBody>
                  <a:tcPr marT="438850" marB="438850" marR="329125" marL="329125" anchor="ctr">
                    <a:lnL cap="flat" cmpd="sng" w="9525">
                      <a:solidFill>
                        <a:srgbClr val="222222"/>
                      </a:solidFill>
                      <a:prstDash val="solid"/>
                      <a:round/>
                      <a:headEnd len="sm" w="sm" type="none"/>
                      <a:tailEnd len="sm" w="sm" type="none"/>
                    </a:lnL>
                    <a:lnR cap="flat" cmpd="sng" w="9525">
                      <a:solidFill>
                        <a:srgbClr val="222222"/>
                      </a:solidFill>
                      <a:prstDash val="solid"/>
                      <a:round/>
                      <a:headEnd len="sm" w="sm" type="none"/>
                      <a:tailEnd len="sm" w="sm" type="none"/>
                    </a:lnR>
                    <a:lnT cap="flat" cmpd="sng" w="76200">
                      <a:solidFill>
                        <a:srgbClr val="222222"/>
                      </a:solidFill>
                      <a:prstDash val="solid"/>
                      <a:round/>
                      <a:headEnd len="sm" w="sm" type="none"/>
                      <a:tailEnd len="sm" w="sm" type="none"/>
                    </a:lnT>
                    <a:lnB cap="flat" cmpd="sng" w="9525">
                      <a:solidFill>
                        <a:srgbClr val="222222"/>
                      </a:solidFill>
                      <a:prstDash val="solid"/>
                      <a:round/>
                      <a:headEnd len="sm" w="sm" type="none"/>
                      <a:tailEnd len="sm" w="sm" type="none"/>
                    </a:lnB>
                  </a:tcPr>
                </a:tc>
                <a:tc>
                  <a:txBody>
                    <a:bodyPr/>
                    <a:lstStyle/>
                    <a:p>
                      <a:pPr indent="0" lvl="0" marL="0" rtl="0" algn="ctr">
                        <a:spcBef>
                          <a:spcPts val="0"/>
                        </a:spcBef>
                        <a:spcAft>
                          <a:spcPts val="0"/>
                        </a:spcAft>
                        <a:buNone/>
                      </a:pPr>
                      <a:r>
                        <a:rPr lang="en-US" sz="3000"/>
                        <a:t>-.14</a:t>
                      </a:r>
                      <a:endParaRPr sz="3000"/>
                    </a:p>
                  </a:txBody>
                  <a:tcPr marT="438850" marB="438850" marR="329125" marL="329125" anchor="ctr">
                    <a:lnL cap="flat" cmpd="sng" w="9525">
                      <a:solidFill>
                        <a:srgbClr val="222222"/>
                      </a:solidFill>
                      <a:prstDash val="solid"/>
                      <a:round/>
                      <a:headEnd len="sm" w="sm" type="none"/>
                      <a:tailEnd len="sm" w="sm" type="none"/>
                    </a:lnL>
                    <a:lnR cap="flat" cmpd="sng" w="9525">
                      <a:solidFill>
                        <a:srgbClr val="222222"/>
                      </a:solidFill>
                      <a:prstDash val="solid"/>
                      <a:round/>
                      <a:headEnd len="sm" w="sm" type="none"/>
                      <a:tailEnd len="sm" w="sm" type="none"/>
                    </a:lnR>
                    <a:lnT cap="flat" cmpd="sng" w="76200">
                      <a:solidFill>
                        <a:srgbClr val="222222"/>
                      </a:solidFill>
                      <a:prstDash val="solid"/>
                      <a:round/>
                      <a:headEnd len="sm" w="sm" type="none"/>
                      <a:tailEnd len="sm" w="sm" type="none"/>
                    </a:lnT>
                    <a:lnB cap="flat" cmpd="sng" w="9525">
                      <a:solidFill>
                        <a:srgbClr val="222222"/>
                      </a:solidFill>
                      <a:prstDash val="solid"/>
                      <a:round/>
                      <a:headEnd len="sm" w="sm" type="none"/>
                      <a:tailEnd len="sm" w="sm" type="none"/>
                    </a:lnB>
                  </a:tcPr>
                </a:tc>
                <a:tc>
                  <a:txBody>
                    <a:bodyPr/>
                    <a:lstStyle/>
                    <a:p>
                      <a:pPr indent="0" lvl="0" marL="0" rtl="0" algn="ctr">
                        <a:spcBef>
                          <a:spcPts val="0"/>
                        </a:spcBef>
                        <a:spcAft>
                          <a:spcPts val="0"/>
                        </a:spcAft>
                        <a:buNone/>
                      </a:pPr>
                      <a:r>
                        <a:rPr lang="en-US" sz="3000"/>
                        <a:t>-.10</a:t>
                      </a:r>
                      <a:endParaRPr sz="3000"/>
                    </a:p>
                  </a:txBody>
                  <a:tcPr marT="438850" marB="438850" marR="329125" marL="329125" anchor="ctr">
                    <a:lnL cap="flat" cmpd="sng" w="9525">
                      <a:solidFill>
                        <a:srgbClr val="222222"/>
                      </a:solidFill>
                      <a:prstDash val="solid"/>
                      <a:round/>
                      <a:headEnd len="sm" w="sm" type="none"/>
                      <a:tailEnd len="sm" w="sm" type="none"/>
                    </a:lnL>
                    <a:lnR cap="flat" cmpd="sng" w="9525">
                      <a:solidFill>
                        <a:srgbClr val="222222"/>
                      </a:solidFill>
                      <a:prstDash val="solid"/>
                      <a:round/>
                      <a:headEnd len="sm" w="sm" type="none"/>
                      <a:tailEnd len="sm" w="sm" type="none"/>
                    </a:lnR>
                    <a:lnT cap="flat" cmpd="sng" w="76200">
                      <a:solidFill>
                        <a:srgbClr val="222222"/>
                      </a:solidFill>
                      <a:prstDash val="solid"/>
                      <a:round/>
                      <a:headEnd len="sm" w="sm" type="none"/>
                      <a:tailEnd len="sm" w="sm" type="none"/>
                    </a:lnT>
                    <a:lnB cap="flat" cmpd="sng" w="9525">
                      <a:solidFill>
                        <a:srgbClr val="222222"/>
                      </a:solidFill>
                      <a:prstDash val="solid"/>
                      <a:round/>
                      <a:headEnd len="sm" w="sm" type="none"/>
                      <a:tailEnd len="sm" w="sm" type="none"/>
                    </a:lnB>
                  </a:tcPr>
                </a:tc>
                <a:tc>
                  <a:txBody>
                    <a:bodyPr/>
                    <a:lstStyle/>
                    <a:p>
                      <a:pPr indent="0" lvl="0" marL="0" rtl="0" algn="ctr">
                        <a:spcBef>
                          <a:spcPts val="0"/>
                        </a:spcBef>
                        <a:spcAft>
                          <a:spcPts val="0"/>
                        </a:spcAft>
                        <a:buNone/>
                      </a:pPr>
                      <a:r>
                        <a:rPr lang="en-US" sz="3000"/>
                        <a:t>1.30 (0.90)</a:t>
                      </a:r>
                      <a:endParaRPr sz="3000"/>
                    </a:p>
                  </a:txBody>
                  <a:tcPr marT="438850" marB="438850" marR="329125" marL="329125" anchor="ctr">
                    <a:lnL cap="flat" cmpd="sng" w="9525">
                      <a:solidFill>
                        <a:srgbClr val="222222"/>
                      </a:solidFill>
                      <a:prstDash val="solid"/>
                      <a:round/>
                      <a:headEnd len="sm" w="sm" type="none"/>
                      <a:tailEnd len="sm" w="sm" type="none"/>
                    </a:lnL>
                    <a:lnR cap="flat" cmpd="sng" w="9525">
                      <a:solidFill>
                        <a:srgbClr val="222222"/>
                      </a:solidFill>
                      <a:prstDash val="solid"/>
                      <a:round/>
                      <a:headEnd len="sm" w="sm" type="none"/>
                      <a:tailEnd len="sm" w="sm" type="none"/>
                    </a:lnR>
                    <a:lnT cap="flat" cmpd="sng" w="76200">
                      <a:solidFill>
                        <a:srgbClr val="222222"/>
                      </a:solidFill>
                      <a:prstDash val="solid"/>
                      <a:round/>
                      <a:headEnd len="sm" w="sm" type="none"/>
                      <a:tailEnd len="sm" w="sm" type="none"/>
                    </a:lnT>
                    <a:lnB cap="flat" cmpd="sng" w="9525">
                      <a:solidFill>
                        <a:srgbClr val="222222"/>
                      </a:solidFill>
                      <a:prstDash val="solid"/>
                      <a:round/>
                      <a:headEnd len="sm" w="sm" type="none"/>
                      <a:tailEnd len="sm" w="sm" type="none"/>
                    </a:lnB>
                  </a:tcPr>
                </a:tc>
              </a:tr>
              <a:tr h="1357750">
                <a:tc>
                  <a:txBody>
                    <a:bodyPr/>
                    <a:lstStyle/>
                    <a:p>
                      <a:pPr indent="0" lvl="0" marL="0" rtl="0" algn="l">
                        <a:spcBef>
                          <a:spcPts val="0"/>
                        </a:spcBef>
                        <a:spcAft>
                          <a:spcPts val="0"/>
                        </a:spcAft>
                        <a:buNone/>
                      </a:pPr>
                      <a:r>
                        <a:rPr lang="en-US" sz="4000">
                          <a:latin typeface="Times New Roman"/>
                          <a:ea typeface="Times New Roman"/>
                          <a:cs typeface="Times New Roman"/>
                          <a:sym typeface="Times New Roman"/>
                        </a:rPr>
                        <a:t>2. </a:t>
                      </a:r>
                      <a:r>
                        <a:rPr lang="en-US" sz="4000">
                          <a:latin typeface="Times New Roman"/>
                          <a:ea typeface="Times New Roman"/>
                          <a:cs typeface="Times New Roman"/>
                          <a:sym typeface="Times New Roman"/>
                        </a:rPr>
                        <a:t>Challenge Stress Appraisals</a:t>
                      </a:r>
                      <a:endParaRPr sz="4000">
                        <a:latin typeface="Times New Roman"/>
                        <a:ea typeface="Times New Roman"/>
                        <a:cs typeface="Times New Roman"/>
                        <a:sym typeface="Times New Roman"/>
                      </a:endParaRPr>
                    </a:p>
                  </a:txBody>
                  <a:tcPr marT="438850" marB="438850" marR="329125" marL="329125" anchor="ctr">
                    <a:lnL cap="flat" cmpd="sng" w="9525">
                      <a:solidFill>
                        <a:srgbClr val="222222"/>
                      </a:solidFill>
                      <a:prstDash val="solid"/>
                      <a:round/>
                      <a:headEnd len="sm" w="sm" type="none"/>
                      <a:tailEnd len="sm" w="sm" type="none"/>
                    </a:lnL>
                    <a:lnR cap="flat" cmpd="sng" w="9525">
                      <a:solidFill>
                        <a:srgbClr val="222222"/>
                      </a:solidFill>
                      <a:prstDash val="solid"/>
                      <a:round/>
                      <a:headEnd len="sm" w="sm" type="none"/>
                      <a:tailEnd len="sm" w="sm" type="none"/>
                    </a:lnR>
                    <a:lnT cap="flat" cmpd="sng" w="9525">
                      <a:solidFill>
                        <a:srgbClr val="222222"/>
                      </a:solidFill>
                      <a:prstDash val="solid"/>
                      <a:round/>
                      <a:headEnd len="sm" w="sm" type="none"/>
                      <a:tailEnd len="sm" w="sm" type="none"/>
                    </a:lnT>
                    <a:lnB cap="flat" cmpd="sng" w="9525">
                      <a:solidFill>
                        <a:srgbClr val="222222"/>
                      </a:solidFill>
                      <a:prstDash val="solid"/>
                      <a:round/>
                      <a:headEnd len="sm" w="sm" type="none"/>
                      <a:tailEnd len="sm" w="sm" type="none"/>
                    </a:lnB>
                  </a:tcPr>
                </a:tc>
                <a:tc>
                  <a:txBody>
                    <a:bodyPr/>
                    <a:lstStyle/>
                    <a:p>
                      <a:pPr indent="0" lvl="0" marL="0" rtl="0" algn="ctr">
                        <a:spcBef>
                          <a:spcPts val="0"/>
                        </a:spcBef>
                        <a:spcAft>
                          <a:spcPts val="0"/>
                        </a:spcAft>
                        <a:buNone/>
                      </a:pPr>
                      <a:r>
                        <a:t/>
                      </a:r>
                      <a:endParaRPr sz="3000">
                        <a:solidFill>
                          <a:schemeClr val="dk1"/>
                        </a:solidFill>
                      </a:endParaRPr>
                    </a:p>
                    <a:p>
                      <a:pPr indent="0" lvl="0" marL="0" rtl="0" algn="ctr">
                        <a:spcBef>
                          <a:spcPts val="0"/>
                        </a:spcBef>
                        <a:spcAft>
                          <a:spcPts val="0"/>
                        </a:spcAft>
                        <a:buNone/>
                      </a:pPr>
                      <a:r>
                        <a:rPr lang="en-US" sz="3000">
                          <a:solidFill>
                            <a:schemeClr val="dk1"/>
                          </a:solidFill>
                        </a:rPr>
                        <a:t>-.29*</a:t>
                      </a:r>
                      <a:endParaRPr sz="3000">
                        <a:solidFill>
                          <a:schemeClr val="dk1"/>
                        </a:solidFill>
                      </a:endParaRPr>
                    </a:p>
                  </a:txBody>
                  <a:tcPr marT="438850" marB="438850" marR="329125" marL="329125" anchor="ctr">
                    <a:lnL cap="flat" cmpd="sng" w="9525">
                      <a:solidFill>
                        <a:srgbClr val="222222"/>
                      </a:solidFill>
                      <a:prstDash val="solid"/>
                      <a:round/>
                      <a:headEnd len="sm" w="sm" type="none"/>
                      <a:tailEnd len="sm" w="sm" type="none"/>
                    </a:lnL>
                    <a:lnR cap="flat" cmpd="sng" w="9525">
                      <a:solidFill>
                        <a:srgbClr val="222222"/>
                      </a:solidFill>
                      <a:prstDash val="solid"/>
                      <a:round/>
                      <a:headEnd len="sm" w="sm" type="none"/>
                      <a:tailEnd len="sm" w="sm" type="none"/>
                    </a:lnR>
                    <a:lnT cap="flat" cmpd="sng" w="9525">
                      <a:solidFill>
                        <a:srgbClr val="222222"/>
                      </a:solidFill>
                      <a:prstDash val="solid"/>
                      <a:round/>
                      <a:headEnd len="sm" w="sm" type="none"/>
                      <a:tailEnd len="sm" w="sm" type="none"/>
                    </a:lnT>
                    <a:lnB cap="flat" cmpd="sng" w="9525">
                      <a:solidFill>
                        <a:srgbClr val="222222"/>
                      </a:solidFill>
                      <a:prstDash val="solid"/>
                      <a:round/>
                      <a:headEnd len="sm" w="sm" type="none"/>
                      <a:tailEnd len="sm" w="sm" type="none"/>
                    </a:lnB>
                  </a:tcPr>
                </a:tc>
                <a:tc>
                  <a:txBody>
                    <a:bodyPr/>
                    <a:lstStyle/>
                    <a:p>
                      <a:pPr indent="0" lvl="0" marL="0" rtl="0" algn="ctr">
                        <a:spcBef>
                          <a:spcPts val="0"/>
                        </a:spcBef>
                        <a:spcAft>
                          <a:spcPts val="0"/>
                        </a:spcAft>
                        <a:buNone/>
                      </a:pPr>
                      <a:r>
                        <a:rPr lang="en-US" sz="3000"/>
                        <a:t>--</a:t>
                      </a:r>
                      <a:endParaRPr sz="3000"/>
                    </a:p>
                  </a:txBody>
                  <a:tcPr marT="438850" marB="438850" marR="329125" marL="329125" anchor="ctr">
                    <a:lnL cap="flat" cmpd="sng" w="9525">
                      <a:solidFill>
                        <a:srgbClr val="222222"/>
                      </a:solidFill>
                      <a:prstDash val="solid"/>
                      <a:round/>
                      <a:headEnd len="sm" w="sm" type="none"/>
                      <a:tailEnd len="sm" w="sm" type="none"/>
                    </a:lnL>
                    <a:lnR cap="flat" cmpd="sng" w="9525">
                      <a:solidFill>
                        <a:srgbClr val="222222"/>
                      </a:solidFill>
                      <a:prstDash val="solid"/>
                      <a:round/>
                      <a:headEnd len="sm" w="sm" type="none"/>
                      <a:tailEnd len="sm" w="sm" type="none"/>
                    </a:lnR>
                    <a:lnT cap="flat" cmpd="sng" w="9525">
                      <a:solidFill>
                        <a:srgbClr val="222222"/>
                      </a:solidFill>
                      <a:prstDash val="solid"/>
                      <a:round/>
                      <a:headEnd len="sm" w="sm" type="none"/>
                      <a:tailEnd len="sm" w="sm" type="none"/>
                    </a:lnT>
                    <a:lnB cap="flat" cmpd="sng" w="9525">
                      <a:solidFill>
                        <a:srgbClr val="222222"/>
                      </a:solidFill>
                      <a:prstDash val="solid"/>
                      <a:round/>
                      <a:headEnd len="sm" w="sm" type="none"/>
                      <a:tailEnd len="sm" w="sm" type="none"/>
                    </a:lnB>
                  </a:tcPr>
                </a:tc>
                <a:tc>
                  <a:txBody>
                    <a:bodyPr/>
                    <a:lstStyle/>
                    <a:p>
                      <a:pPr indent="0" lvl="0" marL="0" rtl="0" algn="ctr">
                        <a:spcBef>
                          <a:spcPts val="0"/>
                        </a:spcBef>
                        <a:spcAft>
                          <a:spcPts val="0"/>
                        </a:spcAft>
                        <a:buNone/>
                      </a:pPr>
                      <a:r>
                        <a:rPr lang="en-US" sz="3000"/>
                        <a:t>.41**</a:t>
                      </a:r>
                      <a:endParaRPr sz="3000"/>
                    </a:p>
                  </a:txBody>
                  <a:tcPr marT="438850" marB="438850" marR="329125" marL="329125" anchor="ctr">
                    <a:lnL cap="flat" cmpd="sng" w="9525">
                      <a:solidFill>
                        <a:srgbClr val="222222"/>
                      </a:solidFill>
                      <a:prstDash val="solid"/>
                      <a:round/>
                      <a:headEnd len="sm" w="sm" type="none"/>
                      <a:tailEnd len="sm" w="sm" type="none"/>
                    </a:lnL>
                    <a:lnR cap="flat" cmpd="sng" w="9525">
                      <a:solidFill>
                        <a:srgbClr val="222222"/>
                      </a:solidFill>
                      <a:prstDash val="solid"/>
                      <a:round/>
                      <a:headEnd len="sm" w="sm" type="none"/>
                      <a:tailEnd len="sm" w="sm" type="none"/>
                    </a:lnR>
                    <a:lnT cap="flat" cmpd="sng" w="9525">
                      <a:solidFill>
                        <a:srgbClr val="222222"/>
                      </a:solidFill>
                      <a:prstDash val="solid"/>
                      <a:round/>
                      <a:headEnd len="sm" w="sm" type="none"/>
                      <a:tailEnd len="sm" w="sm" type="none"/>
                    </a:lnT>
                    <a:lnB cap="flat" cmpd="sng" w="9525">
                      <a:solidFill>
                        <a:srgbClr val="222222"/>
                      </a:solidFill>
                      <a:prstDash val="solid"/>
                      <a:round/>
                      <a:headEnd len="sm" w="sm" type="none"/>
                      <a:tailEnd len="sm" w="sm" type="none"/>
                    </a:lnB>
                  </a:tcPr>
                </a:tc>
                <a:tc>
                  <a:txBody>
                    <a:bodyPr/>
                    <a:lstStyle/>
                    <a:p>
                      <a:pPr indent="0" lvl="0" marL="0" rtl="0" algn="ctr">
                        <a:spcBef>
                          <a:spcPts val="0"/>
                        </a:spcBef>
                        <a:spcAft>
                          <a:spcPts val="0"/>
                        </a:spcAft>
                        <a:buNone/>
                      </a:pPr>
                      <a:r>
                        <a:rPr lang="en-US" sz="3000"/>
                        <a:t>..63**</a:t>
                      </a:r>
                      <a:endParaRPr sz="3000"/>
                    </a:p>
                  </a:txBody>
                  <a:tcPr marT="438850" marB="438850" marR="329125" marL="329125" anchor="ctr">
                    <a:lnL cap="flat" cmpd="sng" w="9525">
                      <a:solidFill>
                        <a:srgbClr val="222222"/>
                      </a:solidFill>
                      <a:prstDash val="solid"/>
                      <a:round/>
                      <a:headEnd len="sm" w="sm" type="none"/>
                      <a:tailEnd len="sm" w="sm" type="none"/>
                    </a:lnL>
                    <a:lnR cap="flat" cmpd="sng" w="9525">
                      <a:solidFill>
                        <a:srgbClr val="222222"/>
                      </a:solidFill>
                      <a:prstDash val="solid"/>
                      <a:round/>
                      <a:headEnd len="sm" w="sm" type="none"/>
                      <a:tailEnd len="sm" w="sm" type="none"/>
                    </a:lnR>
                    <a:lnT cap="flat" cmpd="sng" w="9525">
                      <a:solidFill>
                        <a:srgbClr val="222222"/>
                      </a:solidFill>
                      <a:prstDash val="solid"/>
                      <a:round/>
                      <a:headEnd len="sm" w="sm" type="none"/>
                      <a:tailEnd len="sm" w="sm" type="none"/>
                    </a:lnT>
                    <a:lnB cap="flat" cmpd="sng" w="9525">
                      <a:solidFill>
                        <a:srgbClr val="222222"/>
                      </a:solidFill>
                      <a:prstDash val="solid"/>
                      <a:round/>
                      <a:headEnd len="sm" w="sm" type="none"/>
                      <a:tailEnd len="sm" w="sm" type="none"/>
                    </a:lnB>
                  </a:tcPr>
                </a:tc>
                <a:tc>
                  <a:txBody>
                    <a:bodyPr/>
                    <a:lstStyle/>
                    <a:p>
                      <a:pPr indent="0" lvl="0" marL="0" rtl="0" algn="ctr">
                        <a:spcBef>
                          <a:spcPts val="0"/>
                        </a:spcBef>
                        <a:spcAft>
                          <a:spcPts val="0"/>
                        </a:spcAft>
                        <a:buNone/>
                      </a:pPr>
                      <a:r>
                        <a:rPr lang="en-US" sz="3000"/>
                        <a:t>3.38 (0.93)</a:t>
                      </a:r>
                      <a:endParaRPr sz="3000"/>
                    </a:p>
                  </a:txBody>
                  <a:tcPr marT="438850" marB="438850" marR="329125" marL="329125" anchor="ctr">
                    <a:lnL cap="flat" cmpd="sng" w="9525">
                      <a:solidFill>
                        <a:srgbClr val="222222"/>
                      </a:solidFill>
                      <a:prstDash val="solid"/>
                      <a:round/>
                      <a:headEnd len="sm" w="sm" type="none"/>
                      <a:tailEnd len="sm" w="sm" type="none"/>
                    </a:lnL>
                    <a:lnR cap="flat" cmpd="sng" w="9525">
                      <a:solidFill>
                        <a:srgbClr val="222222"/>
                      </a:solidFill>
                      <a:prstDash val="solid"/>
                      <a:round/>
                      <a:headEnd len="sm" w="sm" type="none"/>
                      <a:tailEnd len="sm" w="sm" type="none"/>
                    </a:lnR>
                    <a:lnT cap="flat" cmpd="sng" w="9525">
                      <a:solidFill>
                        <a:srgbClr val="222222"/>
                      </a:solidFill>
                      <a:prstDash val="solid"/>
                      <a:round/>
                      <a:headEnd len="sm" w="sm" type="none"/>
                      <a:tailEnd len="sm" w="sm" type="none"/>
                    </a:lnT>
                    <a:lnB cap="flat" cmpd="sng" w="9525">
                      <a:solidFill>
                        <a:srgbClr val="222222"/>
                      </a:solidFill>
                      <a:prstDash val="solid"/>
                      <a:round/>
                      <a:headEnd len="sm" w="sm" type="none"/>
                      <a:tailEnd len="sm" w="sm" type="none"/>
                    </a:lnB>
                  </a:tcPr>
                </a:tc>
              </a:tr>
              <a:tr h="1357750">
                <a:tc>
                  <a:txBody>
                    <a:bodyPr/>
                    <a:lstStyle/>
                    <a:p>
                      <a:pPr indent="0" lvl="0" marL="0" rtl="0" algn="l">
                        <a:spcBef>
                          <a:spcPts val="0"/>
                        </a:spcBef>
                        <a:spcAft>
                          <a:spcPts val="0"/>
                        </a:spcAft>
                        <a:buNone/>
                      </a:pPr>
                      <a:r>
                        <a:rPr lang="en-US" sz="4000">
                          <a:latin typeface="Times New Roman"/>
                          <a:ea typeface="Times New Roman"/>
                          <a:cs typeface="Times New Roman"/>
                          <a:sym typeface="Times New Roman"/>
                        </a:rPr>
                        <a:t>3. Academic sense of belonging</a:t>
                      </a:r>
                      <a:endParaRPr sz="4000">
                        <a:latin typeface="Times New Roman"/>
                        <a:ea typeface="Times New Roman"/>
                        <a:cs typeface="Times New Roman"/>
                        <a:sym typeface="Times New Roman"/>
                      </a:endParaRPr>
                    </a:p>
                  </a:txBody>
                  <a:tcPr marT="438850" marB="438850" marR="329125" marL="329125" anchor="ctr">
                    <a:lnL cap="flat" cmpd="sng" w="9525">
                      <a:solidFill>
                        <a:srgbClr val="222222"/>
                      </a:solidFill>
                      <a:prstDash val="solid"/>
                      <a:round/>
                      <a:headEnd len="sm" w="sm" type="none"/>
                      <a:tailEnd len="sm" w="sm" type="none"/>
                    </a:lnL>
                    <a:lnR cap="flat" cmpd="sng" w="9525">
                      <a:solidFill>
                        <a:srgbClr val="222222"/>
                      </a:solidFill>
                      <a:prstDash val="solid"/>
                      <a:round/>
                      <a:headEnd len="sm" w="sm" type="none"/>
                      <a:tailEnd len="sm" w="sm" type="none"/>
                    </a:lnR>
                    <a:lnT cap="flat" cmpd="sng" w="9525">
                      <a:solidFill>
                        <a:srgbClr val="222222"/>
                      </a:solidFill>
                      <a:prstDash val="solid"/>
                      <a:round/>
                      <a:headEnd len="sm" w="sm" type="none"/>
                      <a:tailEnd len="sm" w="sm" type="none"/>
                    </a:lnT>
                    <a:lnB cap="flat" cmpd="sng" w="9525">
                      <a:solidFill>
                        <a:srgbClr val="222222"/>
                      </a:solidFill>
                      <a:prstDash val="solid"/>
                      <a:round/>
                      <a:headEnd len="sm" w="sm" type="none"/>
                      <a:tailEnd len="sm" w="sm" type="none"/>
                    </a:lnB>
                  </a:tcPr>
                </a:tc>
                <a:tc>
                  <a:txBody>
                    <a:bodyPr/>
                    <a:lstStyle/>
                    <a:p>
                      <a:pPr indent="0" lvl="0" marL="0" rtl="0" algn="ctr">
                        <a:spcBef>
                          <a:spcPts val="0"/>
                        </a:spcBef>
                        <a:spcAft>
                          <a:spcPts val="0"/>
                        </a:spcAft>
                        <a:buNone/>
                      </a:pPr>
                      <a:r>
                        <a:rPr lang="en-US" sz="3000"/>
                        <a:t>,17</a:t>
                      </a:r>
                      <a:endParaRPr sz="3000"/>
                    </a:p>
                  </a:txBody>
                  <a:tcPr marT="438850" marB="438850" marR="329125" marL="329125" anchor="ctr">
                    <a:lnL cap="flat" cmpd="sng" w="9525">
                      <a:solidFill>
                        <a:srgbClr val="222222"/>
                      </a:solidFill>
                      <a:prstDash val="solid"/>
                      <a:round/>
                      <a:headEnd len="sm" w="sm" type="none"/>
                      <a:tailEnd len="sm" w="sm" type="none"/>
                    </a:lnL>
                    <a:lnR cap="flat" cmpd="sng" w="9525">
                      <a:solidFill>
                        <a:srgbClr val="222222"/>
                      </a:solidFill>
                      <a:prstDash val="solid"/>
                      <a:round/>
                      <a:headEnd len="sm" w="sm" type="none"/>
                      <a:tailEnd len="sm" w="sm" type="none"/>
                    </a:lnR>
                    <a:lnT cap="flat" cmpd="sng" w="9525">
                      <a:solidFill>
                        <a:srgbClr val="222222"/>
                      </a:solidFill>
                      <a:prstDash val="solid"/>
                      <a:round/>
                      <a:headEnd len="sm" w="sm" type="none"/>
                      <a:tailEnd len="sm" w="sm" type="none"/>
                    </a:lnT>
                    <a:lnB cap="flat" cmpd="sng" w="9525">
                      <a:solidFill>
                        <a:srgbClr val="222222"/>
                      </a:solidFill>
                      <a:prstDash val="solid"/>
                      <a:round/>
                      <a:headEnd len="sm" w="sm" type="none"/>
                      <a:tailEnd len="sm" w="sm" type="none"/>
                    </a:lnB>
                  </a:tcPr>
                </a:tc>
                <a:tc>
                  <a:txBody>
                    <a:bodyPr/>
                    <a:lstStyle/>
                    <a:p>
                      <a:pPr indent="0" lvl="0" marL="0" rtl="0" algn="ctr">
                        <a:spcBef>
                          <a:spcPts val="0"/>
                        </a:spcBef>
                        <a:spcAft>
                          <a:spcPts val="0"/>
                        </a:spcAft>
                        <a:buNone/>
                      </a:pPr>
                      <a:r>
                        <a:rPr lang="en-US" sz="3000"/>
                        <a:t>.25**</a:t>
                      </a:r>
                      <a:endParaRPr sz="3000"/>
                    </a:p>
                  </a:txBody>
                  <a:tcPr marT="438850" marB="438850" marR="329125" marL="329125" anchor="ctr">
                    <a:lnL cap="flat" cmpd="sng" w="9525">
                      <a:solidFill>
                        <a:srgbClr val="222222"/>
                      </a:solidFill>
                      <a:prstDash val="solid"/>
                      <a:round/>
                      <a:headEnd len="sm" w="sm" type="none"/>
                      <a:tailEnd len="sm" w="sm" type="none"/>
                    </a:lnL>
                    <a:lnR cap="flat" cmpd="sng" w="9525">
                      <a:solidFill>
                        <a:srgbClr val="222222"/>
                      </a:solidFill>
                      <a:prstDash val="solid"/>
                      <a:round/>
                      <a:headEnd len="sm" w="sm" type="none"/>
                      <a:tailEnd len="sm" w="sm" type="none"/>
                    </a:lnR>
                    <a:lnT cap="flat" cmpd="sng" w="9525">
                      <a:solidFill>
                        <a:srgbClr val="222222"/>
                      </a:solidFill>
                      <a:prstDash val="solid"/>
                      <a:round/>
                      <a:headEnd len="sm" w="sm" type="none"/>
                      <a:tailEnd len="sm" w="sm" type="none"/>
                    </a:lnT>
                    <a:lnB cap="flat" cmpd="sng" w="9525">
                      <a:solidFill>
                        <a:srgbClr val="222222"/>
                      </a:solidFill>
                      <a:prstDash val="solid"/>
                      <a:round/>
                      <a:headEnd len="sm" w="sm" type="none"/>
                      <a:tailEnd len="sm" w="sm" type="none"/>
                    </a:lnB>
                  </a:tcPr>
                </a:tc>
                <a:tc>
                  <a:txBody>
                    <a:bodyPr/>
                    <a:lstStyle/>
                    <a:p>
                      <a:pPr indent="0" lvl="0" marL="0" rtl="0" algn="ctr">
                        <a:spcBef>
                          <a:spcPts val="0"/>
                        </a:spcBef>
                        <a:spcAft>
                          <a:spcPts val="0"/>
                        </a:spcAft>
                        <a:buNone/>
                      </a:pPr>
                      <a:r>
                        <a:rPr lang="en-US" sz="3000"/>
                        <a:t>--</a:t>
                      </a:r>
                      <a:endParaRPr sz="3000"/>
                    </a:p>
                  </a:txBody>
                  <a:tcPr marT="438850" marB="438850" marR="329125" marL="329125" anchor="ctr">
                    <a:lnL cap="flat" cmpd="sng" w="9525">
                      <a:solidFill>
                        <a:srgbClr val="222222"/>
                      </a:solidFill>
                      <a:prstDash val="solid"/>
                      <a:round/>
                      <a:headEnd len="sm" w="sm" type="none"/>
                      <a:tailEnd len="sm" w="sm" type="none"/>
                    </a:lnL>
                    <a:lnR cap="flat" cmpd="sng" w="9525">
                      <a:solidFill>
                        <a:srgbClr val="222222"/>
                      </a:solidFill>
                      <a:prstDash val="solid"/>
                      <a:round/>
                      <a:headEnd len="sm" w="sm" type="none"/>
                      <a:tailEnd len="sm" w="sm" type="none"/>
                    </a:lnR>
                    <a:lnT cap="flat" cmpd="sng" w="9525">
                      <a:solidFill>
                        <a:srgbClr val="222222"/>
                      </a:solidFill>
                      <a:prstDash val="solid"/>
                      <a:round/>
                      <a:headEnd len="sm" w="sm" type="none"/>
                      <a:tailEnd len="sm" w="sm" type="none"/>
                    </a:lnT>
                    <a:lnB cap="flat" cmpd="sng" w="9525">
                      <a:solidFill>
                        <a:srgbClr val="222222"/>
                      </a:solidFill>
                      <a:prstDash val="solid"/>
                      <a:round/>
                      <a:headEnd len="sm" w="sm" type="none"/>
                      <a:tailEnd len="sm" w="sm" type="none"/>
                    </a:lnB>
                  </a:tcPr>
                </a:tc>
                <a:tc>
                  <a:txBody>
                    <a:bodyPr/>
                    <a:lstStyle/>
                    <a:p>
                      <a:pPr indent="0" lvl="0" marL="0" rtl="0" algn="ctr">
                        <a:spcBef>
                          <a:spcPts val="0"/>
                        </a:spcBef>
                        <a:spcAft>
                          <a:spcPts val="0"/>
                        </a:spcAft>
                        <a:buNone/>
                      </a:pPr>
                      <a:r>
                        <a:rPr lang="en-US" sz="3000"/>
                        <a:t>.23*</a:t>
                      </a:r>
                      <a:endParaRPr sz="3000"/>
                    </a:p>
                  </a:txBody>
                  <a:tcPr marT="438850" marB="438850" marR="329125" marL="329125" anchor="ctr">
                    <a:lnL cap="flat" cmpd="sng" w="9525">
                      <a:solidFill>
                        <a:srgbClr val="222222"/>
                      </a:solidFill>
                      <a:prstDash val="solid"/>
                      <a:round/>
                      <a:headEnd len="sm" w="sm" type="none"/>
                      <a:tailEnd len="sm" w="sm" type="none"/>
                    </a:lnL>
                    <a:lnR cap="flat" cmpd="sng" w="9525">
                      <a:solidFill>
                        <a:srgbClr val="222222"/>
                      </a:solidFill>
                      <a:prstDash val="solid"/>
                      <a:round/>
                      <a:headEnd len="sm" w="sm" type="none"/>
                      <a:tailEnd len="sm" w="sm" type="none"/>
                    </a:lnR>
                    <a:lnT cap="flat" cmpd="sng" w="9525">
                      <a:solidFill>
                        <a:srgbClr val="222222"/>
                      </a:solidFill>
                      <a:prstDash val="solid"/>
                      <a:round/>
                      <a:headEnd len="sm" w="sm" type="none"/>
                      <a:tailEnd len="sm" w="sm" type="none"/>
                    </a:lnT>
                    <a:lnB cap="flat" cmpd="sng" w="9525">
                      <a:solidFill>
                        <a:srgbClr val="222222"/>
                      </a:solidFill>
                      <a:prstDash val="solid"/>
                      <a:round/>
                      <a:headEnd len="sm" w="sm" type="none"/>
                      <a:tailEnd len="sm" w="sm" type="none"/>
                    </a:lnB>
                  </a:tcPr>
                </a:tc>
                <a:tc>
                  <a:txBody>
                    <a:bodyPr/>
                    <a:lstStyle/>
                    <a:p>
                      <a:pPr indent="0" lvl="0" marL="0" rtl="0" algn="ctr">
                        <a:spcBef>
                          <a:spcPts val="0"/>
                        </a:spcBef>
                        <a:spcAft>
                          <a:spcPts val="0"/>
                        </a:spcAft>
                        <a:buNone/>
                      </a:pPr>
                      <a:r>
                        <a:rPr lang="en-US" sz="3000"/>
                        <a:t>3.81 (0.66)</a:t>
                      </a:r>
                      <a:r>
                        <a:rPr lang="en-US" sz="3000"/>
                        <a:t> </a:t>
                      </a:r>
                      <a:endParaRPr sz="3000"/>
                    </a:p>
                  </a:txBody>
                  <a:tcPr marT="438850" marB="438850" marR="329125" marL="329125" anchor="ctr">
                    <a:lnL cap="flat" cmpd="sng" w="9525">
                      <a:solidFill>
                        <a:srgbClr val="222222"/>
                      </a:solidFill>
                      <a:prstDash val="solid"/>
                      <a:round/>
                      <a:headEnd len="sm" w="sm" type="none"/>
                      <a:tailEnd len="sm" w="sm" type="none"/>
                    </a:lnL>
                    <a:lnR cap="flat" cmpd="sng" w="9525">
                      <a:solidFill>
                        <a:srgbClr val="222222"/>
                      </a:solidFill>
                      <a:prstDash val="solid"/>
                      <a:round/>
                      <a:headEnd len="sm" w="sm" type="none"/>
                      <a:tailEnd len="sm" w="sm" type="none"/>
                    </a:lnR>
                    <a:lnT cap="flat" cmpd="sng" w="9525">
                      <a:solidFill>
                        <a:srgbClr val="222222"/>
                      </a:solidFill>
                      <a:prstDash val="solid"/>
                      <a:round/>
                      <a:headEnd len="sm" w="sm" type="none"/>
                      <a:tailEnd len="sm" w="sm" type="none"/>
                    </a:lnT>
                    <a:lnB cap="flat" cmpd="sng" w="9525">
                      <a:solidFill>
                        <a:srgbClr val="222222"/>
                      </a:solidFill>
                      <a:prstDash val="solid"/>
                      <a:round/>
                      <a:headEnd len="sm" w="sm" type="none"/>
                      <a:tailEnd len="sm" w="sm" type="none"/>
                    </a:lnB>
                  </a:tcPr>
                </a:tc>
              </a:tr>
              <a:tr h="1176750">
                <a:tc>
                  <a:txBody>
                    <a:bodyPr/>
                    <a:lstStyle/>
                    <a:p>
                      <a:pPr indent="0" lvl="0" marL="0" rtl="0" algn="l">
                        <a:spcBef>
                          <a:spcPts val="0"/>
                        </a:spcBef>
                        <a:spcAft>
                          <a:spcPts val="0"/>
                        </a:spcAft>
                        <a:buNone/>
                      </a:pPr>
                      <a:r>
                        <a:rPr lang="en-US" sz="4000">
                          <a:latin typeface="Times New Roman"/>
                          <a:ea typeface="Times New Roman"/>
                          <a:cs typeface="Times New Roman"/>
                          <a:sym typeface="Times New Roman"/>
                        </a:rPr>
                        <a:t>4.</a:t>
                      </a:r>
                      <a:r>
                        <a:rPr lang="en-US" sz="4000">
                          <a:latin typeface="Times New Roman"/>
                          <a:ea typeface="Times New Roman"/>
                          <a:cs typeface="Times New Roman"/>
                          <a:sym typeface="Times New Roman"/>
                        </a:rPr>
                        <a:t>Self-eteem</a:t>
                      </a:r>
                      <a:endParaRPr sz="4000">
                        <a:latin typeface="Times New Roman"/>
                        <a:ea typeface="Times New Roman"/>
                        <a:cs typeface="Times New Roman"/>
                        <a:sym typeface="Times New Roman"/>
                      </a:endParaRPr>
                    </a:p>
                  </a:txBody>
                  <a:tcPr marT="438850" marB="438850" marR="329125" marL="329125" anchor="ctr">
                    <a:lnL cap="flat" cmpd="sng" w="9525">
                      <a:solidFill>
                        <a:srgbClr val="222222"/>
                      </a:solidFill>
                      <a:prstDash val="solid"/>
                      <a:round/>
                      <a:headEnd len="sm" w="sm" type="none"/>
                      <a:tailEnd len="sm" w="sm" type="none"/>
                    </a:lnL>
                    <a:lnR cap="flat" cmpd="sng" w="9525">
                      <a:solidFill>
                        <a:srgbClr val="222222"/>
                      </a:solidFill>
                      <a:prstDash val="solid"/>
                      <a:round/>
                      <a:headEnd len="sm" w="sm" type="none"/>
                      <a:tailEnd len="sm" w="sm" type="none"/>
                    </a:lnR>
                    <a:lnT cap="flat" cmpd="sng" w="9525">
                      <a:solidFill>
                        <a:srgbClr val="222222"/>
                      </a:solidFill>
                      <a:prstDash val="solid"/>
                      <a:round/>
                      <a:headEnd len="sm" w="sm" type="none"/>
                      <a:tailEnd len="sm" w="sm" type="none"/>
                    </a:lnT>
                    <a:lnB cap="flat" cmpd="sng" w="9525">
                      <a:solidFill>
                        <a:srgbClr val="222222"/>
                      </a:solidFill>
                      <a:prstDash val="solid"/>
                      <a:round/>
                      <a:headEnd len="sm" w="sm" type="none"/>
                      <a:tailEnd len="sm" w="sm" type="none"/>
                    </a:lnB>
                  </a:tcPr>
                </a:tc>
                <a:tc>
                  <a:txBody>
                    <a:bodyPr/>
                    <a:lstStyle/>
                    <a:p>
                      <a:pPr indent="0" lvl="0" marL="0" rtl="0" algn="ctr">
                        <a:spcBef>
                          <a:spcPts val="0"/>
                        </a:spcBef>
                        <a:spcAft>
                          <a:spcPts val="0"/>
                        </a:spcAft>
                        <a:buNone/>
                      </a:pPr>
                      <a:r>
                        <a:rPr lang="en-US" sz="3000"/>
                        <a:t>-.38**</a:t>
                      </a:r>
                      <a:endParaRPr sz="3000"/>
                    </a:p>
                  </a:txBody>
                  <a:tcPr marT="438850" marB="438850" marR="329125" marL="329125" anchor="ctr">
                    <a:lnL cap="flat" cmpd="sng" w="9525">
                      <a:solidFill>
                        <a:srgbClr val="222222"/>
                      </a:solidFill>
                      <a:prstDash val="solid"/>
                      <a:round/>
                      <a:headEnd len="sm" w="sm" type="none"/>
                      <a:tailEnd len="sm" w="sm" type="none"/>
                    </a:lnL>
                    <a:lnR cap="flat" cmpd="sng" w="9525">
                      <a:solidFill>
                        <a:srgbClr val="222222"/>
                      </a:solidFill>
                      <a:prstDash val="solid"/>
                      <a:round/>
                      <a:headEnd len="sm" w="sm" type="none"/>
                      <a:tailEnd len="sm" w="sm" type="none"/>
                    </a:lnR>
                    <a:lnT cap="flat" cmpd="sng" w="9525">
                      <a:solidFill>
                        <a:srgbClr val="222222"/>
                      </a:solidFill>
                      <a:prstDash val="solid"/>
                      <a:round/>
                      <a:headEnd len="sm" w="sm" type="none"/>
                      <a:tailEnd len="sm" w="sm" type="none"/>
                    </a:lnT>
                    <a:lnB cap="flat" cmpd="sng" w="9525">
                      <a:solidFill>
                        <a:srgbClr val="222222"/>
                      </a:solidFill>
                      <a:prstDash val="solid"/>
                      <a:round/>
                      <a:headEnd len="sm" w="sm" type="none"/>
                      <a:tailEnd len="sm" w="sm" type="none"/>
                    </a:lnB>
                  </a:tcPr>
                </a:tc>
                <a:tc>
                  <a:txBody>
                    <a:bodyPr/>
                    <a:lstStyle/>
                    <a:p>
                      <a:pPr indent="0" lvl="0" marL="0" rtl="0" algn="ctr">
                        <a:spcBef>
                          <a:spcPts val="0"/>
                        </a:spcBef>
                        <a:spcAft>
                          <a:spcPts val="0"/>
                        </a:spcAft>
                        <a:buNone/>
                      </a:pPr>
                      <a:r>
                        <a:rPr lang="en-US" sz="3000"/>
                        <a:t>.61**</a:t>
                      </a:r>
                      <a:endParaRPr sz="3000"/>
                    </a:p>
                  </a:txBody>
                  <a:tcPr marT="438850" marB="438850" marR="329125" marL="329125" anchor="ctr">
                    <a:lnL cap="flat" cmpd="sng" w="9525">
                      <a:solidFill>
                        <a:srgbClr val="222222"/>
                      </a:solidFill>
                      <a:prstDash val="solid"/>
                      <a:round/>
                      <a:headEnd len="sm" w="sm" type="none"/>
                      <a:tailEnd len="sm" w="sm" type="none"/>
                    </a:lnL>
                    <a:lnR cap="flat" cmpd="sng" w="9525">
                      <a:solidFill>
                        <a:srgbClr val="222222"/>
                      </a:solidFill>
                      <a:prstDash val="solid"/>
                      <a:round/>
                      <a:headEnd len="sm" w="sm" type="none"/>
                      <a:tailEnd len="sm" w="sm" type="none"/>
                    </a:lnR>
                    <a:lnT cap="flat" cmpd="sng" w="9525">
                      <a:solidFill>
                        <a:srgbClr val="222222"/>
                      </a:solidFill>
                      <a:prstDash val="solid"/>
                      <a:round/>
                      <a:headEnd len="sm" w="sm" type="none"/>
                      <a:tailEnd len="sm" w="sm" type="none"/>
                    </a:lnT>
                    <a:lnB cap="flat" cmpd="sng" w="9525">
                      <a:solidFill>
                        <a:srgbClr val="222222"/>
                      </a:solidFill>
                      <a:prstDash val="solid"/>
                      <a:round/>
                      <a:headEnd len="sm" w="sm" type="none"/>
                      <a:tailEnd len="sm" w="sm" type="none"/>
                    </a:lnB>
                  </a:tcPr>
                </a:tc>
                <a:tc>
                  <a:txBody>
                    <a:bodyPr/>
                    <a:lstStyle/>
                    <a:p>
                      <a:pPr indent="0" lvl="0" marL="0" rtl="0" algn="ctr">
                        <a:spcBef>
                          <a:spcPts val="0"/>
                        </a:spcBef>
                        <a:spcAft>
                          <a:spcPts val="0"/>
                        </a:spcAft>
                        <a:buNone/>
                      </a:pPr>
                      <a:r>
                        <a:rPr lang="en-US" sz="3000"/>
                        <a:t>.47**</a:t>
                      </a:r>
                      <a:endParaRPr sz="3000"/>
                    </a:p>
                  </a:txBody>
                  <a:tcPr marT="438850" marB="438850" marR="329125" marL="329125" anchor="ctr">
                    <a:lnL cap="flat" cmpd="sng" w="9525">
                      <a:solidFill>
                        <a:srgbClr val="222222"/>
                      </a:solidFill>
                      <a:prstDash val="solid"/>
                      <a:round/>
                      <a:headEnd len="sm" w="sm" type="none"/>
                      <a:tailEnd len="sm" w="sm" type="none"/>
                    </a:lnL>
                    <a:lnR cap="flat" cmpd="sng" w="9525">
                      <a:solidFill>
                        <a:srgbClr val="222222"/>
                      </a:solidFill>
                      <a:prstDash val="solid"/>
                      <a:round/>
                      <a:headEnd len="sm" w="sm" type="none"/>
                      <a:tailEnd len="sm" w="sm" type="none"/>
                    </a:lnR>
                    <a:lnT cap="flat" cmpd="sng" w="9525">
                      <a:solidFill>
                        <a:srgbClr val="222222"/>
                      </a:solidFill>
                      <a:prstDash val="solid"/>
                      <a:round/>
                      <a:headEnd len="sm" w="sm" type="none"/>
                      <a:tailEnd len="sm" w="sm" type="none"/>
                    </a:lnT>
                    <a:lnB cap="flat" cmpd="sng" w="9525">
                      <a:solidFill>
                        <a:srgbClr val="222222"/>
                      </a:solidFill>
                      <a:prstDash val="solid"/>
                      <a:round/>
                      <a:headEnd len="sm" w="sm" type="none"/>
                      <a:tailEnd len="sm" w="sm" type="none"/>
                    </a:lnB>
                  </a:tcPr>
                </a:tc>
                <a:tc>
                  <a:txBody>
                    <a:bodyPr/>
                    <a:lstStyle/>
                    <a:p>
                      <a:pPr indent="0" lvl="0" marL="0" rtl="0" algn="ctr">
                        <a:spcBef>
                          <a:spcPts val="0"/>
                        </a:spcBef>
                        <a:spcAft>
                          <a:spcPts val="0"/>
                        </a:spcAft>
                        <a:buNone/>
                      </a:pPr>
                      <a:r>
                        <a:rPr lang="en-US" sz="3000"/>
                        <a:t>--</a:t>
                      </a:r>
                      <a:endParaRPr sz="3000"/>
                    </a:p>
                  </a:txBody>
                  <a:tcPr marT="438850" marB="438850" marR="329125" marL="329125" anchor="ctr">
                    <a:lnL cap="flat" cmpd="sng" w="9525">
                      <a:solidFill>
                        <a:srgbClr val="222222"/>
                      </a:solidFill>
                      <a:prstDash val="solid"/>
                      <a:round/>
                      <a:headEnd len="sm" w="sm" type="none"/>
                      <a:tailEnd len="sm" w="sm" type="none"/>
                    </a:lnL>
                    <a:lnR cap="flat" cmpd="sng" w="9525">
                      <a:solidFill>
                        <a:srgbClr val="222222"/>
                      </a:solidFill>
                      <a:prstDash val="solid"/>
                      <a:round/>
                      <a:headEnd len="sm" w="sm" type="none"/>
                      <a:tailEnd len="sm" w="sm" type="none"/>
                    </a:lnR>
                    <a:lnT cap="flat" cmpd="sng" w="9525">
                      <a:solidFill>
                        <a:srgbClr val="222222"/>
                      </a:solidFill>
                      <a:prstDash val="solid"/>
                      <a:round/>
                      <a:headEnd len="sm" w="sm" type="none"/>
                      <a:tailEnd len="sm" w="sm" type="none"/>
                    </a:lnT>
                    <a:lnB cap="flat" cmpd="sng" w="9525">
                      <a:solidFill>
                        <a:srgbClr val="222222"/>
                      </a:solidFill>
                      <a:prstDash val="solid"/>
                      <a:round/>
                      <a:headEnd len="sm" w="sm" type="none"/>
                      <a:tailEnd len="sm" w="sm" type="none"/>
                    </a:lnB>
                  </a:tcPr>
                </a:tc>
                <a:tc>
                  <a:txBody>
                    <a:bodyPr/>
                    <a:lstStyle/>
                    <a:p>
                      <a:pPr indent="0" lvl="0" marL="0" rtl="0" algn="ctr">
                        <a:spcBef>
                          <a:spcPts val="0"/>
                        </a:spcBef>
                        <a:spcAft>
                          <a:spcPts val="0"/>
                        </a:spcAft>
                        <a:buNone/>
                      </a:pPr>
                      <a:r>
                        <a:rPr lang="en-US" sz="3000"/>
                        <a:t>2.83 (0.55)</a:t>
                      </a:r>
                      <a:endParaRPr sz="3000"/>
                    </a:p>
                  </a:txBody>
                  <a:tcPr marT="438850" marB="438850" marR="329125" marL="329125" anchor="ctr">
                    <a:lnL cap="flat" cmpd="sng" w="9525">
                      <a:solidFill>
                        <a:srgbClr val="222222"/>
                      </a:solidFill>
                      <a:prstDash val="solid"/>
                      <a:round/>
                      <a:headEnd len="sm" w="sm" type="none"/>
                      <a:tailEnd len="sm" w="sm" type="none"/>
                    </a:lnL>
                    <a:lnR cap="flat" cmpd="sng" w="9525">
                      <a:solidFill>
                        <a:srgbClr val="222222"/>
                      </a:solidFill>
                      <a:prstDash val="solid"/>
                      <a:round/>
                      <a:headEnd len="sm" w="sm" type="none"/>
                      <a:tailEnd len="sm" w="sm" type="none"/>
                    </a:lnR>
                    <a:lnT cap="flat" cmpd="sng" w="9525">
                      <a:solidFill>
                        <a:srgbClr val="222222"/>
                      </a:solidFill>
                      <a:prstDash val="solid"/>
                      <a:round/>
                      <a:headEnd len="sm" w="sm" type="none"/>
                      <a:tailEnd len="sm" w="sm" type="none"/>
                    </a:lnT>
                    <a:lnB cap="flat" cmpd="sng" w="9525">
                      <a:solidFill>
                        <a:srgbClr val="222222"/>
                      </a:solidFill>
                      <a:prstDash val="solid"/>
                      <a:round/>
                      <a:headEnd len="sm" w="sm" type="none"/>
                      <a:tailEnd len="sm" w="sm" type="none"/>
                    </a:lnB>
                  </a:tcPr>
                </a:tc>
              </a:tr>
              <a:tr h="1176750">
                <a:tc>
                  <a:txBody>
                    <a:bodyPr/>
                    <a:lstStyle/>
                    <a:p>
                      <a:pPr indent="0" lvl="0" marL="0" rtl="0" algn="l">
                        <a:spcBef>
                          <a:spcPts val="0"/>
                        </a:spcBef>
                        <a:spcAft>
                          <a:spcPts val="0"/>
                        </a:spcAft>
                        <a:buNone/>
                      </a:pPr>
                      <a:r>
                        <a:rPr lang="en-US" sz="4000">
                          <a:latin typeface="Times New Roman"/>
                          <a:ea typeface="Times New Roman"/>
                          <a:cs typeface="Times New Roman"/>
                          <a:sym typeface="Times New Roman"/>
                        </a:rPr>
                        <a:t>Mean (SD)</a:t>
                      </a:r>
                      <a:endParaRPr sz="4000">
                        <a:latin typeface="Times New Roman"/>
                        <a:ea typeface="Times New Roman"/>
                        <a:cs typeface="Times New Roman"/>
                        <a:sym typeface="Times New Roman"/>
                      </a:endParaRPr>
                    </a:p>
                  </a:txBody>
                  <a:tcPr marT="438850" marB="438850" marR="329125" marL="329125" anchor="ctr">
                    <a:lnL cap="flat" cmpd="sng" w="9525">
                      <a:solidFill>
                        <a:srgbClr val="222222"/>
                      </a:solidFill>
                      <a:prstDash val="solid"/>
                      <a:round/>
                      <a:headEnd len="sm" w="sm" type="none"/>
                      <a:tailEnd len="sm" w="sm" type="none"/>
                    </a:lnL>
                    <a:lnR cap="flat" cmpd="sng" w="9525">
                      <a:solidFill>
                        <a:srgbClr val="222222"/>
                      </a:solidFill>
                      <a:prstDash val="solid"/>
                      <a:round/>
                      <a:headEnd len="sm" w="sm" type="none"/>
                      <a:tailEnd len="sm" w="sm" type="none"/>
                    </a:lnR>
                    <a:lnT cap="flat" cmpd="sng" w="9525">
                      <a:solidFill>
                        <a:srgbClr val="222222"/>
                      </a:solidFill>
                      <a:prstDash val="solid"/>
                      <a:round/>
                      <a:headEnd len="sm" w="sm" type="none"/>
                      <a:tailEnd len="sm" w="sm" type="none"/>
                    </a:lnT>
                    <a:lnB cap="flat" cmpd="sng" w="9525">
                      <a:solidFill>
                        <a:srgbClr val="222222"/>
                      </a:solidFill>
                      <a:prstDash val="solid"/>
                      <a:round/>
                      <a:headEnd len="sm" w="sm" type="none"/>
                      <a:tailEnd len="sm" w="sm" type="none"/>
                    </a:lnB>
                  </a:tcPr>
                </a:tc>
                <a:tc>
                  <a:txBody>
                    <a:bodyPr/>
                    <a:lstStyle/>
                    <a:p>
                      <a:pPr indent="0" lvl="0" marL="0" rtl="0" algn="ctr">
                        <a:spcBef>
                          <a:spcPts val="0"/>
                        </a:spcBef>
                        <a:spcAft>
                          <a:spcPts val="0"/>
                        </a:spcAft>
                        <a:buNone/>
                      </a:pPr>
                      <a:r>
                        <a:rPr lang="en-US" sz="3000"/>
                        <a:t>1.79 (1.60)</a:t>
                      </a:r>
                      <a:endParaRPr sz="3000"/>
                    </a:p>
                  </a:txBody>
                  <a:tcPr marT="438850" marB="438850" marR="329125" marL="329125" anchor="ctr">
                    <a:lnL cap="flat" cmpd="sng" w="9525">
                      <a:solidFill>
                        <a:srgbClr val="222222"/>
                      </a:solidFill>
                      <a:prstDash val="solid"/>
                      <a:round/>
                      <a:headEnd len="sm" w="sm" type="none"/>
                      <a:tailEnd len="sm" w="sm" type="none"/>
                    </a:lnL>
                    <a:lnR cap="flat" cmpd="sng" w="9525">
                      <a:solidFill>
                        <a:srgbClr val="222222"/>
                      </a:solidFill>
                      <a:prstDash val="solid"/>
                      <a:round/>
                      <a:headEnd len="sm" w="sm" type="none"/>
                      <a:tailEnd len="sm" w="sm" type="none"/>
                    </a:lnR>
                    <a:lnT cap="flat" cmpd="sng" w="9525">
                      <a:solidFill>
                        <a:srgbClr val="222222"/>
                      </a:solidFill>
                      <a:prstDash val="solid"/>
                      <a:round/>
                      <a:headEnd len="sm" w="sm" type="none"/>
                      <a:tailEnd len="sm" w="sm" type="none"/>
                    </a:lnT>
                    <a:lnB cap="flat" cmpd="sng" w="9525">
                      <a:solidFill>
                        <a:srgbClr val="222222"/>
                      </a:solidFill>
                      <a:prstDash val="solid"/>
                      <a:round/>
                      <a:headEnd len="sm" w="sm" type="none"/>
                      <a:tailEnd len="sm" w="sm" type="none"/>
                    </a:lnB>
                  </a:tcPr>
                </a:tc>
                <a:tc>
                  <a:txBody>
                    <a:bodyPr/>
                    <a:lstStyle/>
                    <a:p>
                      <a:pPr indent="0" lvl="0" marL="0" rtl="0" algn="ctr">
                        <a:spcBef>
                          <a:spcPts val="0"/>
                        </a:spcBef>
                        <a:spcAft>
                          <a:spcPts val="0"/>
                        </a:spcAft>
                        <a:buNone/>
                      </a:pPr>
                      <a:r>
                        <a:rPr lang="en-US" sz="3000"/>
                        <a:t>3.24 (0.93)</a:t>
                      </a:r>
                      <a:endParaRPr sz="3000"/>
                    </a:p>
                  </a:txBody>
                  <a:tcPr marT="438850" marB="438850" marR="329125" marL="329125" anchor="ctr">
                    <a:lnL cap="flat" cmpd="sng" w="9525">
                      <a:solidFill>
                        <a:srgbClr val="222222"/>
                      </a:solidFill>
                      <a:prstDash val="solid"/>
                      <a:round/>
                      <a:headEnd len="sm" w="sm" type="none"/>
                      <a:tailEnd len="sm" w="sm" type="none"/>
                    </a:lnL>
                    <a:lnR cap="flat" cmpd="sng" w="9525">
                      <a:solidFill>
                        <a:srgbClr val="222222"/>
                      </a:solidFill>
                      <a:prstDash val="solid"/>
                      <a:round/>
                      <a:headEnd len="sm" w="sm" type="none"/>
                      <a:tailEnd len="sm" w="sm" type="none"/>
                    </a:lnR>
                    <a:lnT cap="flat" cmpd="sng" w="9525">
                      <a:solidFill>
                        <a:srgbClr val="222222"/>
                      </a:solidFill>
                      <a:prstDash val="solid"/>
                      <a:round/>
                      <a:headEnd len="sm" w="sm" type="none"/>
                      <a:tailEnd len="sm" w="sm" type="none"/>
                    </a:lnT>
                    <a:lnB cap="flat" cmpd="sng" w="9525">
                      <a:solidFill>
                        <a:srgbClr val="222222"/>
                      </a:solidFill>
                      <a:prstDash val="solid"/>
                      <a:round/>
                      <a:headEnd len="sm" w="sm" type="none"/>
                      <a:tailEnd len="sm" w="sm" type="none"/>
                    </a:lnB>
                  </a:tcPr>
                </a:tc>
                <a:tc>
                  <a:txBody>
                    <a:bodyPr/>
                    <a:lstStyle/>
                    <a:p>
                      <a:pPr indent="0" lvl="0" marL="0" rtl="0" algn="ctr">
                        <a:spcBef>
                          <a:spcPts val="0"/>
                        </a:spcBef>
                        <a:spcAft>
                          <a:spcPts val="0"/>
                        </a:spcAft>
                        <a:buNone/>
                      </a:pPr>
                      <a:r>
                        <a:rPr lang="en-US" sz="3000"/>
                        <a:t>3.57 (0.68)</a:t>
                      </a:r>
                      <a:endParaRPr sz="3000"/>
                    </a:p>
                  </a:txBody>
                  <a:tcPr marT="438850" marB="438850" marR="329125" marL="329125" anchor="ctr">
                    <a:lnL cap="flat" cmpd="sng" w="9525">
                      <a:solidFill>
                        <a:srgbClr val="222222"/>
                      </a:solidFill>
                      <a:prstDash val="solid"/>
                      <a:round/>
                      <a:headEnd len="sm" w="sm" type="none"/>
                      <a:tailEnd len="sm" w="sm" type="none"/>
                    </a:lnL>
                    <a:lnR cap="flat" cmpd="sng" w="9525">
                      <a:solidFill>
                        <a:srgbClr val="222222"/>
                      </a:solidFill>
                      <a:prstDash val="solid"/>
                      <a:round/>
                      <a:headEnd len="sm" w="sm" type="none"/>
                      <a:tailEnd len="sm" w="sm" type="none"/>
                    </a:lnR>
                    <a:lnT cap="flat" cmpd="sng" w="9525">
                      <a:solidFill>
                        <a:srgbClr val="222222"/>
                      </a:solidFill>
                      <a:prstDash val="solid"/>
                      <a:round/>
                      <a:headEnd len="sm" w="sm" type="none"/>
                      <a:tailEnd len="sm" w="sm" type="none"/>
                    </a:lnT>
                    <a:lnB cap="flat" cmpd="sng" w="9525">
                      <a:solidFill>
                        <a:srgbClr val="222222"/>
                      </a:solidFill>
                      <a:prstDash val="solid"/>
                      <a:round/>
                      <a:headEnd len="sm" w="sm" type="none"/>
                      <a:tailEnd len="sm" w="sm" type="none"/>
                    </a:lnB>
                  </a:tcPr>
                </a:tc>
                <a:tc>
                  <a:txBody>
                    <a:bodyPr/>
                    <a:lstStyle/>
                    <a:p>
                      <a:pPr indent="0" lvl="0" marL="0" rtl="0" algn="ctr">
                        <a:spcBef>
                          <a:spcPts val="0"/>
                        </a:spcBef>
                        <a:spcAft>
                          <a:spcPts val="0"/>
                        </a:spcAft>
                        <a:buNone/>
                      </a:pPr>
                      <a:r>
                        <a:rPr lang="en-US" sz="3000"/>
                        <a:t>2.73 (0.55)</a:t>
                      </a:r>
                      <a:endParaRPr sz="3000"/>
                    </a:p>
                  </a:txBody>
                  <a:tcPr marT="438850" marB="438850" marR="329125" marL="329125" anchor="ctr">
                    <a:lnL cap="flat" cmpd="sng" w="9525">
                      <a:solidFill>
                        <a:srgbClr val="222222"/>
                      </a:solidFill>
                      <a:prstDash val="solid"/>
                      <a:round/>
                      <a:headEnd len="sm" w="sm" type="none"/>
                      <a:tailEnd len="sm" w="sm" type="none"/>
                    </a:lnL>
                    <a:lnR cap="flat" cmpd="sng" w="9525">
                      <a:solidFill>
                        <a:srgbClr val="222222"/>
                      </a:solidFill>
                      <a:prstDash val="solid"/>
                      <a:round/>
                      <a:headEnd len="sm" w="sm" type="none"/>
                      <a:tailEnd len="sm" w="sm" type="none"/>
                    </a:lnR>
                    <a:lnT cap="flat" cmpd="sng" w="9525">
                      <a:solidFill>
                        <a:srgbClr val="222222"/>
                      </a:solidFill>
                      <a:prstDash val="solid"/>
                      <a:round/>
                      <a:headEnd len="sm" w="sm" type="none"/>
                      <a:tailEnd len="sm" w="sm" type="none"/>
                    </a:lnT>
                    <a:lnB cap="flat" cmpd="sng" w="9525">
                      <a:solidFill>
                        <a:srgbClr val="222222"/>
                      </a:solidFill>
                      <a:prstDash val="solid"/>
                      <a:round/>
                      <a:headEnd len="sm" w="sm" type="none"/>
                      <a:tailEnd len="sm" w="sm" type="none"/>
                    </a:lnB>
                  </a:tcPr>
                </a:tc>
                <a:tc>
                  <a:txBody>
                    <a:bodyPr/>
                    <a:lstStyle/>
                    <a:p>
                      <a:pPr indent="0" lvl="0" marL="0" rtl="0" algn="ctr">
                        <a:spcBef>
                          <a:spcPts val="0"/>
                        </a:spcBef>
                        <a:spcAft>
                          <a:spcPts val="0"/>
                        </a:spcAft>
                        <a:buNone/>
                      </a:pPr>
                      <a:r>
                        <a:rPr lang="en-US" sz="3000"/>
                        <a:t>-</a:t>
                      </a:r>
                      <a:endParaRPr sz="3000"/>
                    </a:p>
                  </a:txBody>
                  <a:tcPr marT="438850" marB="438850" marR="329125" marL="329125" anchor="ctr">
                    <a:lnL cap="flat" cmpd="sng" w="9525">
                      <a:solidFill>
                        <a:srgbClr val="222222"/>
                      </a:solidFill>
                      <a:prstDash val="solid"/>
                      <a:round/>
                      <a:headEnd len="sm" w="sm" type="none"/>
                      <a:tailEnd len="sm" w="sm" type="none"/>
                    </a:lnL>
                    <a:lnR cap="flat" cmpd="sng" w="9525">
                      <a:solidFill>
                        <a:srgbClr val="222222"/>
                      </a:solidFill>
                      <a:prstDash val="solid"/>
                      <a:round/>
                      <a:headEnd len="sm" w="sm" type="none"/>
                      <a:tailEnd len="sm" w="sm" type="none"/>
                    </a:lnR>
                    <a:lnT cap="flat" cmpd="sng" w="9525">
                      <a:solidFill>
                        <a:srgbClr val="222222"/>
                      </a:solidFill>
                      <a:prstDash val="solid"/>
                      <a:round/>
                      <a:headEnd len="sm" w="sm" type="none"/>
                      <a:tailEnd len="sm" w="sm" type="none"/>
                    </a:lnT>
                    <a:lnB cap="flat" cmpd="sng" w="9525">
                      <a:solidFill>
                        <a:srgbClr val="222222"/>
                      </a:solidFill>
                      <a:prstDash val="solid"/>
                      <a:round/>
                      <a:headEnd len="sm" w="sm" type="none"/>
                      <a:tailEnd len="sm" w="sm" type="none"/>
                    </a:lnB>
                  </a:tcPr>
                </a:tc>
              </a:tr>
              <a:tr h="1176750">
                <a:tc gridSpan="6">
                  <a:txBody>
                    <a:bodyPr/>
                    <a:lstStyle/>
                    <a:p>
                      <a:pPr indent="0" lvl="0" marL="0" rtl="0" algn="l">
                        <a:spcBef>
                          <a:spcPts val="0"/>
                        </a:spcBef>
                        <a:spcAft>
                          <a:spcPts val="0"/>
                        </a:spcAft>
                        <a:buNone/>
                      </a:pPr>
                      <a:r>
                        <a:rPr lang="en-US" sz="4000">
                          <a:latin typeface="Times New Roman"/>
                          <a:ea typeface="Times New Roman"/>
                          <a:cs typeface="Times New Roman"/>
                          <a:sym typeface="Times New Roman"/>
                        </a:rPr>
                        <a:t>NOTE: top right hand corner non-SOC; lower left SOC</a:t>
                      </a:r>
                      <a:endParaRPr sz="4000">
                        <a:latin typeface="Times New Roman"/>
                        <a:ea typeface="Times New Roman"/>
                        <a:cs typeface="Times New Roman"/>
                        <a:sym typeface="Times New Roman"/>
                      </a:endParaRPr>
                    </a:p>
                  </a:txBody>
                  <a:tcPr marT="438850" marB="438850" marR="329125" marL="329125" anchor="ctr">
                    <a:lnL cap="flat" cmpd="sng" w="9525">
                      <a:solidFill>
                        <a:srgbClr val="222222"/>
                      </a:solidFill>
                      <a:prstDash val="solid"/>
                      <a:round/>
                      <a:headEnd len="sm" w="sm" type="none"/>
                      <a:tailEnd len="sm" w="sm" type="none"/>
                    </a:lnL>
                    <a:lnR cap="flat" cmpd="sng" w="9525">
                      <a:solidFill>
                        <a:srgbClr val="222222"/>
                      </a:solidFill>
                      <a:prstDash val="solid"/>
                      <a:round/>
                      <a:headEnd len="sm" w="sm" type="none"/>
                      <a:tailEnd len="sm" w="sm" type="none"/>
                    </a:lnR>
                    <a:lnT cap="flat" cmpd="sng" w="9525">
                      <a:solidFill>
                        <a:srgbClr val="222222"/>
                      </a:solidFill>
                      <a:prstDash val="solid"/>
                      <a:round/>
                      <a:headEnd len="sm" w="sm" type="none"/>
                      <a:tailEnd len="sm" w="sm" type="none"/>
                    </a:lnT>
                    <a:lnB cap="flat" cmpd="sng" w="76200">
                      <a:solidFill>
                        <a:srgbClr val="222222"/>
                      </a:solidFill>
                      <a:prstDash val="solid"/>
                      <a:round/>
                      <a:headEnd len="sm" w="sm" type="none"/>
                      <a:tailEnd len="sm" w="sm" type="none"/>
                    </a:lnB>
                  </a:tcPr>
                </a:tc>
                <a:tc hMerge="1"/>
                <a:tc hMerge="1"/>
                <a:tc hMerge="1"/>
                <a:tc hMerge="1"/>
                <a:tc hMerge="1"/>
              </a:tr>
            </a:tbl>
          </a:graphicData>
        </a:graphic>
      </p:graphicFrame>
      <p:sp>
        <p:nvSpPr>
          <p:cNvPr id="95" name="Google Shape;95;p14"/>
          <p:cNvSpPr txBox="1"/>
          <p:nvPr/>
        </p:nvSpPr>
        <p:spPr>
          <a:xfrm>
            <a:off x="8085375" y="26507150"/>
            <a:ext cx="27087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Calibri"/>
              <a:ea typeface="Calibri"/>
              <a:cs typeface="Calibri"/>
              <a:sym typeface="Calibri"/>
            </a:endParaRPr>
          </a:p>
        </p:txBody>
      </p:sp>
      <p:graphicFrame>
        <p:nvGraphicFramePr>
          <p:cNvPr id="96" name="Google Shape;96;p14"/>
          <p:cNvGraphicFramePr/>
          <p:nvPr/>
        </p:nvGraphicFramePr>
        <p:xfrm>
          <a:off x="37506076" y="-262922"/>
          <a:ext cx="3000000" cy="3000000"/>
        </p:xfrm>
        <a:graphic>
          <a:graphicData uri="http://schemas.openxmlformats.org/drawingml/2006/table">
            <a:tbl>
              <a:tblPr>
                <a:noFill/>
                <a:tableStyleId>{DDE16B3F-5B1C-495A-916F-081723F15213}</a:tableStyleId>
              </a:tblPr>
              <a:tblGrid>
                <a:gridCol w="4852275"/>
                <a:gridCol w="1776125"/>
                <a:gridCol w="1776125"/>
                <a:gridCol w="1776125"/>
                <a:gridCol w="1776125"/>
                <a:gridCol w="1776125"/>
                <a:gridCol w="1776125"/>
                <a:gridCol w="1776125"/>
                <a:gridCol w="1776125"/>
                <a:gridCol w="1776125"/>
              </a:tblGrid>
              <a:tr h="1755425">
                <a:tc gridSpan="10">
                  <a:txBody>
                    <a:bodyPr/>
                    <a:lstStyle/>
                    <a:p>
                      <a:pPr indent="0" lvl="0" marL="0" marR="0" rtl="0" algn="l">
                        <a:lnSpc>
                          <a:spcPct val="115000"/>
                        </a:lnSpc>
                        <a:spcBef>
                          <a:spcPts val="0"/>
                        </a:spcBef>
                        <a:spcAft>
                          <a:spcPts val="0"/>
                        </a:spcAft>
                        <a:buClr>
                          <a:srgbClr val="000000"/>
                        </a:buClr>
                        <a:buSzPts val="3200"/>
                        <a:buFont typeface="Arial"/>
                        <a:buNone/>
                      </a:pPr>
                      <a:r>
                        <a:rPr b="0" lang="en-US" sz="3200" u="none" cap="none" strike="noStrike">
                          <a:latin typeface="Times New Roman"/>
                          <a:ea typeface="Times New Roman"/>
                          <a:cs typeface="Times New Roman"/>
                          <a:sym typeface="Times New Roman"/>
                        </a:rPr>
                        <a:t>Table 2</a:t>
                      </a:r>
                      <a:r>
                        <a:rPr b="1" lang="en-US" sz="3200" u="none" cap="none" strike="noStrike">
                          <a:latin typeface="Times New Roman"/>
                          <a:ea typeface="Times New Roman"/>
                          <a:cs typeface="Times New Roman"/>
                          <a:sym typeface="Times New Roman"/>
                        </a:rPr>
                        <a:t>. </a:t>
                      </a:r>
                      <a:endParaRPr/>
                    </a:p>
                    <a:p>
                      <a:pPr indent="0" lvl="0" marL="0" marR="0" rtl="0" algn="l">
                        <a:lnSpc>
                          <a:spcPct val="115000"/>
                        </a:lnSpc>
                        <a:spcBef>
                          <a:spcPts val="0"/>
                        </a:spcBef>
                        <a:spcAft>
                          <a:spcPts val="0"/>
                        </a:spcAft>
                        <a:buClr>
                          <a:srgbClr val="000000"/>
                        </a:buClr>
                        <a:buSzPts val="3200"/>
                        <a:buFont typeface="Arial"/>
                        <a:buNone/>
                      </a:pPr>
                      <a:r>
                        <a:rPr b="0" i="1" lang="en-US" sz="3200" u="none" cap="none" strike="noStrike">
                          <a:solidFill>
                            <a:srgbClr val="000000"/>
                          </a:solidFill>
                          <a:latin typeface="Times New Roman"/>
                          <a:ea typeface="Times New Roman"/>
                          <a:cs typeface="Times New Roman"/>
                          <a:sym typeface="Times New Roman"/>
                        </a:rPr>
                        <a:t>Depression and Self-esteem moderated by School Connectedness</a:t>
                      </a:r>
                      <a:endParaRPr i="1" sz="3200" u="none" cap="none" strike="noStrike">
                        <a:latin typeface="Times New Roman"/>
                        <a:ea typeface="Times New Roman"/>
                        <a:cs typeface="Times New Roman"/>
                        <a:sym typeface="Times New Roman"/>
                      </a:endParaRPr>
                    </a:p>
                  </a:txBody>
                  <a:tcPr marT="91425" marB="91425" marR="91425" marL="914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c hMerge="1"/>
                <a:tc hMerge="1"/>
                <a:tc hMerge="1"/>
                <a:tc hMerge="1"/>
                <a:tc hMerge="1"/>
                <a:tc hMerge="1"/>
                <a:tc hMerge="1"/>
              </a:tr>
              <a:tr h="1001625">
                <a:tc>
                  <a:txBody>
                    <a:bodyPr/>
                    <a:lstStyle/>
                    <a:p>
                      <a:pPr indent="0" lvl="0" marL="0" marR="0" rtl="0" algn="l">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gridSpan="3">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Depression</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c gridSpan="3">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Self-esteem</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c gridSpan="3">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GPA</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r>
              <a:tr h="1001625">
                <a:tc>
                  <a:txBody>
                    <a:bodyPr/>
                    <a:lstStyle/>
                    <a:p>
                      <a:pPr indent="0" lvl="0" marL="0" marR="0" rtl="0" algn="l">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539550">
                <a:tc>
                  <a:txBody>
                    <a:bodyPr/>
                    <a:lstStyle/>
                    <a:p>
                      <a:pPr indent="0" lvl="0" marL="0" marR="0" rtl="0" algn="l">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Acculturative stress</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US" sz="3200" u="none" cap="none" strike="noStrike">
                          <a:latin typeface="Times New Roman"/>
                          <a:ea typeface="Times New Roman"/>
                          <a:cs typeface="Times New Roman"/>
                          <a:sym typeface="Times New Roman"/>
                        </a:rPr>
                        <a:t>-.26**</a:t>
                      </a:r>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-.07</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-.09</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.40**</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.22**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 .25**</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-.12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-.11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-.12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001625">
                <a:tc>
                  <a:txBody>
                    <a:bodyPr/>
                    <a:lstStyle/>
                    <a:p>
                      <a:pPr indent="0" lvl="0" marL="0" marR="0" rtl="0" algn="l">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School Connectedness</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 .39**</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.42**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 -.38**</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 -.42**</a:t>
                      </a:r>
                      <a:endParaRPr baseline="30000"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t/>
                      </a:r>
                      <a:endParaRPr baseline="30000"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.01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.02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001625">
                <a:tc>
                  <a:txBody>
                    <a:bodyPr/>
                    <a:lstStyle/>
                    <a:p>
                      <a:pPr indent="0" lvl="0" marL="0" marR="0" rtl="0" algn="l">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Interaction</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-.15*</a:t>
                      </a:r>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.18**</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-.04</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051375">
                <a:tc>
                  <a:txBody>
                    <a:bodyPr/>
                    <a:lstStyle/>
                    <a:p>
                      <a:pPr indent="0" lvl="0" marL="0" marR="0" rtl="0" algn="l">
                        <a:lnSpc>
                          <a:spcPct val="115000"/>
                        </a:lnSpc>
                        <a:spcBef>
                          <a:spcPts val="0"/>
                        </a:spcBef>
                        <a:spcAft>
                          <a:spcPts val="0"/>
                        </a:spcAft>
                        <a:buClr>
                          <a:srgbClr val="000000"/>
                        </a:buClr>
                        <a:buSzPts val="3200"/>
                        <a:buFont typeface="Arial"/>
                        <a:buNone/>
                      </a:pPr>
                      <a:r>
                        <a:rPr i="1" lang="en-US" sz="3200" u="none" cap="none" strike="noStrike">
                          <a:latin typeface="Times New Roman"/>
                          <a:ea typeface="Times New Roman"/>
                          <a:cs typeface="Times New Roman"/>
                          <a:sym typeface="Times New Roman"/>
                        </a:rPr>
                        <a:t>R</a:t>
                      </a:r>
                      <a:r>
                        <a:rPr baseline="30000" lang="en-US" sz="3200" u="none" cap="none" strike="noStrike">
                          <a:latin typeface="Times New Roman"/>
                          <a:ea typeface="Times New Roman"/>
                          <a:cs typeface="Times New Roman"/>
                          <a:sym typeface="Times New Roman"/>
                        </a:rPr>
                        <a:t>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.07</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.18</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.20</a:t>
                      </a:r>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.16</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.27</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.30</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.01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.01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.02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051375">
                <a:tc>
                  <a:txBody>
                    <a:bodyPr/>
                    <a:lstStyle/>
                    <a:p>
                      <a:pPr indent="0" lvl="0" marL="0" marR="0" rtl="0" algn="l">
                        <a:lnSpc>
                          <a:spcPct val="115000"/>
                        </a:lnSpc>
                        <a:spcBef>
                          <a:spcPts val="0"/>
                        </a:spcBef>
                        <a:spcAft>
                          <a:spcPts val="0"/>
                        </a:spcAft>
                        <a:buClr>
                          <a:srgbClr val="000000"/>
                        </a:buClr>
                        <a:buSzPts val="3200"/>
                        <a:buFont typeface="Arial"/>
                        <a:buNone/>
                      </a:pPr>
                      <a:r>
                        <a:rPr i="1" lang="en-US" sz="3200" u="none" cap="none" strike="noStrike">
                          <a:latin typeface="Times New Roman"/>
                          <a:ea typeface="Times New Roman"/>
                          <a:cs typeface="Times New Roman"/>
                          <a:sym typeface="Times New Roman"/>
                        </a:rPr>
                        <a:t>R</a:t>
                      </a:r>
                      <a:r>
                        <a:rPr baseline="30000" lang="en-US" sz="3200" u="none" cap="none" strike="noStrike">
                          <a:latin typeface="Times New Roman"/>
                          <a:ea typeface="Times New Roman"/>
                          <a:cs typeface="Times New Roman"/>
                          <a:sym typeface="Times New Roman"/>
                        </a:rPr>
                        <a:t>2 </a:t>
                      </a:r>
                      <a:r>
                        <a:rPr lang="en-US" sz="3200" u="none" cap="none" strike="noStrike">
                          <a:latin typeface="Times New Roman"/>
                          <a:ea typeface="Times New Roman"/>
                          <a:cs typeface="Times New Roman"/>
                          <a:sym typeface="Times New Roman"/>
                        </a:rPr>
                        <a:t>change</a:t>
                      </a:r>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.07**</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.12**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.02*</a:t>
                      </a:r>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.16**</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.11**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.03**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.01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.00</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.00</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001625">
                <a:tc>
                  <a:txBody>
                    <a:bodyPr/>
                    <a:lstStyle/>
                    <a:p>
                      <a:pPr indent="0" lvl="0" marL="0" marR="0" rtl="0" algn="l">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Model F</a:t>
                      </a:r>
                      <a:endParaRPr baseline="30000"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13.16**</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20.94**</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15.87**</a:t>
                      </a:r>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36.05**</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34.81**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26.72**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2.50</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1.25</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0.92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001625">
                <a:tc gridSpan="10">
                  <a:txBody>
                    <a:bodyPr/>
                    <a:lstStyle/>
                    <a:p>
                      <a:pPr indent="0" lvl="0" marL="0" marR="0" rtl="0" algn="l">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Note: Standardized Betas reported. *</a:t>
                      </a:r>
                      <a:r>
                        <a:rPr i="1" lang="en-US" sz="3200" u="none" cap="none" strike="noStrike">
                          <a:latin typeface="Times New Roman"/>
                          <a:ea typeface="Times New Roman"/>
                          <a:cs typeface="Times New Roman"/>
                          <a:sym typeface="Times New Roman"/>
                        </a:rPr>
                        <a:t>p</a:t>
                      </a:r>
                      <a:r>
                        <a:rPr lang="en-US" sz="3200" u="none" cap="none" strike="noStrike">
                          <a:latin typeface="Times New Roman"/>
                          <a:ea typeface="Times New Roman"/>
                          <a:cs typeface="Times New Roman"/>
                          <a:sym typeface="Times New Roman"/>
                        </a:rPr>
                        <a:t> &lt; .05, **</a:t>
                      </a:r>
                      <a:r>
                        <a:rPr i="1" lang="en-US" sz="3200" u="none" cap="none" strike="noStrike">
                          <a:latin typeface="Times New Roman"/>
                          <a:ea typeface="Times New Roman"/>
                          <a:cs typeface="Times New Roman"/>
                          <a:sym typeface="Times New Roman"/>
                        </a:rPr>
                        <a:t>p</a:t>
                      </a:r>
                      <a:r>
                        <a:rPr lang="en-US" sz="3200" u="none" cap="none" strike="noStrike">
                          <a:latin typeface="Times New Roman"/>
                          <a:ea typeface="Times New Roman"/>
                          <a:cs typeface="Times New Roman"/>
                          <a:sym typeface="Times New Roman"/>
                        </a:rPr>
                        <a:t> &lt; .01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c hMerge="1"/>
                <a:tc hMerge="1"/>
                <a:tc hMerge="1"/>
                <a:tc hMerge="1"/>
                <a:tc hMerge="1"/>
                <a:tc hMerge="1"/>
                <a:tc hMerge="1"/>
              </a:tr>
            </a:tbl>
          </a:graphicData>
        </a:graphic>
      </p:graphicFrame>
      <p:graphicFrame>
        <p:nvGraphicFramePr>
          <p:cNvPr id="97" name="Google Shape;97;p14"/>
          <p:cNvGraphicFramePr/>
          <p:nvPr/>
        </p:nvGraphicFramePr>
        <p:xfrm>
          <a:off x="40916351" y="10755003"/>
          <a:ext cx="3000000" cy="3000000"/>
        </p:xfrm>
        <a:graphic>
          <a:graphicData uri="http://schemas.openxmlformats.org/drawingml/2006/table">
            <a:tbl>
              <a:tblPr>
                <a:noFill/>
                <a:tableStyleId>{DDE16B3F-5B1C-495A-916F-081723F15213}</a:tableStyleId>
              </a:tblPr>
              <a:tblGrid>
                <a:gridCol w="3864150"/>
                <a:gridCol w="1414425"/>
                <a:gridCol w="1414425"/>
                <a:gridCol w="1414425"/>
                <a:gridCol w="1414425"/>
                <a:gridCol w="1414425"/>
                <a:gridCol w="1414425"/>
                <a:gridCol w="1414425"/>
                <a:gridCol w="1414425"/>
                <a:gridCol w="1414425"/>
                <a:gridCol w="1414425"/>
                <a:gridCol w="1414425"/>
                <a:gridCol w="1414425"/>
              </a:tblGrid>
              <a:tr h="1755425">
                <a:tc gridSpan="13">
                  <a:txBody>
                    <a:bodyPr/>
                    <a:lstStyle/>
                    <a:p>
                      <a:pPr indent="0" lvl="0" marL="0" marR="0" rtl="0" algn="l">
                        <a:lnSpc>
                          <a:spcPct val="115000"/>
                        </a:lnSpc>
                        <a:spcBef>
                          <a:spcPts val="0"/>
                        </a:spcBef>
                        <a:spcAft>
                          <a:spcPts val="0"/>
                        </a:spcAft>
                        <a:buClr>
                          <a:srgbClr val="000000"/>
                        </a:buClr>
                        <a:buSzPts val="3200"/>
                        <a:buFont typeface="Arial"/>
                        <a:buNone/>
                      </a:pPr>
                      <a:r>
                        <a:rPr b="0" lang="en-US" sz="3200" u="none" cap="none" strike="noStrike">
                          <a:latin typeface="Times New Roman"/>
                          <a:ea typeface="Times New Roman"/>
                          <a:cs typeface="Times New Roman"/>
                          <a:sym typeface="Times New Roman"/>
                        </a:rPr>
                        <a:t>Table 2</a:t>
                      </a:r>
                      <a:r>
                        <a:rPr b="1" lang="en-US" sz="3200" u="none" cap="none" strike="noStrike">
                          <a:latin typeface="Times New Roman"/>
                          <a:ea typeface="Times New Roman"/>
                          <a:cs typeface="Times New Roman"/>
                          <a:sym typeface="Times New Roman"/>
                        </a:rPr>
                        <a:t>. </a:t>
                      </a:r>
                      <a:endParaRPr/>
                    </a:p>
                    <a:p>
                      <a:pPr indent="0" lvl="0" marL="0" marR="0" rtl="0" algn="l">
                        <a:lnSpc>
                          <a:spcPct val="115000"/>
                        </a:lnSpc>
                        <a:spcBef>
                          <a:spcPts val="0"/>
                        </a:spcBef>
                        <a:spcAft>
                          <a:spcPts val="0"/>
                        </a:spcAft>
                        <a:buClr>
                          <a:srgbClr val="000000"/>
                        </a:buClr>
                        <a:buSzPts val="3200"/>
                        <a:buFont typeface="Arial"/>
                        <a:buNone/>
                      </a:pPr>
                      <a:r>
                        <a:rPr b="0" i="1" lang="en-US" sz="3200" u="none" cap="none" strike="noStrike">
                          <a:solidFill>
                            <a:srgbClr val="000000"/>
                          </a:solidFill>
                          <a:latin typeface="Times New Roman"/>
                          <a:ea typeface="Times New Roman"/>
                          <a:cs typeface="Times New Roman"/>
                          <a:sym typeface="Times New Roman"/>
                        </a:rPr>
                        <a:t>Depression and Self-esteem moderated by School Connectedness</a:t>
                      </a:r>
                      <a:endParaRPr i="1" sz="3200" u="none" cap="none" strike="noStrike">
                        <a:latin typeface="Times New Roman"/>
                        <a:ea typeface="Times New Roman"/>
                        <a:cs typeface="Times New Roman"/>
                        <a:sym typeface="Times New Roman"/>
                      </a:endParaRPr>
                    </a:p>
                  </a:txBody>
                  <a:tcPr marT="91425" marB="91425" marR="91425" marL="914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c hMerge="1"/>
                <a:tc hMerge="1"/>
                <a:tc hMerge="1"/>
                <a:tc hMerge="1"/>
                <a:tc hMerge="1"/>
                <a:tc hMerge="1"/>
                <a:tc hMerge="1"/>
                <a:tc hMerge="1"/>
                <a:tc hMerge="1"/>
                <a:tc hMerge="1"/>
              </a:tr>
              <a:tr h="1001625">
                <a:tc rowSpan="3">
                  <a:txBody>
                    <a:bodyPr/>
                    <a:lstStyle/>
                    <a:p>
                      <a:pPr indent="0" lvl="0" marL="0" rtl="0" algn="l">
                        <a:lnSpc>
                          <a:spcPct val="115000"/>
                        </a:lnSpc>
                        <a:spcBef>
                          <a:spcPts val="0"/>
                        </a:spcBef>
                        <a:spcAft>
                          <a:spcPts val="0"/>
                        </a:spcAft>
                        <a:buNone/>
                      </a:pPr>
                      <a:r>
                        <a:rPr lang="en-US" sz="3200">
                          <a:latin typeface="Times New Roman"/>
                          <a:ea typeface="Times New Roman"/>
                          <a:cs typeface="Times New Roman"/>
                          <a:sym typeface="Times New Roman"/>
                        </a:rPr>
                        <a:t> </a:t>
                      </a:r>
                      <a:endParaRPr sz="3200">
                        <a:latin typeface="Times New Roman"/>
                        <a:ea typeface="Times New Roman"/>
                        <a:cs typeface="Times New Roman"/>
                        <a:sym typeface="Times New Roman"/>
                      </a:endParaRPr>
                    </a:p>
                    <a:p>
                      <a:pPr indent="0" lvl="0" marL="0" rtl="0" algn="l">
                        <a:lnSpc>
                          <a:spcPct val="115000"/>
                        </a:lnSpc>
                        <a:spcBef>
                          <a:spcPts val="0"/>
                        </a:spcBef>
                        <a:spcAft>
                          <a:spcPts val="0"/>
                        </a:spcAft>
                        <a:buNone/>
                      </a:pPr>
                      <a:r>
                        <a:rPr lang="en-US" sz="3200">
                          <a:latin typeface="Times New Roman"/>
                          <a:ea typeface="Times New Roman"/>
                          <a:cs typeface="Times New Roman"/>
                          <a:sym typeface="Times New Roman"/>
                        </a:rPr>
                        <a:t>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gridSpan="6">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nonSOC</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c hMerge="1"/>
                <a:tc hMerge="1"/>
                <a:tc hMerge="1"/>
                <a:tc gridSpan="6">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SOC</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c hMerge="1"/>
                <a:tc hMerge="1"/>
                <a:tc hMerge="1"/>
              </a:tr>
              <a:tr h="1001625">
                <a:tc vMerge="1"/>
                <a:tc gridSpan="3">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School Connectedness</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c gridSpan="3">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Self-esteem</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c gridSpan="3">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School Connectedness</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c gridSpan="3">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Self-esteem</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r>
              <a:tr h="1001625">
                <a:tc vMerge="1"/>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Step 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Step 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Step 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Step 1</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Step 2</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Step 3</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539550">
                <a:tc>
                  <a:txBody>
                    <a:bodyPr/>
                    <a:lstStyle/>
                    <a:p>
                      <a:pPr indent="0" lvl="0" marL="0" marR="0" rtl="0" algn="l">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Minority Achievement </a:t>
                      </a:r>
                      <a:r>
                        <a:rPr lang="en-US" sz="3200" u="none" cap="none" strike="noStrike">
                          <a:latin typeface="Times New Roman"/>
                          <a:ea typeface="Times New Roman"/>
                          <a:cs typeface="Times New Roman"/>
                          <a:sym typeface="Times New Roman"/>
                        </a:rPr>
                        <a:t>stress</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US" sz="3200">
                          <a:latin typeface="Times New Roman"/>
                          <a:ea typeface="Times New Roman"/>
                          <a:cs typeface="Times New Roman"/>
                          <a:sym typeface="Times New Roman"/>
                        </a:rPr>
                        <a:t>-.14</a:t>
                      </a:r>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.07</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08</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-.07</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07</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 .</a:t>
                      </a:r>
                      <a:r>
                        <a:rPr lang="en-US" sz="3200">
                          <a:latin typeface="Times New Roman"/>
                          <a:ea typeface="Times New Roman"/>
                          <a:cs typeface="Times New Roman"/>
                          <a:sym typeface="Times New Roman"/>
                        </a:rPr>
                        <a:t>10</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-.17</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-.12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-.114</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-.41**</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-.27*</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-.27*</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001625">
                <a:tc>
                  <a:txBody>
                    <a:bodyPr/>
                    <a:lstStyle/>
                    <a:p>
                      <a:pPr indent="0" lvl="0" marL="0" marR="0" rtl="0" algn="l">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Challenge Stress Appraisal</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 .</a:t>
                      </a:r>
                      <a:r>
                        <a:rPr lang="en-US" sz="3200">
                          <a:latin typeface="Times New Roman"/>
                          <a:ea typeface="Times New Roman"/>
                          <a:cs typeface="Times New Roman"/>
                          <a:sym typeface="Times New Roman"/>
                        </a:rPr>
                        <a:t>35**</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35**</a:t>
                      </a:r>
                      <a:r>
                        <a:rPr lang="en-US" sz="3200" u="none" cap="none" strike="noStrike">
                          <a:latin typeface="Times New Roman"/>
                          <a:ea typeface="Times New Roman"/>
                          <a:cs typeface="Times New Roman"/>
                          <a:sym typeface="Times New Roman"/>
                        </a:rPr>
                        <a:t>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 </a:t>
                      </a:r>
                      <a:r>
                        <a:rPr lang="en-US" sz="3200">
                          <a:latin typeface="Times New Roman"/>
                          <a:ea typeface="Times New Roman"/>
                          <a:cs typeface="Times New Roman"/>
                          <a:sym typeface="Times New Roman"/>
                        </a:rPr>
                        <a:t>.70**</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 </a:t>
                      </a:r>
                      <a:r>
                        <a:rPr lang="en-US" sz="3200">
                          <a:latin typeface="Times New Roman"/>
                          <a:ea typeface="Times New Roman"/>
                          <a:cs typeface="Times New Roman"/>
                          <a:sym typeface="Times New Roman"/>
                        </a:rPr>
                        <a:t>.68**</a:t>
                      </a:r>
                      <a:endParaRPr baseline="30000"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.19</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.11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t/>
                      </a:r>
                      <a:endParaRPr baseline="30000"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.45**</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.40**</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001625">
                <a:tc>
                  <a:txBody>
                    <a:bodyPr/>
                    <a:lstStyle/>
                    <a:p>
                      <a:pPr indent="0" lvl="0" marL="0" marR="0" rtl="0" algn="l">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Interaction</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.04</a:t>
                      </a:r>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-.10</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.19</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.11</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051375">
                <a:tc>
                  <a:txBody>
                    <a:bodyPr/>
                    <a:lstStyle/>
                    <a:p>
                      <a:pPr indent="0" lvl="0" marL="0" marR="0" rtl="0" algn="l">
                        <a:lnSpc>
                          <a:spcPct val="115000"/>
                        </a:lnSpc>
                        <a:spcBef>
                          <a:spcPts val="0"/>
                        </a:spcBef>
                        <a:spcAft>
                          <a:spcPts val="0"/>
                        </a:spcAft>
                        <a:buClr>
                          <a:srgbClr val="000000"/>
                        </a:buClr>
                        <a:buSzPts val="3200"/>
                        <a:buFont typeface="Arial"/>
                        <a:buNone/>
                      </a:pPr>
                      <a:r>
                        <a:rPr i="1" lang="en-US" sz="3200" u="none" cap="none" strike="noStrike">
                          <a:latin typeface="Times New Roman"/>
                          <a:ea typeface="Times New Roman"/>
                          <a:cs typeface="Times New Roman"/>
                          <a:sym typeface="Times New Roman"/>
                        </a:rPr>
                        <a:t>R</a:t>
                      </a:r>
                      <a:r>
                        <a:rPr baseline="30000" lang="en-US" sz="3200" u="none" cap="none" strike="noStrike">
                          <a:latin typeface="Times New Roman"/>
                          <a:ea typeface="Times New Roman"/>
                          <a:cs typeface="Times New Roman"/>
                          <a:sym typeface="Times New Roman"/>
                        </a:rPr>
                        <a:t>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.0</a:t>
                      </a:r>
                      <a:r>
                        <a:rPr lang="en-US" sz="3200">
                          <a:latin typeface="Times New Roman"/>
                          <a:ea typeface="Times New Roman"/>
                          <a:cs typeface="Times New Roman"/>
                          <a:sym typeface="Times New Roman"/>
                        </a:rPr>
                        <a:t>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.1</a:t>
                      </a:r>
                      <a:r>
                        <a:rPr lang="en-US" sz="3200">
                          <a:latin typeface="Times New Roman"/>
                          <a:ea typeface="Times New Roman"/>
                          <a:cs typeface="Times New Roman"/>
                          <a:sym typeface="Times New Roman"/>
                        </a:rPr>
                        <a:t>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14</a:t>
                      </a:r>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005</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47**</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.48</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.03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.06</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.09</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.16</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.35</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.36</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051375">
                <a:tc>
                  <a:txBody>
                    <a:bodyPr/>
                    <a:lstStyle/>
                    <a:p>
                      <a:pPr indent="0" lvl="0" marL="0" marR="0" rtl="0" algn="l">
                        <a:lnSpc>
                          <a:spcPct val="115000"/>
                        </a:lnSpc>
                        <a:spcBef>
                          <a:spcPts val="0"/>
                        </a:spcBef>
                        <a:spcAft>
                          <a:spcPts val="0"/>
                        </a:spcAft>
                        <a:buClr>
                          <a:srgbClr val="000000"/>
                        </a:buClr>
                        <a:buSzPts val="3200"/>
                        <a:buFont typeface="Arial"/>
                        <a:buNone/>
                      </a:pPr>
                      <a:r>
                        <a:rPr i="1" lang="en-US" sz="3200" u="none" cap="none" strike="noStrike">
                          <a:latin typeface="Times New Roman"/>
                          <a:ea typeface="Times New Roman"/>
                          <a:cs typeface="Times New Roman"/>
                          <a:sym typeface="Times New Roman"/>
                        </a:rPr>
                        <a:t>R</a:t>
                      </a:r>
                      <a:r>
                        <a:rPr baseline="30000" lang="en-US" sz="3200" u="none" cap="none" strike="noStrike">
                          <a:latin typeface="Times New Roman"/>
                          <a:ea typeface="Times New Roman"/>
                          <a:cs typeface="Times New Roman"/>
                          <a:sym typeface="Times New Roman"/>
                        </a:rPr>
                        <a:t>2 </a:t>
                      </a:r>
                      <a:r>
                        <a:rPr lang="en-US" sz="3200" u="none" cap="none" strike="noStrike">
                          <a:latin typeface="Times New Roman"/>
                          <a:ea typeface="Times New Roman"/>
                          <a:cs typeface="Times New Roman"/>
                          <a:sym typeface="Times New Roman"/>
                        </a:rPr>
                        <a:t>change</a:t>
                      </a:r>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02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.1</a:t>
                      </a:r>
                      <a:r>
                        <a:rPr lang="en-US" sz="3200">
                          <a:latin typeface="Times New Roman"/>
                          <a:ea typeface="Times New Roman"/>
                          <a:cs typeface="Times New Roman"/>
                          <a:sym typeface="Times New Roman"/>
                        </a:rPr>
                        <a:t>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.002</a:t>
                      </a:r>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005</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47**</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.0</a:t>
                      </a:r>
                      <a:r>
                        <a:rPr lang="en-US" sz="3200">
                          <a:latin typeface="Times New Roman"/>
                          <a:ea typeface="Times New Roman"/>
                          <a:cs typeface="Times New Roman"/>
                          <a:sym typeface="Times New Roman"/>
                        </a:rPr>
                        <a:t>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.03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.03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.03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.16*</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.18**</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.01</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001625">
                <a:tc>
                  <a:txBody>
                    <a:bodyPr/>
                    <a:lstStyle/>
                    <a:p>
                      <a:pPr indent="0" lvl="0" marL="0" marR="0" rtl="0" algn="l">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Model F</a:t>
                      </a:r>
                      <a:endParaRPr baseline="30000"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1</a:t>
                      </a:r>
                      <a:r>
                        <a:rPr lang="en-US" sz="3200">
                          <a:latin typeface="Times New Roman"/>
                          <a:ea typeface="Times New Roman"/>
                          <a:cs typeface="Times New Roman"/>
                          <a:sym typeface="Times New Roman"/>
                        </a:rPr>
                        <a:t>.28</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5.20**</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3.46*</a:t>
                      </a:r>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.32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30.19**</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20.51**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1.53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1.65</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1.65</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9.65*</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12.74**</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8.67*</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001625">
                <a:tc gridSpan="13">
                  <a:txBody>
                    <a:bodyPr/>
                    <a:lstStyle/>
                    <a:p>
                      <a:pPr indent="0" lvl="0" marL="0" marR="0" rtl="0" algn="l">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Note: Standardized Betas reported. *</a:t>
                      </a:r>
                      <a:r>
                        <a:rPr i="1" lang="en-US" sz="3200" u="none" cap="none" strike="noStrike">
                          <a:latin typeface="Times New Roman"/>
                          <a:ea typeface="Times New Roman"/>
                          <a:cs typeface="Times New Roman"/>
                          <a:sym typeface="Times New Roman"/>
                        </a:rPr>
                        <a:t>p</a:t>
                      </a:r>
                      <a:r>
                        <a:rPr lang="en-US" sz="3200" u="none" cap="none" strike="noStrike">
                          <a:latin typeface="Times New Roman"/>
                          <a:ea typeface="Times New Roman"/>
                          <a:cs typeface="Times New Roman"/>
                          <a:sym typeface="Times New Roman"/>
                        </a:rPr>
                        <a:t> &lt; .05, **</a:t>
                      </a:r>
                      <a:r>
                        <a:rPr i="1" lang="en-US" sz="3200" u="none" cap="none" strike="noStrike">
                          <a:latin typeface="Times New Roman"/>
                          <a:ea typeface="Times New Roman"/>
                          <a:cs typeface="Times New Roman"/>
                          <a:sym typeface="Times New Roman"/>
                        </a:rPr>
                        <a:t>p</a:t>
                      </a:r>
                      <a:r>
                        <a:rPr lang="en-US" sz="3200" u="none" cap="none" strike="noStrike">
                          <a:latin typeface="Times New Roman"/>
                          <a:ea typeface="Times New Roman"/>
                          <a:cs typeface="Times New Roman"/>
                          <a:sym typeface="Times New Roman"/>
                        </a:rPr>
                        <a:t> &lt; .01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c hMerge="1"/>
                <a:tc hMerge="1"/>
                <a:tc hMerge="1"/>
                <a:tc hMerge="1"/>
                <a:tc hMerge="1"/>
                <a:tc hMerge="1"/>
                <a:tc hMerge="1"/>
                <a:tc hMerge="1"/>
                <a:tc hMerge="1"/>
                <a:tc hMerge="1"/>
              </a:tr>
            </a:tbl>
          </a:graphicData>
        </a:graphic>
      </p:graphicFrame>
      <p:graphicFrame>
        <p:nvGraphicFramePr>
          <p:cNvPr id="98" name="Google Shape;98;p14"/>
          <p:cNvGraphicFramePr/>
          <p:nvPr/>
        </p:nvGraphicFramePr>
        <p:xfrm>
          <a:off x="16501201" y="14200666"/>
          <a:ext cx="3000000" cy="3000000"/>
        </p:xfrm>
        <a:graphic>
          <a:graphicData uri="http://schemas.openxmlformats.org/drawingml/2006/table">
            <a:tbl>
              <a:tblPr>
                <a:noFill/>
                <a:tableStyleId>{DDE16B3F-5B1C-495A-916F-081723F15213}</a:tableStyleId>
              </a:tblPr>
              <a:tblGrid>
                <a:gridCol w="4661375"/>
                <a:gridCol w="1706250"/>
                <a:gridCol w="1706250"/>
                <a:gridCol w="1706250"/>
                <a:gridCol w="1706250"/>
                <a:gridCol w="1706250"/>
                <a:gridCol w="1706250"/>
                <a:gridCol w="1706250"/>
                <a:gridCol w="1706250"/>
              </a:tblGrid>
              <a:tr h="1755425">
                <a:tc gridSpan="9">
                  <a:txBody>
                    <a:bodyPr/>
                    <a:lstStyle/>
                    <a:p>
                      <a:pPr indent="0" lvl="0" marL="0" rtl="0" algn="l">
                        <a:lnSpc>
                          <a:spcPct val="115000"/>
                        </a:lnSpc>
                        <a:spcBef>
                          <a:spcPts val="0"/>
                        </a:spcBef>
                        <a:spcAft>
                          <a:spcPts val="0"/>
                        </a:spcAft>
                        <a:buNone/>
                      </a:pPr>
                      <a:r>
                        <a:rPr lang="en-US" sz="3200">
                          <a:latin typeface="Times New Roman"/>
                          <a:ea typeface="Times New Roman"/>
                          <a:cs typeface="Times New Roman"/>
                          <a:sym typeface="Times New Roman"/>
                        </a:rPr>
                        <a:t>Table 2</a:t>
                      </a:r>
                      <a:r>
                        <a:rPr b="1" lang="en-US" sz="3200">
                          <a:latin typeface="Times New Roman"/>
                          <a:ea typeface="Times New Roman"/>
                          <a:cs typeface="Times New Roman"/>
                          <a:sym typeface="Times New Roman"/>
                        </a:rPr>
                        <a:t>. </a:t>
                      </a:r>
                      <a:endParaRPr/>
                    </a:p>
                    <a:p>
                      <a:pPr indent="0" lvl="0" marL="0" rtl="0" algn="l">
                        <a:lnSpc>
                          <a:spcPct val="115000"/>
                        </a:lnSpc>
                        <a:spcBef>
                          <a:spcPts val="0"/>
                        </a:spcBef>
                        <a:spcAft>
                          <a:spcPts val="0"/>
                        </a:spcAft>
                        <a:buNone/>
                      </a:pPr>
                      <a:r>
                        <a:rPr i="1" lang="en-US" sz="3200">
                          <a:latin typeface="Times New Roman"/>
                          <a:ea typeface="Times New Roman"/>
                          <a:cs typeface="Times New Roman"/>
                          <a:sym typeface="Times New Roman"/>
                        </a:rPr>
                        <a:t>with the soc_nonsoc variable</a:t>
                      </a:r>
                      <a:endParaRPr i="1" sz="3200">
                        <a:latin typeface="Times New Roman"/>
                        <a:ea typeface="Times New Roman"/>
                        <a:cs typeface="Times New Roman"/>
                        <a:sym typeface="Times New Roman"/>
                      </a:endParaRPr>
                    </a:p>
                  </a:txBody>
                  <a:tcPr marT="91425" marB="91425" marR="91425" marL="914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c hMerge="1"/>
                <a:tc hMerge="1"/>
                <a:tc hMerge="1"/>
                <a:tc hMerge="1"/>
                <a:tc hMerge="1"/>
                <a:tc hMerge="1"/>
              </a:tr>
              <a:tr h="1001625">
                <a:tc>
                  <a:txBody>
                    <a:bodyPr/>
                    <a:lstStyle/>
                    <a:p>
                      <a:pPr indent="0" lvl="0" marL="0" marR="0" rtl="0" algn="l">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gridSpan="4">
                  <a:txBody>
                    <a:bodyPr/>
                    <a:lstStyle/>
                    <a:p>
                      <a:pPr indent="0" lvl="0" marL="0" rtl="0" algn="ctr">
                        <a:lnSpc>
                          <a:spcPct val="115000"/>
                        </a:lnSpc>
                        <a:spcBef>
                          <a:spcPts val="0"/>
                        </a:spcBef>
                        <a:spcAft>
                          <a:spcPts val="0"/>
                        </a:spcAft>
                        <a:buNone/>
                      </a:pPr>
                      <a:r>
                        <a:rPr lang="en-US" sz="3200">
                          <a:latin typeface="Times New Roman"/>
                          <a:ea typeface="Times New Roman"/>
                          <a:cs typeface="Times New Roman"/>
                          <a:sym typeface="Times New Roman"/>
                        </a:rPr>
                        <a:t>School Connectedness</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c hMerge="1"/>
                <a:tc gridSpan="4">
                  <a:txBody>
                    <a:bodyPr/>
                    <a:lstStyle/>
                    <a:p>
                      <a:pPr indent="0" lvl="0" marL="0" rtl="0" algn="ctr">
                        <a:lnSpc>
                          <a:spcPct val="115000"/>
                        </a:lnSpc>
                        <a:spcBef>
                          <a:spcPts val="0"/>
                        </a:spcBef>
                        <a:spcAft>
                          <a:spcPts val="0"/>
                        </a:spcAft>
                        <a:buNone/>
                      </a:pPr>
                      <a:r>
                        <a:rPr lang="en-US" sz="3200">
                          <a:latin typeface="Times New Roman"/>
                          <a:ea typeface="Times New Roman"/>
                          <a:cs typeface="Times New Roman"/>
                          <a:sym typeface="Times New Roman"/>
                        </a:rPr>
                        <a:t>Self-esteem</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c hMerge="1"/>
              </a:tr>
              <a:tr h="1001625">
                <a:tc>
                  <a:txBody>
                    <a:bodyPr/>
                    <a:lstStyle/>
                    <a:p>
                      <a:pPr indent="0" lvl="0" marL="0" marR="0" rtl="0" algn="l">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Step 4</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Step 4</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539550">
                <a:tc>
                  <a:txBody>
                    <a:bodyPr/>
                    <a:lstStyle/>
                    <a:p>
                      <a:pPr indent="0" lvl="0" marL="0" marR="0" rtl="0" algn="l">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Minority Achievement S</a:t>
                      </a:r>
                      <a:r>
                        <a:rPr lang="en-US" sz="3200" u="none" cap="none" strike="noStrike">
                          <a:latin typeface="Times New Roman"/>
                          <a:ea typeface="Times New Roman"/>
                          <a:cs typeface="Times New Roman"/>
                          <a:sym typeface="Times New Roman"/>
                        </a:rPr>
                        <a:t>tress</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US" sz="3200">
                          <a:latin typeface="Times New Roman"/>
                          <a:ea typeface="Times New Roman"/>
                          <a:cs typeface="Times New Roman"/>
                          <a:sym typeface="Times New Roman"/>
                        </a:rPr>
                        <a:t>-.16</a:t>
                      </a:r>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16</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09</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-.10</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a:t>
                      </a:r>
                      <a:r>
                        <a:rPr lang="en-US" sz="3200">
                          <a:latin typeface="Times New Roman"/>
                          <a:ea typeface="Times New Roman"/>
                          <a:cs typeface="Times New Roman"/>
                          <a:sym typeface="Times New Roman"/>
                        </a:rPr>
                        <a:t>.21*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-.22*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 </a:t>
                      </a:r>
                      <a:r>
                        <a:rPr lang="en-US" sz="3200">
                          <a:latin typeface="Times New Roman"/>
                          <a:ea typeface="Times New Roman"/>
                          <a:cs typeface="Times New Roman"/>
                          <a:sym typeface="Times New Roman"/>
                        </a:rPr>
                        <a:t>-.06</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-.06</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001625">
                <a:tc>
                  <a:txBody>
                    <a:bodyPr/>
                    <a:lstStyle/>
                    <a:p>
                      <a:pPr indent="0" lvl="0" marL="0" marR="0" rtl="0" algn="l">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Soc_nonSoc</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 </a:t>
                      </a:r>
                      <a:r>
                        <a:rPr lang="en-US" sz="3200">
                          <a:latin typeface="Times New Roman"/>
                          <a:ea typeface="Times New Roman"/>
                          <a:cs typeface="Times New Roman"/>
                          <a:sym typeface="Times New Roman"/>
                        </a:rPr>
                        <a:t>-.004</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02</a:t>
                      </a:r>
                      <a:r>
                        <a:rPr lang="en-US" sz="3200" u="none" cap="none" strike="noStrike">
                          <a:latin typeface="Times New Roman"/>
                          <a:ea typeface="Times New Roman"/>
                          <a:cs typeface="Times New Roman"/>
                          <a:sym typeface="Times New Roman"/>
                        </a:rPr>
                        <a:t>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.03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.01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 </a:t>
                      </a:r>
                      <a:r>
                        <a:rPr lang="en-US" sz="3200">
                          <a:latin typeface="Times New Roman"/>
                          <a:ea typeface="Times New Roman"/>
                          <a:cs typeface="Times New Roman"/>
                          <a:sym typeface="Times New Roman"/>
                        </a:rPr>
                        <a:t>.07</a:t>
                      </a:r>
                      <a:endParaRPr baseline="30000"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.07</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295100">
                <a:tc>
                  <a:txBody>
                    <a:bodyPr/>
                    <a:lstStyle/>
                    <a:p>
                      <a:pPr indent="0" lvl="0" marL="0" marR="0" rtl="0" algn="l">
                        <a:lnSpc>
                          <a:spcPct val="115000"/>
                        </a:lnSpc>
                        <a:spcBef>
                          <a:spcPts val="0"/>
                        </a:spcBef>
                        <a:spcAft>
                          <a:spcPts val="0"/>
                        </a:spcAft>
                        <a:buNone/>
                      </a:pPr>
                      <a:r>
                        <a:rPr lang="en-US" sz="3200">
                          <a:latin typeface="Times New Roman"/>
                          <a:ea typeface="Times New Roman"/>
                          <a:cs typeface="Times New Roman"/>
                          <a:sym typeface="Times New Roman"/>
                        </a:rPr>
                        <a:t>Challenge Stress Appraisal</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.28**</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.27**</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.61**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.62**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001625">
                <a:tc>
                  <a:txBody>
                    <a:bodyPr/>
                    <a:lstStyle/>
                    <a:p>
                      <a:pPr indent="0" lvl="0" marL="0" marR="0" rtl="0" algn="l">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Interaction</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t/>
                      </a:r>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.08</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-.04</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051375">
                <a:tc>
                  <a:txBody>
                    <a:bodyPr/>
                    <a:lstStyle/>
                    <a:p>
                      <a:pPr indent="0" lvl="0" marL="0" marR="0" rtl="0" algn="l">
                        <a:lnSpc>
                          <a:spcPct val="115000"/>
                        </a:lnSpc>
                        <a:spcBef>
                          <a:spcPts val="0"/>
                        </a:spcBef>
                        <a:spcAft>
                          <a:spcPts val="0"/>
                        </a:spcAft>
                        <a:buClr>
                          <a:srgbClr val="000000"/>
                        </a:buClr>
                        <a:buSzPts val="3200"/>
                        <a:buFont typeface="Arial"/>
                        <a:buNone/>
                      </a:pPr>
                      <a:r>
                        <a:rPr i="1" lang="en-US" sz="3200" u="none" cap="none" strike="noStrike">
                          <a:latin typeface="Times New Roman"/>
                          <a:ea typeface="Times New Roman"/>
                          <a:cs typeface="Times New Roman"/>
                          <a:sym typeface="Times New Roman"/>
                        </a:rPr>
                        <a:t>R</a:t>
                      </a:r>
                      <a:r>
                        <a:rPr baseline="30000" lang="en-US" sz="3200" u="none" cap="none" strike="noStrike">
                          <a:latin typeface="Times New Roman"/>
                          <a:ea typeface="Times New Roman"/>
                          <a:cs typeface="Times New Roman"/>
                          <a:sym typeface="Times New Roman"/>
                        </a:rPr>
                        <a:t>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.03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03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10</a:t>
                      </a:r>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.10</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05</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05</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39</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.39</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051375">
                <a:tc>
                  <a:txBody>
                    <a:bodyPr/>
                    <a:lstStyle/>
                    <a:p>
                      <a:pPr indent="0" lvl="0" marL="0" marR="0" rtl="0" algn="l">
                        <a:lnSpc>
                          <a:spcPct val="115000"/>
                        </a:lnSpc>
                        <a:spcBef>
                          <a:spcPts val="0"/>
                        </a:spcBef>
                        <a:spcAft>
                          <a:spcPts val="0"/>
                        </a:spcAft>
                        <a:buClr>
                          <a:srgbClr val="000000"/>
                        </a:buClr>
                        <a:buSzPts val="3200"/>
                        <a:buFont typeface="Arial"/>
                        <a:buNone/>
                      </a:pPr>
                      <a:r>
                        <a:rPr i="1" lang="en-US" sz="3200" u="none" cap="none" strike="noStrike">
                          <a:latin typeface="Times New Roman"/>
                          <a:ea typeface="Times New Roman"/>
                          <a:cs typeface="Times New Roman"/>
                          <a:sym typeface="Times New Roman"/>
                        </a:rPr>
                        <a:t>R</a:t>
                      </a:r>
                      <a:r>
                        <a:rPr baseline="30000" lang="en-US" sz="3200" u="none" cap="none" strike="noStrike">
                          <a:latin typeface="Times New Roman"/>
                          <a:ea typeface="Times New Roman"/>
                          <a:cs typeface="Times New Roman"/>
                          <a:sym typeface="Times New Roman"/>
                        </a:rPr>
                        <a:t>2 </a:t>
                      </a:r>
                      <a:r>
                        <a:rPr lang="en-US" sz="3200" u="none" cap="none" strike="noStrike">
                          <a:latin typeface="Times New Roman"/>
                          <a:ea typeface="Times New Roman"/>
                          <a:cs typeface="Times New Roman"/>
                          <a:sym typeface="Times New Roman"/>
                        </a:rPr>
                        <a:t>change</a:t>
                      </a:r>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03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00</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.0</a:t>
                      </a:r>
                      <a:r>
                        <a:rPr lang="en-US" sz="3200">
                          <a:latin typeface="Times New Roman"/>
                          <a:ea typeface="Times New Roman"/>
                          <a:cs typeface="Times New Roman"/>
                          <a:sym typeface="Times New Roman"/>
                        </a:rPr>
                        <a:t>7*</a:t>
                      </a:r>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.01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05*</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00</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34**</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.29</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295100">
                <a:tc>
                  <a:txBody>
                    <a:bodyPr/>
                    <a:lstStyle/>
                    <a:p>
                      <a:pPr indent="0" lvl="0" marL="0" marR="0" rtl="0" algn="l">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Model F</a:t>
                      </a:r>
                      <a:endParaRPr baseline="30000"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3.12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1.55</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4.26*</a:t>
                      </a:r>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3.38*</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5.68*</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2.82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25.01**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18.72**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001625">
                <a:tc gridSpan="8">
                  <a:txBody>
                    <a:bodyPr/>
                    <a:lstStyle/>
                    <a:p>
                      <a:pPr indent="0" lvl="0" marL="0" marR="0" rtl="0" algn="l">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Note: Standardized Betas reported. *</a:t>
                      </a:r>
                      <a:r>
                        <a:rPr i="1" lang="en-US" sz="3200" u="none" cap="none" strike="noStrike">
                          <a:latin typeface="Times New Roman"/>
                          <a:ea typeface="Times New Roman"/>
                          <a:cs typeface="Times New Roman"/>
                          <a:sym typeface="Times New Roman"/>
                        </a:rPr>
                        <a:t>p</a:t>
                      </a:r>
                      <a:r>
                        <a:rPr lang="en-US" sz="3200" u="none" cap="none" strike="noStrike">
                          <a:latin typeface="Times New Roman"/>
                          <a:ea typeface="Times New Roman"/>
                          <a:cs typeface="Times New Roman"/>
                          <a:sym typeface="Times New Roman"/>
                        </a:rPr>
                        <a:t> &lt; .05, **</a:t>
                      </a:r>
                      <a:r>
                        <a:rPr i="1" lang="en-US" sz="3200" u="none" cap="none" strike="noStrike">
                          <a:latin typeface="Times New Roman"/>
                          <a:ea typeface="Times New Roman"/>
                          <a:cs typeface="Times New Roman"/>
                          <a:sym typeface="Times New Roman"/>
                        </a:rPr>
                        <a:t>p</a:t>
                      </a:r>
                      <a:r>
                        <a:rPr lang="en-US" sz="3200" u="none" cap="none" strike="noStrike">
                          <a:latin typeface="Times New Roman"/>
                          <a:ea typeface="Times New Roman"/>
                          <a:cs typeface="Times New Roman"/>
                          <a:sym typeface="Times New Roman"/>
                        </a:rPr>
                        <a:t> &lt; .01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c hMerge="1"/>
                <a:tc hMerge="1"/>
                <a:tc hMerge="1"/>
                <a:tc hMerge="1"/>
                <a:tc hMerge="1"/>
                <a:tc>
                  <a:txBody>
                    <a:bodyPr/>
                    <a:lstStyle/>
                    <a:p>
                      <a:pPr indent="0" lvl="0" marL="0" marR="0" rtl="0" algn="l">
                        <a:lnSpc>
                          <a:spcPct val="115000"/>
                        </a:lnSpc>
                        <a:spcBef>
                          <a:spcPts val="0"/>
                        </a:spcBef>
                        <a:spcAft>
                          <a:spcPts val="0"/>
                        </a:spcAft>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graphicFrame>
        <p:nvGraphicFramePr>
          <p:cNvPr id="99" name="Google Shape;99;p14"/>
          <p:cNvGraphicFramePr/>
          <p:nvPr/>
        </p:nvGraphicFramePr>
        <p:xfrm>
          <a:off x="16501201" y="1248116"/>
          <a:ext cx="3000000" cy="3000000"/>
        </p:xfrm>
        <a:graphic>
          <a:graphicData uri="http://schemas.openxmlformats.org/drawingml/2006/table">
            <a:tbl>
              <a:tblPr>
                <a:noFill/>
                <a:tableStyleId>{DDE16B3F-5B1C-495A-916F-081723F15213}</a:tableStyleId>
              </a:tblPr>
              <a:tblGrid>
                <a:gridCol w="4661375"/>
                <a:gridCol w="1706250"/>
                <a:gridCol w="1706250"/>
                <a:gridCol w="1706250"/>
                <a:gridCol w="1706250"/>
                <a:gridCol w="1706250"/>
                <a:gridCol w="1706250"/>
              </a:tblGrid>
              <a:tr h="1755425">
                <a:tc gridSpan="7">
                  <a:txBody>
                    <a:bodyPr/>
                    <a:lstStyle/>
                    <a:p>
                      <a:pPr indent="0" lvl="0" marL="0" rtl="0" algn="l">
                        <a:lnSpc>
                          <a:spcPct val="115000"/>
                        </a:lnSpc>
                        <a:spcBef>
                          <a:spcPts val="0"/>
                        </a:spcBef>
                        <a:spcAft>
                          <a:spcPts val="0"/>
                        </a:spcAft>
                        <a:buNone/>
                      </a:pPr>
                      <a:r>
                        <a:rPr lang="en-US" sz="3200">
                          <a:latin typeface="Times New Roman"/>
                          <a:ea typeface="Times New Roman"/>
                          <a:cs typeface="Times New Roman"/>
                          <a:sym typeface="Times New Roman"/>
                        </a:rPr>
                        <a:t>Table 2</a:t>
                      </a:r>
                      <a:r>
                        <a:rPr b="1" lang="en-US" sz="3200">
                          <a:latin typeface="Times New Roman"/>
                          <a:ea typeface="Times New Roman"/>
                          <a:cs typeface="Times New Roman"/>
                          <a:sym typeface="Times New Roman"/>
                        </a:rPr>
                        <a:t>. </a:t>
                      </a:r>
                      <a:endParaRPr/>
                    </a:p>
                    <a:p>
                      <a:pPr indent="0" lvl="0" marL="0" rtl="0" algn="l">
                        <a:lnSpc>
                          <a:spcPct val="115000"/>
                        </a:lnSpc>
                        <a:spcBef>
                          <a:spcPts val="0"/>
                        </a:spcBef>
                        <a:spcAft>
                          <a:spcPts val="0"/>
                        </a:spcAft>
                        <a:buNone/>
                      </a:pPr>
                      <a:r>
                        <a:rPr i="1" lang="en-US" sz="3200">
                          <a:latin typeface="Times New Roman"/>
                          <a:ea typeface="Times New Roman"/>
                          <a:cs typeface="Times New Roman"/>
                          <a:sym typeface="Times New Roman"/>
                        </a:rPr>
                        <a:t>ran as is</a:t>
                      </a:r>
                      <a:endParaRPr i="1" sz="3200">
                        <a:latin typeface="Times New Roman"/>
                        <a:ea typeface="Times New Roman"/>
                        <a:cs typeface="Times New Roman"/>
                        <a:sym typeface="Times New Roman"/>
                      </a:endParaRPr>
                    </a:p>
                  </a:txBody>
                  <a:tcPr marT="91425" marB="91425" marR="91425" marL="914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c hMerge="1"/>
                <a:tc hMerge="1"/>
                <a:tc hMerge="1"/>
                <a:tc hMerge="1"/>
              </a:tr>
              <a:tr h="1001625">
                <a:tc rowSpan="2">
                  <a:txBody>
                    <a:bodyPr/>
                    <a:lstStyle/>
                    <a:p>
                      <a:pPr indent="0" lvl="0" marL="0" rtl="0" algn="l">
                        <a:lnSpc>
                          <a:spcPct val="115000"/>
                        </a:lnSpc>
                        <a:spcBef>
                          <a:spcPts val="0"/>
                        </a:spcBef>
                        <a:spcAft>
                          <a:spcPts val="0"/>
                        </a:spcAft>
                        <a:buNone/>
                      </a:pPr>
                      <a:r>
                        <a:rPr lang="en-US" sz="3200">
                          <a:latin typeface="Times New Roman"/>
                          <a:ea typeface="Times New Roman"/>
                          <a:cs typeface="Times New Roman"/>
                          <a:sym typeface="Times New Roman"/>
                        </a:rPr>
                        <a:t> </a:t>
                      </a:r>
                      <a:endParaRPr sz="3200">
                        <a:latin typeface="Times New Roman"/>
                        <a:ea typeface="Times New Roman"/>
                        <a:cs typeface="Times New Roman"/>
                        <a:sym typeface="Times New Roman"/>
                      </a:endParaRPr>
                    </a:p>
                    <a:p>
                      <a:pPr indent="0" lvl="0" marL="0" rtl="0" algn="l">
                        <a:lnSpc>
                          <a:spcPct val="115000"/>
                        </a:lnSpc>
                        <a:spcBef>
                          <a:spcPts val="0"/>
                        </a:spcBef>
                        <a:spcAft>
                          <a:spcPts val="0"/>
                        </a:spcAft>
                        <a:buNone/>
                      </a:pPr>
                      <a:r>
                        <a:rPr lang="en-US" sz="3200">
                          <a:latin typeface="Times New Roman"/>
                          <a:ea typeface="Times New Roman"/>
                          <a:cs typeface="Times New Roman"/>
                          <a:sym typeface="Times New Roman"/>
                        </a:rPr>
                        <a:t>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gridSpan="3">
                  <a:txBody>
                    <a:bodyPr/>
                    <a:lstStyle/>
                    <a:p>
                      <a:pPr indent="0" lvl="0" marL="0" rtl="0" algn="ctr">
                        <a:lnSpc>
                          <a:spcPct val="115000"/>
                        </a:lnSpc>
                        <a:spcBef>
                          <a:spcPts val="0"/>
                        </a:spcBef>
                        <a:spcAft>
                          <a:spcPts val="0"/>
                        </a:spcAft>
                        <a:buNone/>
                      </a:pPr>
                      <a:r>
                        <a:rPr lang="en-US" sz="3200">
                          <a:latin typeface="Times New Roman"/>
                          <a:ea typeface="Times New Roman"/>
                          <a:cs typeface="Times New Roman"/>
                          <a:sym typeface="Times New Roman"/>
                        </a:rPr>
                        <a:t>School Connectedness</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c gridSpan="3">
                  <a:txBody>
                    <a:bodyPr/>
                    <a:lstStyle/>
                    <a:p>
                      <a:pPr indent="0" lvl="0" marL="0" rtl="0" algn="ctr">
                        <a:lnSpc>
                          <a:spcPct val="115000"/>
                        </a:lnSpc>
                        <a:spcBef>
                          <a:spcPts val="0"/>
                        </a:spcBef>
                        <a:spcAft>
                          <a:spcPts val="0"/>
                        </a:spcAft>
                        <a:buNone/>
                      </a:pPr>
                      <a:r>
                        <a:rPr lang="en-US" sz="3200">
                          <a:latin typeface="Times New Roman"/>
                          <a:ea typeface="Times New Roman"/>
                          <a:cs typeface="Times New Roman"/>
                          <a:sym typeface="Times New Roman"/>
                        </a:rPr>
                        <a:t>Self-esteem</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r>
              <a:tr h="1001625">
                <a:tc vMerge="1"/>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539550">
                <a:tc>
                  <a:txBody>
                    <a:bodyPr/>
                    <a:lstStyle/>
                    <a:p>
                      <a:pPr indent="0" lvl="0" marL="0" marR="0" rtl="0" algn="l">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Minority Achievement S</a:t>
                      </a:r>
                      <a:r>
                        <a:rPr lang="en-US" sz="3200" u="none" cap="none" strike="noStrike">
                          <a:latin typeface="Times New Roman"/>
                          <a:ea typeface="Times New Roman"/>
                          <a:cs typeface="Times New Roman"/>
                          <a:sym typeface="Times New Roman"/>
                        </a:rPr>
                        <a:t>tress</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US" sz="3200">
                          <a:latin typeface="Times New Roman"/>
                          <a:ea typeface="Times New Roman"/>
                          <a:cs typeface="Times New Roman"/>
                          <a:sym typeface="Times New Roman"/>
                        </a:rPr>
                        <a:t>-.16</a:t>
                      </a:r>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08</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.09</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-.21*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-.05</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 </a:t>
                      </a:r>
                      <a:r>
                        <a:rPr lang="en-US" sz="3200">
                          <a:latin typeface="Times New Roman"/>
                          <a:ea typeface="Times New Roman"/>
                          <a:cs typeface="Times New Roman"/>
                          <a:sym typeface="Times New Roman"/>
                        </a:rPr>
                        <a:t>-.04</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295100">
                <a:tc>
                  <a:txBody>
                    <a:bodyPr/>
                    <a:lstStyle/>
                    <a:p>
                      <a:pPr indent="0" lvl="0" marL="0" marR="0" rtl="0" algn="l">
                        <a:lnSpc>
                          <a:spcPct val="115000"/>
                        </a:lnSpc>
                        <a:spcBef>
                          <a:spcPts val="0"/>
                        </a:spcBef>
                        <a:spcAft>
                          <a:spcPts val="0"/>
                        </a:spcAft>
                        <a:buNone/>
                      </a:pPr>
                      <a:r>
                        <a:rPr lang="en-US" sz="3200">
                          <a:latin typeface="Times New Roman"/>
                          <a:ea typeface="Times New Roman"/>
                          <a:cs typeface="Times New Roman"/>
                          <a:sym typeface="Times New Roman"/>
                        </a:rPr>
                        <a:t>Challenge Stress Appraisal</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.28**</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.27**</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.61**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.61**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001625">
                <a:tc>
                  <a:txBody>
                    <a:bodyPr/>
                    <a:lstStyle/>
                    <a:p>
                      <a:pPr indent="0" lvl="0" marL="0" marR="0" rtl="0" algn="l">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Interaction</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.07</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-.04</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051375">
                <a:tc>
                  <a:txBody>
                    <a:bodyPr/>
                    <a:lstStyle/>
                    <a:p>
                      <a:pPr indent="0" lvl="0" marL="0" marR="0" rtl="0" algn="l">
                        <a:lnSpc>
                          <a:spcPct val="115000"/>
                        </a:lnSpc>
                        <a:spcBef>
                          <a:spcPts val="0"/>
                        </a:spcBef>
                        <a:spcAft>
                          <a:spcPts val="0"/>
                        </a:spcAft>
                        <a:buClr>
                          <a:srgbClr val="000000"/>
                        </a:buClr>
                        <a:buSzPts val="3200"/>
                        <a:buFont typeface="Arial"/>
                        <a:buNone/>
                      </a:pPr>
                      <a:r>
                        <a:rPr i="1" lang="en-US" sz="3200" u="none" cap="none" strike="noStrike">
                          <a:latin typeface="Times New Roman"/>
                          <a:ea typeface="Times New Roman"/>
                          <a:cs typeface="Times New Roman"/>
                          <a:sym typeface="Times New Roman"/>
                        </a:rPr>
                        <a:t>R</a:t>
                      </a:r>
                      <a:r>
                        <a:rPr baseline="30000" lang="en-US" sz="3200" u="none" cap="none" strike="noStrike">
                          <a:latin typeface="Times New Roman"/>
                          <a:ea typeface="Times New Roman"/>
                          <a:cs typeface="Times New Roman"/>
                          <a:sym typeface="Times New Roman"/>
                        </a:rPr>
                        <a:t>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.03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10</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10</a:t>
                      </a:r>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05</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39</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39</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051375">
                <a:tc>
                  <a:txBody>
                    <a:bodyPr/>
                    <a:lstStyle/>
                    <a:p>
                      <a:pPr indent="0" lvl="0" marL="0" marR="0" rtl="0" algn="l">
                        <a:lnSpc>
                          <a:spcPct val="115000"/>
                        </a:lnSpc>
                        <a:spcBef>
                          <a:spcPts val="0"/>
                        </a:spcBef>
                        <a:spcAft>
                          <a:spcPts val="0"/>
                        </a:spcAft>
                        <a:buClr>
                          <a:srgbClr val="000000"/>
                        </a:buClr>
                        <a:buSzPts val="3200"/>
                        <a:buFont typeface="Arial"/>
                        <a:buNone/>
                      </a:pPr>
                      <a:r>
                        <a:rPr i="1" lang="en-US" sz="3200" u="none" cap="none" strike="noStrike">
                          <a:latin typeface="Times New Roman"/>
                          <a:ea typeface="Times New Roman"/>
                          <a:cs typeface="Times New Roman"/>
                          <a:sym typeface="Times New Roman"/>
                        </a:rPr>
                        <a:t>R</a:t>
                      </a:r>
                      <a:r>
                        <a:rPr baseline="30000" lang="en-US" sz="3200" u="none" cap="none" strike="noStrike">
                          <a:latin typeface="Times New Roman"/>
                          <a:ea typeface="Times New Roman"/>
                          <a:cs typeface="Times New Roman"/>
                          <a:sym typeface="Times New Roman"/>
                        </a:rPr>
                        <a:t>2 </a:t>
                      </a:r>
                      <a:r>
                        <a:rPr lang="en-US" sz="3200" u="none" cap="none" strike="noStrike">
                          <a:latin typeface="Times New Roman"/>
                          <a:ea typeface="Times New Roman"/>
                          <a:cs typeface="Times New Roman"/>
                          <a:sym typeface="Times New Roman"/>
                        </a:rPr>
                        <a:t>change</a:t>
                      </a:r>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03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07*</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.0</a:t>
                      </a:r>
                      <a:r>
                        <a:rPr lang="en-US" sz="3200">
                          <a:latin typeface="Times New Roman"/>
                          <a:ea typeface="Times New Roman"/>
                          <a:cs typeface="Times New Roman"/>
                          <a:sym typeface="Times New Roman"/>
                        </a:rPr>
                        <a:t>06</a:t>
                      </a:r>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05*</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34**</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002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295100">
                <a:tc>
                  <a:txBody>
                    <a:bodyPr/>
                    <a:lstStyle/>
                    <a:p>
                      <a:pPr indent="0" lvl="0" marL="0" marR="0" rtl="0" algn="l">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Model F</a:t>
                      </a:r>
                      <a:endParaRPr baseline="30000"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3.12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6.40**</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4.50**</a:t>
                      </a:r>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5.68</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37.04**</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24.69**</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001625">
                <a:tc gridSpan="7">
                  <a:txBody>
                    <a:bodyPr/>
                    <a:lstStyle/>
                    <a:p>
                      <a:pPr indent="0" lvl="0" marL="0" marR="0" rtl="0" algn="l">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Note: Standardized Betas reported. *</a:t>
                      </a:r>
                      <a:r>
                        <a:rPr i="1" lang="en-US" sz="3200" u="none" cap="none" strike="noStrike">
                          <a:latin typeface="Times New Roman"/>
                          <a:ea typeface="Times New Roman"/>
                          <a:cs typeface="Times New Roman"/>
                          <a:sym typeface="Times New Roman"/>
                        </a:rPr>
                        <a:t>p</a:t>
                      </a:r>
                      <a:r>
                        <a:rPr lang="en-US" sz="3200" u="none" cap="none" strike="noStrike">
                          <a:latin typeface="Times New Roman"/>
                          <a:ea typeface="Times New Roman"/>
                          <a:cs typeface="Times New Roman"/>
                          <a:sym typeface="Times New Roman"/>
                        </a:rPr>
                        <a:t> &lt; .05, **</a:t>
                      </a:r>
                      <a:r>
                        <a:rPr i="1" lang="en-US" sz="3200" u="none" cap="none" strike="noStrike">
                          <a:latin typeface="Times New Roman"/>
                          <a:ea typeface="Times New Roman"/>
                          <a:cs typeface="Times New Roman"/>
                          <a:sym typeface="Times New Roman"/>
                        </a:rPr>
                        <a:t>p</a:t>
                      </a:r>
                      <a:r>
                        <a:rPr lang="en-US" sz="3200" u="none" cap="none" strike="noStrike">
                          <a:latin typeface="Times New Roman"/>
                          <a:ea typeface="Times New Roman"/>
                          <a:cs typeface="Times New Roman"/>
                          <a:sym typeface="Times New Roman"/>
                        </a:rPr>
                        <a:t> &lt; .01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c hMerge="1"/>
                <a:tc hMerge="1"/>
                <a:tc hMerge="1"/>
                <a:tc hMerge="1"/>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pic>
        <p:nvPicPr>
          <p:cNvPr id="104" name="Google Shape;104;p15"/>
          <p:cNvPicPr preferRelativeResize="0"/>
          <p:nvPr/>
        </p:nvPicPr>
        <p:blipFill>
          <a:blip r:embed="rId3">
            <a:alphaModFix/>
          </a:blip>
          <a:stretch>
            <a:fillRect/>
          </a:stretch>
        </p:blipFill>
        <p:spPr>
          <a:xfrm>
            <a:off x="152400" y="152400"/>
            <a:ext cx="38087951" cy="306647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pic>
        <p:nvPicPr>
          <p:cNvPr id="109" name="Google Shape;109;p16"/>
          <p:cNvPicPr preferRelativeResize="0"/>
          <p:nvPr/>
        </p:nvPicPr>
        <p:blipFill>
          <a:blip r:embed="rId4">
            <a:alphaModFix/>
          </a:blip>
          <a:stretch>
            <a:fillRect/>
          </a:stretch>
        </p:blipFill>
        <p:spPr>
          <a:xfrm>
            <a:off x="152400" y="152400"/>
            <a:ext cx="20940301" cy="13528100"/>
          </a:xfrm>
          <a:prstGeom prst="rect">
            <a:avLst/>
          </a:prstGeom>
          <a:noFill/>
          <a:ln>
            <a:noFill/>
          </a:ln>
        </p:spPr>
      </p:pic>
      <p:pic>
        <p:nvPicPr>
          <p:cNvPr id="110" name="Google Shape;110;p16"/>
          <p:cNvPicPr preferRelativeResize="0"/>
          <p:nvPr/>
        </p:nvPicPr>
        <p:blipFill>
          <a:blip r:embed="rId5">
            <a:alphaModFix/>
          </a:blip>
          <a:stretch>
            <a:fillRect/>
          </a:stretch>
        </p:blipFill>
        <p:spPr>
          <a:xfrm>
            <a:off x="152400" y="13832900"/>
            <a:ext cx="18032675" cy="14834425"/>
          </a:xfrm>
          <a:prstGeom prst="rect">
            <a:avLst/>
          </a:prstGeom>
          <a:noFill/>
          <a:ln>
            <a:noFill/>
          </a:ln>
        </p:spPr>
      </p:pic>
      <p:pic>
        <p:nvPicPr>
          <p:cNvPr id="111" name="Google Shape;111;p16"/>
          <p:cNvPicPr preferRelativeResize="0"/>
          <p:nvPr/>
        </p:nvPicPr>
        <p:blipFill>
          <a:blip r:embed="rId6">
            <a:alphaModFix/>
          </a:blip>
          <a:stretch>
            <a:fillRect/>
          </a:stretch>
        </p:blipFill>
        <p:spPr>
          <a:xfrm>
            <a:off x="18458073" y="13832900"/>
            <a:ext cx="29159199" cy="9547050"/>
          </a:xfrm>
          <a:prstGeom prst="rect">
            <a:avLst/>
          </a:prstGeom>
          <a:noFill/>
          <a:ln>
            <a:noFill/>
          </a:ln>
        </p:spPr>
      </p:pic>
      <p:sp>
        <p:nvSpPr>
          <p:cNvPr id="112" name="Google Shape;112;p16"/>
          <p:cNvSpPr txBox="1"/>
          <p:nvPr/>
        </p:nvSpPr>
        <p:spPr>
          <a:xfrm>
            <a:off x="41322225" y="-568500"/>
            <a:ext cx="10700700" cy="30168900"/>
          </a:xfrm>
          <a:prstGeom prst="rect">
            <a:avLst/>
          </a:prstGeom>
          <a:noFill/>
          <a:ln>
            <a:noFill/>
          </a:ln>
        </p:spPr>
        <p:txBody>
          <a:bodyPr anchorCtr="0" anchor="t" bIns="365700" lIns="365700" spcFirstLastPara="1" rIns="365700" wrap="square" tIns="365700">
            <a:spAutoFit/>
          </a:bodyPr>
          <a:lstStyle/>
          <a:p>
            <a:pPr indent="0" lvl="0" marL="0" rtl="0" algn="ctr">
              <a:lnSpc>
                <a:spcPct val="100000"/>
              </a:lnSpc>
              <a:spcBef>
                <a:spcPts val="0"/>
              </a:spcBef>
              <a:spcAft>
                <a:spcPts val="0"/>
              </a:spcAft>
              <a:buNone/>
            </a:pPr>
            <a:r>
              <a:rPr b="1" lang="en-US" sz="4000">
                <a:latin typeface="Times New Roman"/>
                <a:ea typeface="Times New Roman"/>
                <a:cs typeface="Times New Roman"/>
                <a:sym typeface="Times New Roman"/>
              </a:rPr>
              <a:t>Discussion</a:t>
            </a:r>
            <a:endParaRPr b="1" sz="4000">
              <a:latin typeface="Times New Roman"/>
              <a:ea typeface="Times New Roman"/>
              <a:cs typeface="Times New Roman"/>
              <a:sym typeface="Times New Roman"/>
            </a:endParaRPr>
          </a:p>
          <a:p>
            <a:pPr indent="-476250" lvl="0" marL="457200" rtl="0" algn="l">
              <a:lnSpc>
                <a:spcPct val="100000"/>
              </a:lnSpc>
              <a:spcBef>
                <a:spcPts val="0"/>
              </a:spcBef>
              <a:spcAft>
                <a:spcPts val="0"/>
              </a:spcAft>
              <a:buClr>
                <a:schemeClr val="dk1"/>
              </a:buClr>
              <a:buSzPts val="3900"/>
              <a:buFont typeface="Times New Roman"/>
              <a:buChar char="●"/>
            </a:pPr>
            <a:r>
              <a:rPr lang="en-US" sz="3900">
                <a:solidFill>
                  <a:schemeClr val="dk1"/>
                </a:solidFill>
                <a:latin typeface="Times New Roman"/>
                <a:ea typeface="Times New Roman"/>
                <a:cs typeface="Times New Roman"/>
                <a:sym typeface="Times New Roman"/>
              </a:rPr>
              <a:t>Challenge stress appraisals did not moderate the association between minority stress and study outcomes, however, challenge stress appraisals was found to be a significant  predictor for higher self esteem and academic school connectedness. </a:t>
            </a:r>
            <a:endParaRPr sz="3900">
              <a:solidFill>
                <a:schemeClr val="dk1"/>
              </a:solidFill>
              <a:latin typeface="Times New Roman"/>
              <a:ea typeface="Times New Roman"/>
              <a:cs typeface="Times New Roman"/>
              <a:sym typeface="Times New Roman"/>
            </a:endParaRPr>
          </a:p>
          <a:p>
            <a:pPr indent="-476250" lvl="0" marL="457200" rtl="0" algn="l">
              <a:lnSpc>
                <a:spcPct val="100000"/>
              </a:lnSpc>
              <a:spcBef>
                <a:spcPts val="0"/>
              </a:spcBef>
              <a:spcAft>
                <a:spcPts val="0"/>
              </a:spcAft>
              <a:buClr>
                <a:schemeClr val="dk1"/>
              </a:buClr>
              <a:buSzPts val="3900"/>
              <a:buFont typeface="Times New Roman"/>
              <a:buChar char="●"/>
            </a:pPr>
            <a:r>
              <a:rPr lang="en-US" sz="3900">
                <a:solidFill>
                  <a:schemeClr val="dk1"/>
                </a:solidFill>
                <a:latin typeface="Times New Roman"/>
                <a:ea typeface="Times New Roman"/>
                <a:cs typeface="Times New Roman"/>
                <a:sym typeface="Times New Roman"/>
              </a:rPr>
              <a:t>WHY - WHAT CAN BE INFERRED???</a:t>
            </a:r>
            <a:endParaRPr sz="39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b="1" lang="en-US" sz="3900">
                <a:solidFill>
                  <a:schemeClr val="dk1"/>
                </a:solidFill>
                <a:latin typeface="Times New Roman"/>
                <a:ea typeface="Times New Roman"/>
                <a:cs typeface="Times New Roman"/>
                <a:sym typeface="Times New Roman"/>
              </a:rPr>
              <a:t>Limitations and Future Directions</a:t>
            </a:r>
            <a:endParaRPr b="1" sz="3900">
              <a:solidFill>
                <a:schemeClr val="dk1"/>
              </a:solidFill>
              <a:latin typeface="Times New Roman"/>
              <a:ea typeface="Times New Roman"/>
              <a:cs typeface="Times New Roman"/>
              <a:sym typeface="Times New Roman"/>
            </a:endParaRPr>
          </a:p>
          <a:p>
            <a:pPr indent="-476250" lvl="0" marL="457200" rtl="0" algn="l">
              <a:lnSpc>
                <a:spcPct val="100000"/>
              </a:lnSpc>
              <a:spcBef>
                <a:spcPts val="0"/>
              </a:spcBef>
              <a:spcAft>
                <a:spcPts val="0"/>
              </a:spcAft>
              <a:buClr>
                <a:schemeClr val="dk1"/>
              </a:buClr>
              <a:buSzPts val="3900"/>
              <a:buFont typeface="Times New Roman"/>
              <a:buChar char="●"/>
            </a:pPr>
            <a:r>
              <a:rPr lang="en-US" sz="3900">
                <a:solidFill>
                  <a:schemeClr val="dk1"/>
                </a:solidFill>
                <a:latin typeface="Times New Roman"/>
                <a:ea typeface="Times New Roman"/>
                <a:cs typeface="Times New Roman"/>
                <a:sym typeface="Times New Roman"/>
              </a:rPr>
              <a:t>We were not able to control for COVID related stress.</a:t>
            </a:r>
            <a:endParaRPr sz="3900">
              <a:solidFill>
                <a:schemeClr val="dk1"/>
              </a:solidFill>
              <a:latin typeface="Times New Roman"/>
              <a:ea typeface="Times New Roman"/>
              <a:cs typeface="Times New Roman"/>
              <a:sym typeface="Times New Roman"/>
            </a:endParaRPr>
          </a:p>
          <a:p>
            <a:pPr indent="-476250" lvl="0" marL="457200" rtl="0" algn="l">
              <a:lnSpc>
                <a:spcPct val="100000"/>
              </a:lnSpc>
              <a:spcBef>
                <a:spcPts val="0"/>
              </a:spcBef>
              <a:spcAft>
                <a:spcPts val="0"/>
              </a:spcAft>
              <a:buClr>
                <a:schemeClr val="dk1"/>
              </a:buClr>
              <a:buSzPts val="3900"/>
              <a:buFont typeface="Times New Roman"/>
              <a:buChar char="●"/>
            </a:pPr>
            <a:r>
              <a:rPr lang="en-US" sz="3900">
                <a:solidFill>
                  <a:schemeClr val="dk1"/>
                </a:solidFill>
                <a:latin typeface="Times New Roman"/>
                <a:ea typeface="Times New Roman"/>
                <a:cs typeface="Times New Roman"/>
                <a:sym typeface="Times New Roman"/>
              </a:rPr>
              <a:t>This may warrant future research to collect larger datasets to examine factors such as (e.g., student ethnic/racial breakdown of the university, amount of interaction with faculty and students, whether a post-secondary institution is a minority serving institution) that influence and potentially explain this difference.</a:t>
            </a:r>
            <a:endParaRPr sz="3900">
              <a:solidFill>
                <a:schemeClr val="dk1"/>
              </a:solidFill>
              <a:latin typeface="Times New Roman"/>
              <a:ea typeface="Times New Roman"/>
              <a:cs typeface="Times New Roman"/>
              <a:sym typeface="Times New Roman"/>
            </a:endParaRPr>
          </a:p>
          <a:p>
            <a:pPr indent="-476250" lvl="0" marL="457200" rtl="0" algn="l">
              <a:lnSpc>
                <a:spcPct val="100000"/>
              </a:lnSpc>
              <a:spcBef>
                <a:spcPts val="0"/>
              </a:spcBef>
              <a:spcAft>
                <a:spcPts val="0"/>
              </a:spcAft>
              <a:buClr>
                <a:schemeClr val="dk1"/>
              </a:buClr>
              <a:buSzPts val="3900"/>
              <a:buFont typeface="Times New Roman"/>
              <a:buChar char="●"/>
            </a:pPr>
            <a:r>
              <a:rPr lang="en-US" sz="3900">
                <a:solidFill>
                  <a:schemeClr val="dk1"/>
                </a:solidFill>
                <a:latin typeface="Times New Roman"/>
                <a:ea typeface="Times New Roman"/>
                <a:cs typeface="Times New Roman"/>
                <a:sym typeface="Times New Roman"/>
              </a:rPr>
              <a:t>Due to the sample coming from our specific university’s community during a historical period in our educational infrastructure, the results cannot be generalized to university communities outside of our own, and replication studies should be conducted in the future. Students may have had differing experiences depending on the concentration of COVID cases within their immediate community.</a:t>
            </a:r>
            <a:endParaRPr sz="3900">
              <a:solidFill>
                <a:schemeClr val="dk1"/>
              </a:solidFill>
              <a:latin typeface="Times New Roman"/>
              <a:ea typeface="Times New Roman"/>
              <a:cs typeface="Times New Roman"/>
              <a:sym typeface="Times New Roman"/>
            </a:endParaRPr>
          </a:p>
          <a:p>
            <a:pPr indent="-476250" lvl="0" marL="457200" rtl="0" algn="l">
              <a:lnSpc>
                <a:spcPct val="100000"/>
              </a:lnSpc>
              <a:spcBef>
                <a:spcPts val="0"/>
              </a:spcBef>
              <a:spcAft>
                <a:spcPts val="0"/>
              </a:spcAft>
              <a:buClr>
                <a:schemeClr val="dk1"/>
              </a:buClr>
              <a:buSzPts val="3900"/>
              <a:buFont typeface="Times New Roman"/>
              <a:buChar char="●"/>
            </a:pPr>
            <a:r>
              <a:rPr lang="en-US" sz="3900">
                <a:solidFill>
                  <a:schemeClr val="dk1"/>
                </a:solidFill>
                <a:latin typeface="Times New Roman"/>
                <a:ea typeface="Times New Roman"/>
                <a:cs typeface="Times New Roman"/>
                <a:sym typeface="Times New Roman"/>
              </a:rPr>
              <a:t>T</a:t>
            </a:r>
            <a:r>
              <a:rPr lang="en-US" sz="3900">
                <a:solidFill>
                  <a:schemeClr val="dk1"/>
                </a:solidFill>
                <a:latin typeface="Times New Roman"/>
                <a:ea typeface="Times New Roman"/>
                <a:cs typeface="Times New Roman"/>
                <a:sym typeface="Times New Roman"/>
              </a:rPr>
              <a:t>he COVID pandemic may have influenced a student’s beliefs, attitudes, and emotions related to challenge appraisal stressors, as needs and strategies are shifted to address immediately new overarching stressors. Due to the overwhelming nature of the pandemic, students’ capacity for reappraising stressful circumstances may have been rendered less effective.</a:t>
            </a:r>
            <a:endParaRPr sz="3900">
              <a:solidFill>
                <a:srgbClr val="434343"/>
              </a:solidFill>
              <a:latin typeface="Times New Roman"/>
              <a:ea typeface="Times New Roman"/>
              <a:cs typeface="Times New Roman"/>
              <a:sym typeface="Times New Roman"/>
            </a:endParaRPr>
          </a:p>
          <a:p>
            <a:pPr indent="-476250" lvl="0" marL="457200" rtl="0" algn="l">
              <a:lnSpc>
                <a:spcPct val="100000"/>
              </a:lnSpc>
              <a:spcBef>
                <a:spcPts val="0"/>
              </a:spcBef>
              <a:spcAft>
                <a:spcPts val="0"/>
              </a:spcAft>
              <a:buClr>
                <a:srgbClr val="434343"/>
              </a:buClr>
              <a:buSzPts val="3900"/>
              <a:buFont typeface="Times New Roman"/>
              <a:buChar char="●"/>
            </a:pPr>
            <a:r>
              <a:rPr lang="en-US" sz="3900">
                <a:solidFill>
                  <a:srgbClr val="434343"/>
                </a:solidFill>
                <a:latin typeface="Times New Roman"/>
                <a:ea typeface="Times New Roman"/>
                <a:cs typeface="Times New Roman"/>
                <a:sym typeface="Times New Roman"/>
              </a:rPr>
              <a:t>We only focus on ethnic minority stress in which minority stress goes beyond looking at culture to other diverse identities in which could be does not take into account the intersectionality of identities whom may still be experiencing stress</a:t>
            </a:r>
            <a:endParaRPr sz="3900">
              <a:solidFill>
                <a:srgbClr val="434343"/>
              </a:solidFill>
              <a:latin typeface="Times New Roman"/>
              <a:ea typeface="Times New Roman"/>
              <a:cs typeface="Times New Roman"/>
              <a:sym typeface="Times New Roman"/>
            </a:endParaRPr>
          </a:p>
          <a:p>
            <a:pPr indent="-476250" lvl="0" marL="457200" rtl="0" algn="l">
              <a:lnSpc>
                <a:spcPct val="100000"/>
              </a:lnSpc>
              <a:spcBef>
                <a:spcPts val="0"/>
              </a:spcBef>
              <a:spcAft>
                <a:spcPts val="0"/>
              </a:spcAft>
              <a:buClr>
                <a:srgbClr val="434343"/>
              </a:buClr>
              <a:buSzPts val="3900"/>
              <a:buFont typeface="Times New Roman"/>
              <a:buChar char="●"/>
            </a:pPr>
            <a:r>
              <a:rPr lang="en-US" sz="3900">
                <a:solidFill>
                  <a:srgbClr val="434343"/>
                </a:solidFill>
                <a:latin typeface="Times New Roman"/>
                <a:ea typeface="Times New Roman"/>
                <a:cs typeface="Times New Roman"/>
                <a:sym typeface="Times New Roman"/>
              </a:rPr>
              <a:t>At the time of the study, Ethnic minority stress was focused on one identity rather than the diverse set of identities that minority stress could be applicable considering the intersectionality of </a:t>
            </a:r>
            <a:endParaRPr sz="3900">
              <a:solidFill>
                <a:srgbClr val="434343"/>
              </a:solidFill>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graphicFrame>
        <p:nvGraphicFramePr>
          <p:cNvPr id="117" name="Google Shape;117;p17"/>
          <p:cNvGraphicFramePr/>
          <p:nvPr/>
        </p:nvGraphicFramePr>
        <p:xfrm>
          <a:off x="228601" y="883859"/>
          <a:ext cx="3000000" cy="3000000"/>
        </p:xfrm>
        <a:graphic>
          <a:graphicData uri="http://schemas.openxmlformats.org/drawingml/2006/table">
            <a:tbl>
              <a:tblPr>
                <a:noFill/>
                <a:tableStyleId>{DDE16B3F-5B1C-495A-916F-081723F15213}</a:tableStyleId>
              </a:tblPr>
              <a:tblGrid>
                <a:gridCol w="2533825"/>
                <a:gridCol w="2533825"/>
                <a:gridCol w="2533825"/>
                <a:gridCol w="2533825"/>
                <a:gridCol w="2533825"/>
                <a:gridCol w="2533825"/>
                <a:gridCol w="2533825"/>
              </a:tblGrid>
              <a:tr h="1295100">
                <a:tc gridSpan="7">
                  <a:txBody>
                    <a:bodyPr/>
                    <a:lstStyle/>
                    <a:p>
                      <a:pPr indent="0" lvl="0" marL="0" rtl="0" algn="l">
                        <a:lnSpc>
                          <a:spcPct val="115000"/>
                        </a:lnSpc>
                        <a:spcBef>
                          <a:spcPts val="0"/>
                        </a:spcBef>
                        <a:spcAft>
                          <a:spcPts val="0"/>
                        </a:spcAft>
                        <a:buNone/>
                      </a:pPr>
                      <a:r>
                        <a:rPr lang="en-US" sz="3200">
                          <a:latin typeface="Times New Roman"/>
                          <a:ea typeface="Times New Roman"/>
                          <a:cs typeface="Times New Roman"/>
                          <a:sym typeface="Times New Roman"/>
                        </a:rPr>
                        <a:t>Table </a:t>
                      </a:r>
                      <a:r>
                        <a:rPr lang="en-US" sz="3200">
                          <a:latin typeface="Times New Roman"/>
                          <a:ea typeface="Times New Roman"/>
                          <a:cs typeface="Times New Roman"/>
                          <a:sym typeface="Times New Roman"/>
                        </a:rPr>
                        <a:t>2</a:t>
                      </a:r>
                      <a:r>
                        <a:rPr b="1" lang="en-US" sz="3200">
                          <a:latin typeface="Times New Roman"/>
                          <a:ea typeface="Times New Roman"/>
                          <a:cs typeface="Times New Roman"/>
                          <a:sym typeface="Times New Roman"/>
                        </a:rPr>
                        <a:t>. </a:t>
                      </a:r>
                      <a:endParaRPr/>
                    </a:p>
                    <a:p>
                      <a:pPr indent="0" lvl="0" marL="0" rtl="0" algn="l">
                        <a:lnSpc>
                          <a:spcPct val="115000"/>
                        </a:lnSpc>
                        <a:spcBef>
                          <a:spcPts val="0"/>
                        </a:spcBef>
                        <a:spcAft>
                          <a:spcPts val="0"/>
                        </a:spcAft>
                        <a:buNone/>
                      </a:pPr>
                      <a:r>
                        <a:rPr i="1" lang="en-US" sz="3200">
                          <a:latin typeface="Times New Roman"/>
                          <a:ea typeface="Times New Roman"/>
                          <a:cs typeface="Times New Roman"/>
                          <a:sym typeface="Times New Roman"/>
                        </a:rPr>
                        <a:t>ran as is</a:t>
                      </a:r>
                      <a:endParaRPr i="1" sz="3200">
                        <a:latin typeface="Times New Roman"/>
                        <a:ea typeface="Times New Roman"/>
                        <a:cs typeface="Times New Roman"/>
                        <a:sym typeface="Times New Roman"/>
                      </a:endParaRPr>
                    </a:p>
                  </a:txBody>
                  <a:tcPr marT="91425" marB="91425" marR="91425" marL="914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c hMerge="1"/>
                <a:tc hMerge="1"/>
                <a:tc hMerge="1"/>
                <a:tc hMerge="1"/>
              </a:tr>
              <a:tr h="738975">
                <a:tc rowSpan="2">
                  <a:txBody>
                    <a:bodyPr/>
                    <a:lstStyle/>
                    <a:p>
                      <a:pPr indent="0" lvl="0" marL="0" rtl="0" algn="l">
                        <a:lnSpc>
                          <a:spcPct val="115000"/>
                        </a:lnSpc>
                        <a:spcBef>
                          <a:spcPts val="0"/>
                        </a:spcBef>
                        <a:spcAft>
                          <a:spcPts val="0"/>
                        </a:spcAft>
                        <a:buNone/>
                      </a:pPr>
                      <a:r>
                        <a:rPr lang="en-US" sz="3200">
                          <a:latin typeface="Times New Roman"/>
                          <a:ea typeface="Times New Roman"/>
                          <a:cs typeface="Times New Roman"/>
                          <a:sym typeface="Times New Roman"/>
                        </a:rPr>
                        <a:t> </a:t>
                      </a:r>
                      <a:endParaRPr sz="3200">
                        <a:latin typeface="Times New Roman"/>
                        <a:ea typeface="Times New Roman"/>
                        <a:cs typeface="Times New Roman"/>
                        <a:sym typeface="Times New Roman"/>
                      </a:endParaRPr>
                    </a:p>
                    <a:p>
                      <a:pPr indent="0" lvl="0" marL="0" rtl="0" algn="l">
                        <a:lnSpc>
                          <a:spcPct val="115000"/>
                        </a:lnSpc>
                        <a:spcBef>
                          <a:spcPts val="0"/>
                        </a:spcBef>
                        <a:spcAft>
                          <a:spcPts val="0"/>
                        </a:spcAft>
                        <a:buNone/>
                      </a:pPr>
                      <a:r>
                        <a:rPr lang="en-US" sz="3200">
                          <a:latin typeface="Times New Roman"/>
                          <a:ea typeface="Times New Roman"/>
                          <a:cs typeface="Times New Roman"/>
                          <a:sym typeface="Times New Roman"/>
                        </a:rPr>
                        <a:t>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gridSpan="3">
                  <a:txBody>
                    <a:bodyPr/>
                    <a:lstStyle/>
                    <a:p>
                      <a:pPr indent="0" lvl="0" marL="0" rtl="0" algn="ctr">
                        <a:lnSpc>
                          <a:spcPct val="115000"/>
                        </a:lnSpc>
                        <a:spcBef>
                          <a:spcPts val="0"/>
                        </a:spcBef>
                        <a:spcAft>
                          <a:spcPts val="0"/>
                        </a:spcAft>
                        <a:buNone/>
                      </a:pPr>
                      <a:r>
                        <a:rPr lang="en-US" sz="3200">
                          <a:latin typeface="Times New Roman"/>
                          <a:ea typeface="Times New Roman"/>
                          <a:cs typeface="Times New Roman"/>
                          <a:sym typeface="Times New Roman"/>
                        </a:rPr>
                        <a:t>School Connectedness</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c gridSpan="3">
                  <a:txBody>
                    <a:bodyPr/>
                    <a:lstStyle/>
                    <a:p>
                      <a:pPr indent="0" lvl="0" marL="0" rtl="0" algn="ctr">
                        <a:lnSpc>
                          <a:spcPct val="115000"/>
                        </a:lnSpc>
                        <a:spcBef>
                          <a:spcPts val="0"/>
                        </a:spcBef>
                        <a:spcAft>
                          <a:spcPts val="0"/>
                        </a:spcAft>
                        <a:buNone/>
                      </a:pPr>
                      <a:r>
                        <a:rPr lang="en-US" sz="3200">
                          <a:latin typeface="Times New Roman"/>
                          <a:ea typeface="Times New Roman"/>
                          <a:cs typeface="Times New Roman"/>
                          <a:sym typeface="Times New Roman"/>
                        </a:rPr>
                        <a:t>Self-esteem</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r>
              <a:tr h="738975">
                <a:tc vMerge="1"/>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295100">
                <a:tc>
                  <a:txBody>
                    <a:bodyPr/>
                    <a:lstStyle/>
                    <a:p>
                      <a:pPr indent="0" lvl="0" marL="0" marR="0" rtl="0" algn="l">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Minority Achievement S</a:t>
                      </a:r>
                      <a:r>
                        <a:rPr lang="en-US" sz="3200" u="none" cap="none" strike="noStrike">
                          <a:latin typeface="Times New Roman"/>
                          <a:ea typeface="Times New Roman"/>
                          <a:cs typeface="Times New Roman"/>
                          <a:sym typeface="Times New Roman"/>
                        </a:rPr>
                        <a:t>tress</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US" sz="3200">
                          <a:latin typeface="Times New Roman"/>
                          <a:ea typeface="Times New Roman"/>
                          <a:cs typeface="Times New Roman"/>
                          <a:sym typeface="Times New Roman"/>
                        </a:rPr>
                        <a:t>-.16</a:t>
                      </a:r>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08</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.09</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-.21*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-.05</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 </a:t>
                      </a:r>
                      <a:r>
                        <a:rPr lang="en-US" sz="3200">
                          <a:latin typeface="Times New Roman"/>
                          <a:ea typeface="Times New Roman"/>
                          <a:cs typeface="Times New Roman"/>
                          <a:sym typeface="Times New Roman"/>
                        </a:rPr>
                        <a:t>-.04</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991850">
                <a:tc>
                  <a:txBody>
                    <a:bodyPr/>
                    <a:lstStyle/>
                    <a:p>
                      <a:pPr indent="0" lvl="0" marL="0" marR="0" rtl="0" algn="l">
                        <a:lnSpc>
                          <a:spcPct val="115000"/>
                        </a:lnSpc>
                        <a:spcBef>
                          <a:spcPts val="0"/>
                        </a:spcBef>
                        <a:spcAft>
                          <a:spcPts val="0"/>
                        </a:spcAft>
                        <a:buNone/>
                      </a:pPr>
                      <a:r>
                        <a:rPr lang="en-US" sz="3200">
                          <a:latin typeface="Times New Roman"/>
                          <a:ea typeface="Times New Roman"/>
                          <a:cs typeface="Times New Roman"/>
                          <a:sym typeface="Times New Roman"/>
                        </a:rPr>
                        <a:t>Challenge Stress Appraisal</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.28**</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.27**</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.61**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.61**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738975">
                <a:tc>
                  <a:txBody>
                    <a:bodyPr/>
                    <a:lstStyle/>
                    <a:p>
                      <a:pPr indent="0" lvl="0" marL="0" marR="0" rtl="0" algn="l">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Interaction</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.07</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-.04</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738975">
                <a:tc>
                  <a:txBody>
                    <a:bodyPr/>
                    <a:lstStyle/>
                    <a:p>
                      <a:pPr indent="0" lvl="0" marL="0" marR="0" rtl="0" algn="l">
                        <a:lnSpc>
                          <a:spcPct val="115000"/>
                        </a:lnSpc>
                        <a:spcBef>
                          <a:spcPts val="0"/>
                        </a:spcBef>
                        <a:spcAft>
                          <a:spcPts val="0"/>
                        </a:spcAft>
                        <a:buClr>
                          <a:srgbClr val="000000"/>
                        </a:buClr>
                        <a:buSzPts val="3200"/>
                        <a:buFont typeface="Arial"/>
                        <a:buNone/>
                      </a:pPr>
                      <a:r>
                        <a:rPr i="1" lang="en-US" sz="3200" u="none" cap="none" strike="noStrike">
                          <a:latin typeface="Times New Roman"/>
                          <a:ea typeface="Times New Roman"/>
                          <a:cs typeface="Times New Roman"/>
                          <a:sym typeface="Times New Roman"/>
                        </a:rPr>
                        <a:t>R</a:t>
                      </a:r>
                      <a:r>
                        <a:rPr baseline="30000" lang="en-US" sz="3200" u="none" cap="none" strike="noStrike">
                          <a:latin typeface="Times New Roman"/>
                          <a:ea typeface="Times New Roman"/>
                          <a:cs typeface="Times New Roman"/>
                          <a:sym typeface="Times New Roman"/>
                        </a:rPr>
                        <a:t>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.03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10</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10</a:t>
                      </a:r>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05</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39</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39</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738975">
                <a:tc>
                  <a:txBody>
                    <a:bodyPr/>
                    <a:lstStyle/>
                    <a:p>
                      <a:pPr indent="0" lvl="0" marL="0" marR="0" rtl="0" algn="l">
                        <a:lnSpc>
                          <a:spcPct val="115000"/>
                        </a:lnSpc>
                        <a:spcBef>
                          <a:spcPts val="0"/>
                        </a:spcBef>
                        <a:spcAft>
                          <a:spcPts val="0"/>
                        </a:spcAft>
                        <a:buClr>
                          <a:srgbClr val="000000"/>
                        </a:buClr>
                        <a:buSzPts val="3200"/>
                        <a:buFont typeface="Arial"/>
                        <a:buNone/>
                      </a:pPr>
                      <a:r>
                        <a:rPr i="1" lang="en-US" sz="3200" u="none" cap="none" strike="noStrike">
                          <a:latin typeface="Times New Roman"/>
                          <a:ea typeface="Times New Roman"/>
                          <a:cs typeface="Times New Roman"/>
                          <a:sym typeface="Times New Roman"/>
                        </a:rPr>
                        <a:t>R</a:t>
                      </a:r>
                      <a:r>
                        <a:rPr baseline="30000" lang="en-US" sz="3200" u="none" cap="none" strike="noStrike">
                          <a:latin typeface="Times New Roman"/>
                          <a:ea typeface="Times New Roman"/>
                          <a:cs typeface="Times New Roman"/>
                          <a:sym typeface="Times New Roman"/>
                        </a:rPr>
                        <a:t>2 </a:t>
                      </a:r>
                      <a:r>
                        <a:rPr lang="en-US" sz="3200" u="none" cap="none" strike="noStrike">
                          <a:latin typeface="Times New Roman"/>
                          <a:ea typeface="Times New Roman"/>
                          <a:cs typeface="Times New Roman"/>
                          <a:sym typeface="Times New Roman"/>
                        </a:rPr>
                        <a:t>change</a:t>
                      </a:r>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03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07*</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.0</a:t>
                      </a:r>
                      <a:r>
                        <a:rPr lang="en-US" sz="3200">
                          <a:latin typeface="Times New Roman"/>
                          <a:ea typeface="Times New Roman"/>
                          <a:cs typeface="Times New Roman"/>
                          <a:sym typeface="Times New Roman"/>
                        </a:rPr>
                        <a:t>06</a:t>
                      </a:r>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05*</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34**</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002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854250">
                <a:tc>
                  <a:txBody>
                    <a:bodyPr/>
                    <a:lstStyle/>
                    <a:p>
                      <a:pPr indent="0" lvl="0" marL="0" marR="0" rtl="0" algn="l">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Model F</a:t>
                      </a:r>
                      <a:endParaRPr baseline="30000"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3.12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6.40**</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4.50**</a:t>
                      </a:r>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5.68</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37.04**</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24.69**</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738975">
                <a:tc gridSpan="7">
                  <a:txBody>
                    <a:bodyPr/>
                    <a:lstStyle/>
                    <a:p>
                      <a:pPr indent="0" lvl="0" marL="0" marR="0" rtl="0" algn="l">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Note: Standardized Betas reported. *</a:t>
                      </a:r>
                      <a:r>
                        <a:rPr i="1" lang="en-US" sz="3200" u="none" cap="none" strike="noStrike">
                          <a:latin typeface="Times New Roman"/>
                          <a:ea typeface="Times New Roman"/>
                          <a:cs typeface="Times New Roman"/>
                          <a:sym typeface="Times New Roman"/>
                        </a:rPr>
                        <a:t>p</a:t>
                      </a:r>
                      <a:r>
                        <a:rPr lang="en-US" sz="3200" u="none" cap="none" strike="noStrike">
                          <a:latin typeface="Times New Roman"/>
                          <a:ea typeface="Times New Roman"/>
                          <a:cs typeface="Times New Roman"/>
                          <a:sym typeface="Times New Roman"/>
                        </a:rPr>
                        <a:t> &lt; .05, **</a:t>
                      </a:r>
                      <a:r>
                        <a:rPr i="1" lang="en-US" sz="3200" u="none" cap="none" strike="noStrike">
                          <a:latin typeface="Times New Roman"/>
                          <a:ea typeface="Times New Roman"/>
                          <a:cs typeface="Times New Roman"/>
                          <a:sym typeface="Times New Roman"/>
                        </a:rPr>
                        <a:t>p</a:t>
                      </a:r>
                      <a:r>
                        <a:rPr lang="en-US" sz="3200" u="none" cap="none" strike="noStrike">
                          <a:latin typeface="Times New Roman"/>
                          <a:ea typeface="Times New Roman"/>
                          <a:cs typeface="Times New Roman"/>
                          <a:sym typeface="Times New Roman"/>
                        </a:rPr>
                        <a:t> &lt; .01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c hMerge="1"/>
                <a:tc hMerge="1"/>
                <a:tc hMerge="1"/>
                <a:tc hMerge="1"/>
              </a:tr>
            </a:tbl>
          </a:graphicData>
        </a:graphic>
      </p:graphicFrame>
      <p:graphicFrame>
        <p:nvGraphicFramePr>
          <p:cNvPr id="118" name="Google Shape;118;p17"/>
          <p:cNvGraphicFramePr/>
          <p:nvPr/>
        </p:nvGraphicFramePr>
        <p:xfrm>
          <a:off x="-685799" y="12872302"/>
          <a:ext cx="3000000" cy="3000000"/>
        </p:xfrm>
        <a:graphic>
          <a:graphicData uri="http://schemas.openxmlformats.org/drawingml/2006/table">
            <a:tbl>
              <a:tblPr>
                <a:noFill/>
                <a:tableStyleId>{DDE16B3F-5B1C-495A-916F-081723F15213}</a:tableStyleId>
              </a:tblPr>
              <a:tblGrid>
                <a:gridCol w="2776350"/>
                <a:gridCol w="1016225"/>
                <a:gridCol w="1016225"/>
                <a:gridCol w="1016225"/>
                <a:gridCol w="1016225"/>
                <a:gridCol w="1016225"/>
                <a:gridCol w="1016225"/>
                <a:gridCol w="1016225"/>
                <a:gridCol w="1016225"/>
                <a:gridCol w="1016225"/>
                <a:gridCol w="1016225"/>
                <a:gridCol w="1016225"/>
                <a:gridCol w="1016225"/>
                <a:gridCol w="1016225"/>
                <a:gridCol w="1016225"/>
                <a:gridCol w="1016225"/>
                <a:gridCol w="1016225"/>
                <a:gridCol w="1016225"/>
                <a:gridCol w="1016225"/>
              </a:tblGrid>
              <a:tr h="1331350">
                <a:tc gridSpan="19">
                  <a:txBody>
                    <a:bodyPr/>
                    <a:lstStyle/>
                    <a:p>
                      <a:pPr indent="0" lvl="0" marL="0" rtl="0" algn="l">
                        <a:lnSpc>
                          <a:spcPct val="115000"/>
                        </a:lnSpc>
                        <a:spcBef>
                          <a:spcPts val="0"/>
                        </a:spcBef>
                        <a:spcAft>
                          <a:spcPts val="0"/>
                        </a:spcAft>
                        <a:buNone/>
                      </a:pPr>
                      <a:r>
                        <a:rPr lang="en-US" sz="3200">
                          <a:latin typeface="Times New Roman"/>
                          <a:ea typeface="Times New Roman"/>
                          <a:cs typeface="Times New Roman"/>
                          <a:sym typeface="Times New Roman"/>
                        </a:rPr>
                        <a:t>Table 2</a:t>
                      </a:r>
                      <a:r>
                        <a:rPr b="1" lang="en-US" sz="3200">
                          <a:latin typeface="Times New Roman"/>
                          <a:ea typeface="Times New Roman"/>
                          <a:cs typeface="Times New Roman"/>
                          <a:sym typeface="Times New Roman"/>
                        </a:rPr>
                        <a:t>. </a:t>
                      </a:r>
                      <a:endParaRPr/>
                    </a:p>
                    <a:p>
                      <a:pPr indent="0" lvl="0" marL="0" rtl="0" algn="l">
                        <a:lnSpc>
                          <a:spcPct val="115000"/>
                        </a:lnSpc>
                        <a:spcBef>
                          <a:spcPts val="0"/>
                        </a:spcBef>
                        <a:spcAft>
                          <a:spcPts val="0"/>
                        </a:spcAft>
                        <a:buNone/>
                      </a:pPr>
                      <a:r>
                        <a:rPr i="1" lang="en-US" sz="3200">
                          <a:latin typeface="Times New Roman"/>
                          <a:ea typeface="Times New Roman"/>
                          <a:cs typeface="Times New Roman"/>
                          <a:sym typeface="Times New Roman"/>
                        </a:rPr>
                        <a:t>Minority Achievement Stress and School Connectedness by Challenge </a:t>
                      </a:r>
                      <a:r>
                        <a:rPr i="1" lang="en-US" sz="3200">
                          <a:latin typeface="Times New Roman"/>
                          <a:ea typeface="Times New Roman"/>
                          <a:cs typeface="Times New Roman"/>
                          <a:sym typeface="Times New Roman"/>
                        </a:rPr>
                        <a:t>Stress </a:t>
                      </a:r>
                      <a:r>
                        <a:rPr i="1" lang="en-US" sz="3200">
                          <a:latin typeface="Times New Roman"/>
                          <a:ea typeface="Times New Roman"/>
                          <a:cs typeface="Times New Roman"/>
                          <a:sym typeface="Times New Roman"/>
                        </a:rPr>
                        <a:t>Appraisals</a:t>
                      </a:r>
                      <a:endParaRPr i="1" sz="3200">
                        <a:latin typeface="Times New Roman"/>
                        <a:ea typeface="Times New Roman"/>
                        <a:cs typeface="Times New Roman"/>
                        <a:sym typeface="Times New Roman"/>
                      </a:endParaRPr>
                    </a:p>
                  </a:txBody>
                  <a:tcPr marT="91425" marB="91425" marR="91425" marL="914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c hMerge="1"/>
                <a:tc hMerge="1"/>
                <a:tc hMerge="1"/>
                <a:tc hMerge="1"/>
                <a:tc hMerge="1"/>
                <a:tc hMerge="1"/>
                <a:tc hMerge="1"/>
                <a:tc hMerge="1"/>
                <a:tc hMerge="1"/>
                <a:tc hMerge="1"/>
                <a:tc hMerge="1"/>
                <a:tc hMerge="1"/>
                <a:tc hMerge="1"/>
                <a:tc hMerge="1"/>
                <a:tc hMerge="1"/>
                <a:tc hMerge="1"/>
              </a:tr>
              <a:tr h="759675">
                <a:tc rowSpan="3">
                  <a:txBody>
                    <a:bodyPr/>
                    <a:lstStyle/>
                    <a:p>
                      <a:pPr indent="0" lvl="0" marL="0" rtl="0" algn="l">
                        <a:lnSpc>
                          <a:spcPct val="115000"/>
                        </a:lnSpc>
                        <a:spcBef>
                          <a:spcPts val="0"/>
                        </a:spcBef>
                        <a:spcAft>
                          <a:spcPts val="0"/>
                        </a:spcAft>
                        <a:buNone/>
                      </a:pPr>
                      <a:r>
                        <a:rPr lang="en-US" sz="3200">
                          <a:latin typeface="Times New Roman"/>
                          <a:ea typeface="Times New Roman"/>
                          <a:cs typeface="Times New Roman"/>
                          <a:sym typeface="Times New Roman"/>
                        </a:rPr>
                        <a:t> </a:t>
                      </a:r>
                      <a:endParaRPr sz="3200">
                        <a:latin typeface="Times New Roman"/>
                        <a:ea typeface="Times New Roman"/>
                        <a:cs typeface="Times New Roman"/>
                        <a:sym typeface="Times New Roman"/>
                      </a:endParaRPr>
                    </a:p>
                    <a:p>
                      <a:pPr indent="0" lvl="0" marL="0" rtl="0" algn="l">
                        <a:lnSpc>
                          <a:spcPct val="115000"/>
                        </a:lnSpc>
                        <a:spcBef>
                          <a:spcPts val="0"/>
                        </a:spcBef>
                        <a:spcAft>
                          <a:spcPts val="0"/>
                        </a:spcAft>
                        <a:buNone/>
                      </a:pPr>
                      <a:r>
                        <a:rPr lang="en-US" sz="3200">
                          <a:latin typeface="Times New Roman"/>
                          <a:ea typeface="Times New Roman"/>
                          <a:cs typeface="Times New Roman"/>
                          <a:sym typeface="Times New Roman"/>
                        </a:rPr>
                        <a:t>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gridSpan="6">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nonSOC (n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c hMerge="1"/>
                <a:tc hMerge="1"/>
                <a:tc hMerge="1"/>
                <a:tc gridSpan="6">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SOC (n=)</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c hMerge="1"/>
                <a:tc hMerge="1"/>
                <a:tc hMerge="1"/>
                <a:tc gridSpan="6">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Entire Sample (N=)</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c hMerge="1"/>
                <a:tc hMerge="1"/>
                <a:tc hMerge="1"/>
              </a:tr>
              <a:tr h="1331350">
                <a:tc vMerge="1"/>
                <a:tc gridSpan="3">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School Connectedness</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c gridSpan="3">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Self-esteem</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c gridSpan="3">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School Connectedness</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c gridSpan="3">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Self-esteem</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c gridSpan="3">
                  <a:txBody>
                    <a:bodyPr/>
                    <a:lstStyle/>
                    <a:p>
                      <a:pPr indent="0" lvl="0" marL="0" rtl="0" algn="ctr">
                        <a:lnSpc>
                          <a:spcPct val="115000"/>
                        </a:lnSpc>
                        <a:spcBef>
                          <a:spcPts val="0"/>
                        </a:spcBef>
                        <a:spcAft>
                          <a:spcPts val="0"/>
                        </a:spcAft>
                        <a:buNone/>
                      </a:pPr>
                      <a:r>
                        <a:rPr lang="en-US" sz="3200">
                          <a:latin typeface="Times New Roman"/>
                          <a:ea typeface="Times New Roman"/>
                          <a:cs typeface="Times New Roman"/>
                          <a:sym typeface="Times New Roman"/>
                        </a:rPr>
                        <a:t>School Connectednes</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c gridSpan="3">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Self-esteem</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r>
              <a:tr h="1331350">
                <a:tc vMerge="1"/>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Step 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Step 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Step 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Step 1</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Step 2</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Step 3</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Step 1</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Step 2</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Step 3</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Step 1</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Step 2</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Step 3</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903025">
                <a:tc>
                  <a:txBody>
                    <a:bodyPr/>
                    <a:lstStyle/>
                    <a:p>
                      <a:pPr indent="0" lvl="0" marL="0" marR="0" rtl="0" algn="l">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Minority </a:t>
                      </a:r>
                      <a:r>
                        <a:rPr lang="en-US" sz="3200" u="none" cap="none" strike="noStrike">
                          <a:latin typeface="Times New Roman"/>
                          <a:ea typeface="Times New Roman"/>
                          <a:cs typeface="Times New Roman"/>
                          <a:sym typeface="Times New Roman"/>
                        </a:rPr>
                        <a:t>stress</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US" sz="3200">
                          <a:latin typeface="Times New Roman"/>
                          <a:ea typeface="Times New Roman"/>
                          <a:cs typeface="Times New Roman"/>
                          <a:sym typeface="Times New Roman"/>
                        </a:rPr>
                        <a:t>-.14</a:t>
                      </a:r>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.07</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08</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-.07</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07</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 .</a:t>
                      </a:r>
                      <a:r>
                        <a:rPr lang="en-US" sz="3200">
                          <a:latin typeface="Times New Roman"/>
                          <a:ea typeface="Times New Roman"/>
                          <a:cs typeface="Times New Roman"/>
                          <a:sym typeface="Times New Roman"/>
                        </a:rPr>
                        <a:t>10</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-.17</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-.12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-.114</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-.41**</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-.27*</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-.27*</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331350">
                <a:tc>
                  <a:txBody>
                    <a:bodyPr/>
                    <a:lstStyle/>
                    <a:p>
                      <a:pPr indent="0" lvl="0" marL="0" marR="0" rtl="0" algn="l">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Appraisal</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 .</a:t>
                      </a:r>
                      <a:r>
                        <a:rPr lang="en-US" sz="3200">
                          <a:latin typeface="Times New Roman"/>
                          <a:ea typeface="Times New Roman"/>
                          <a:cs typeface="Times New Roman"/>
                          <a:sym typeface="Times New Roman"/>
                        </a:rPr>
                        <a:t>35**</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35**</a:t>
                      </a:r>
                      <a:r>
                        <a:rPr lang="en-US" sz="3200" u="none" cap="none" strike="noStrike">
                          <a:latin typeface="Times New Roman"/>
                          <a:ea typeface="Times New Roman"/>
                          <a:cs typeface="Times New Roman"/>
                          <a:sym typeface="Times New Roman"/>
                        </a:rPr>
                        <a:t>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 </a:t>
                      </a:r>
                      <a:r>
                        <a:rPr lang="en-US" sz="3200">
                          <a:latin typeface="Times New Roman"/>
                          <a:ea typeface="Times New Roman"/>
                          <a:cs typeface="Times New Roman"/>
                          <a:sym typeface="Times New Roman"/>
                        </a:rPr>
                        <a:t>.70**</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 </a:t>
                      </a:r>
                      <a:r>
                        <a:rPr lang="en-US" sz="3200">
                          <a:latin typeface="Times New Roman"/>
                          <a:ea typeface="Times New Roman"/>
                          <a:cs typeface="Times New Roman"/>
                          <a:sym typeface="Times New Roman"/>
                        </a:rPr>
                        <a:t>.68**</a:t>
                      </a:r>
                      <a:endParaRPr baseline="30000"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.19</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.11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t/>
                      </a:r>
                      <a:endParaRPr baseline="30000"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.45**</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.40**</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759675">
                <a:tc>
                  <a:txBody>
                    <a:bodyPr/>
                    <a:lstStyle/>
                    <a:p>
                      <a:pPr indent="0" lvl="0" marL="0" marR="0" rtl="0" algn="l">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Interaction</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.04</a:t>
                      </a:r>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-.10</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.19</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.11</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759675">
                <a:tc>
                  <a:txBody>
                    <a:bodyPr/>
                    <a:lstStyle/>
                    <a:p>
                      <a:pPr indent="0" lvl="0" marL="0" marR="0" rtl="0" algn="l">
                        <a:lnSpc>
                          <a:spcPct val="115000"/>
                        </a:lnSpc>
                        <a:spcBef>
                          <a:spcPts val="0"/>
                        </a:spcBef>
                        <a:spcAft>
                          <a:spcPts val="0"/>
                        </a:spcAft>
                        <a:buClr>
                          <a:srgbClr val="000000"/>
                        </a:buClr>
                        <a:buSzPts val="3200"/>
                        <a:buFont typeface="Arial"/>
                        <a:buNone/>
                      </a:pPr>
                      <a:r>
                        <a:rPr i="1" lang="en-US" sz="3200" u="none" cap="none" strike="noStrike">
                          <a:latin typeface="Times New Roman"/>
                          <a:ea typeface="Times New Roman"/>
                          <a:cs typeface="Times New Roman"/>
                          <a:sym typeface="Times New Roman"/>
                        </a:rPr>
                        <a:t>R</a:t>
                      </a:r>
                      <a:r>
                        <a:rPr baseline="30000" lang="en-US" sz="3200" u="none" cap="none" strike="noStrike">
                          <a:latin typeface="Times New Roman"/>
                          <a:ea typeface="Times New Roman"/>
                          <a:cs typeface="Times New Roman"/>
                          <a:sym typeface="Times New Roman"/>
                        </a:rPr>
                        <a:t>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.0</a:t>
                      </a:r>
                      <a:r>
                        <a:rPr lang="en-US" sz="3200">
                          <a:latin typeface="Times New Roman"/>
                          <a:ea typeface="Times New Roman"/>
                          <a:cs typeface="Times New Roman"/>
                          <a:sym typeface="Times New Roman"/>
                        </a:rPr>
                        <a:t>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.1</a:t>
                      </a:r>
                      <a:r>
                        <a:rPr lang="en-US" sz="3200">
                          <a:latin typeface="Times New Roman"/>
                          <a:ea typeface="Times New Roman"/>
                          <a:cs typeface="Times New Roman"/>
                          <a:sym typeface="Times New Roman"/>
                        </a:rPr>
                        <a:t>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14</a:t>
                      </a:r>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005</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47**</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.48</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.03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.06</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.09</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.16</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.35</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.36</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759675">
                <a:tc>
                  <a:txBody>
                    <a:bodyPr/>
                    <a:lstStyle/>
                    <a:p>
                      <a:pPr indent="0" lvl="0" marL="0" marR="0" rtl="0" algn="l">
                        <a:lnSpc>
                          <a:spcPct val="115000"/>
                        </a:lnSpc>
                        <a:spcBef>
                          <a:spcPts val="0"/>
                        </a:spcBef>
                        <a:spcAft>
                          <a:spcPts val="0"/>
                        </a:spcAft>
                        <a:buClr>
                          <a:srgbClr val="000000"/>
                        </a:buClr>
                        <a:buSzPts val="3200"/>
                        <a:buFont typeface="Arial"/>
                        <a:buNone/>
                      </a:pPr>
                      <a:r>
                        <a:rPr i="1" lang="en-US" sz="3200" u="none" cap="none" strike="noStrike">
                          <a:latin typeface="Times New Roman"/>
                          <a:ea typeface="Times New Roman"/>
                          <a:cs typeface="Times New Roman"/>
                          <a:sym typeface="Times New Roman"/>
                        </a:rPr>
                        <a:t>R</a:t>
                      </a:r>
                      <a:r>
                        <a:rPr baseline="30000" lang="en-US" sz="3200" u="none" cap="none" strike="noStrike">
                          <a:latin typeface="Times New Roman"/>
                          <a:ea typeface="Times New Roman"/>
                          <a:cs typeface="Times New Roman"/>
                          <a:sym typeface="Times New Roman"/>
                        </a:rPr>
                        <a:t>2 </a:t>
                      </a:r>
                      <a:r>
                        <a:rPr lang="en-US" sz="3200" u="none" cap="none" strike="noStrike">
                          <a:latin typeface="Times New Roman"/>
                          <a:ea typeface="Times New Roman"/>
                          <a:cs typeface="Times New Roman"/>
                          <a:sym typeface="Times New Roman"/>
                        </a:rPr>
                        <a:t>change</a:t>
                      </a:r>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02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.1</a:t>
                      </a:r>
                      <a:r>
                        <a:rPr lang="en-US" sz="3200">
                          <a:latin typeface="Times New Roman"/>
                          <a:ea typeface="Times New Roman"/>
                          <a:cs typeface="Times New Roman"/>
                          <a:sym typeface="Times New Roman"/>
                        </a:rPr>
                        <a:t>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.002</a:t>
                      </a:r>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005</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47**</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.0</a:t>
                      </a:r>
                      <a:r>
                        <a:rPr lang="en-US" sz="3200">
                          <a:latin typeface="Times New Roman"/>
                          <a:ea typeface="Times New Roman"/>
                          <a:cs typeface="Times New Roman"/>
                          <a:sym typeface="Times New Roman"/>
                        </a:rPr>
                        <a:t>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.03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.03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.03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.16*</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.18**</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.01</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331350">
                <a:tc>
                  <a:txBody>
                    <a:bodyPr/>
                    <a:lstStyle/>
                    <a:p>
                      <a:pPr indent="0" lvl="0" marL="0" marR="0" rtl="0" algn="l">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Model F</a:t>
                      </a:r>
                      <a:endParaRPr baseline="30000"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1</a:t>
                      </a:r>
                      <a:r>
                        <a:rPr lang="en-US" sz="3200">
                          <a:latin typeface="Times New Roman"/>
                          <a:ea typeface="Times New Roman"/>
                          <a:cs typeface="Times New Roman"/>
                          <a:sym typeface="Times New Roman"/>
                        </a:rPr>
                        <a:t>.28</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5.20**</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3.46*</a:t>
                      </a:r>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.32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30.19**</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20.51**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1.53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1.65</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1.65</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9.65*</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12.74**</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8.67*</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759675">
                <a:tc gridSpan="13">
                  <a:txBody>
                    <a:bodyPr/>
                    <a:lstStyle/>
                    <a:p>
                      <a:pPr indent="0" lvl="0" marL="0" marR="0" rtl="0" algn="l">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Note: Standardized Betas reported. *</a:t>
                      </a:r>
                      <a:r>
                        <a:rPr i="1" lang="en-US" sz="3200" u="none" cap="none" strike="noStrike">
                          <a:latin typeface="Times New Roman"/>
                          <a:ea typeface="Times New Roman"/>
                          <a:cs typeface="Times New Roman"/>
                          <a:sym typeface="Times New Roman"/>
                        </a:rPr>
                        <a:t>p</a:t>
                      </a:r>
                      <a:r>
                        <a:rPr lang="en-US" sz="3200" u="none" cap="none" strike="noStrike">
                          <a:latin typeface="Times New Roman"/>
                          <a:ea typeface="Times New Roman"/>
                          <a:cs typeface="Times New Roman"/>
                          <a:sym typeface="Times New Roman"/>
                        </a:rPr>
                        <a:t> &lt; .05, **</a:t>
                      </a:r>
                      <a:r>
                        <a:rPr i="1" lang="en-US" sz="3200" u="none" cap="none" strike="noStrike">
                          <a:latin typeface="Times New Roman"/>
                          <a:ea typeface="Times New Roman"/>
                          <a:cs typeface="Times New Roman"/>
                          <a:sym typeface="Times New Roman"/>
                        </a:rPr>
                        <a:t>p</a:t>
                      </a:r>
                      <a:r>
                        <a:rPr lang="en-US" sz="3200" u="none" cap="none" strike="noStrike">
                          <a:latin typeface="Times New Roman"/>
                          <a:ea typeface="Times New Roman"/>
                          <a:cs typeface="Times New Roman"/>
                          <a:sym typeface="Times New Roman"/>
                        </a:rPr>
                        <a:t> &lt; .01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c hMerge="1"/>
                <a:tc hMerge="1"/>
                <a:tc hMerge="1"/>
                <a:tc hMerge="1"/>
                <a:tc hMerge="1"/>
                <a:tc hMerge="1"/>
                <a:tc hMerge="1"/>
                <a:tc hMerge="1"/>
                <a:tc hMerge="1"/>
                <a:tc hMerge="1"/>
                <a:tc>
                  <a:txBody>
                    <a:bodyPr/>
                    <a:lstStyle/>
                    <a:p>
                      <a:pPr indent="0" lvl="0" marL="0" marR="0" rtl="0" algn="l">
                        <a:lnSpc>
                          <a:spcPct val="115000"/>
                        </a:lnSpc>
                        <a:spcBef>
                          <a:spcPts val="0"/>
                        </a:spcBef>
                        <a:spcAft>
                          <a:spcPts val="0"/>
                        </a:spcAft>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15000"/>
                        </a:lnSpc>
                        <a:spcBef>
                          <a:spcPts val="0"/>
                        </a:spcBef>
                        <a:spcAft>
                          <a:spcPts val="0"/>
                        </a:spcAft>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15000"/>
                        </a:lnSpc>
                        <a:spcBef>
                          <a:spcPts val="0"/>
                        </a:spcBef>
                        <a:spcAft>
                          <a:spcPts val="0"/>
                        </a:spcAft>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15000"/>
                        </a:lnSpc>
                        <a:spcBef>
                          <a:spcPts val="0"/>
                        </a:spcBef>
                        <a:spcAft>
                          <a:spcPts val="0"/>
                        </a:spcAft>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15000"/>
                        </a:lnSpc>
                        <a:spcBef>
                          <a:spcPts val="0"/>
                        </a:spcBef>
                        <a:spcAft>
                          <a:spcPts val="0"/>
                        </a:spcAft>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15000"/>
                        </a:lnSpc>
                        <a:spcBef>
                          <a:spcPts val="0"/>
                        </a:spcBef>
                        <a:spcAft>
                          <a:spcPts val="0"/>
                        </a:spcAft>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graphicFrame>
        <p:nvGraphicFramePr>
          <p:cNvPr id="119" name="Google Shape;119;p17"/>
          <p:cNvGraphicFramePr/>
          <p:nvPr/>
        </p:nvGraphicFramePr>
        <p:xfrm>
          <a:off x="23682876" y="1699052"/>
          <a:ext cx="3000000" cy="3000000"/>
        </p:xfrm>
        <a:graphic>
          <a:graphicData uri="http://schemas.openxmlformats.org/drawingml/2006/table">
            <a:tbl>
              <a:tblPr>
                <a:noFill/>
                <a:tableStyleId>{DDE16B3F-5B1C-495A-916F-081723F15213}</a:tableStyleId>
              </a:tblPr>
              <a:tblGrid>
                <a:gridCol w="3587575"/>
                <a:gridCol w="1522400"/>
                <a:gridCol w="1522400"/>
                <a:gridCol w="1522400"/>
                <a:gridCol w="1522400"/>
                <a:gridCol w="1522400"/>
                <a:gridCol w="1522400"/>
                <a:gridCol w="1522400"/>
                <a:gridCol w="1522400"/>
                <a:gridCol w="1522400"/>
              </a:tblGrid>
              <a:tr h="1331350">
                <a:tc gridSpan="10">
                  <a:txBody>
                    <a:bodyPr/>
                    <a:lstStyle/>
                    <a:p>
                      <a:pPr indent="0" lvl="0" marL="0" rtl="0" algn="l">
                        <a:lnSpc>
                          <a:spcPct val="115000"/>
                        </a:lnSpc>
                        <a:spcBef>
                          <a:spcPts val="0"/>
                        </a:spcBef>
                        <a:spcAft>
                          <a:spcPts val="0"/>
                        </a:spcAft>
                        <a:buNone/>
                      </a:pPr>
                      <a:r>
                        <a:rPr b="1" lang="en-US" sz="3200">
                          <a:latin typeface="Times New Roman"/>
                          <a:ea typeface="Times New Roman"/>
                          <a:cs typeface="Times New Roman"/>
                          <a:sym typeface="Times New Roman"/>
                        </a:rPr>
                        <a:t>Table 2</a:t>
                      </a:r>
                      <a:r>
                        <a:rPr b="1" lang="en-US" sz="3200">
                          <a:latin typeface="Times New Roman"/>
                          <a:ea typeface="Times New Roman"/>
                          <a:cs typeface="Times New Roman"/>
                          <a:sym typeface="Times New Roman"/>
                        </a:rPr>
                        <a:t>. </a:t>
                      </a:r>
                      <a:endParaRPr b="1"/>
                    </a:p>
                    <a:p>
                      <a:pPr indent="0" lvl="0" marL="0" rtl="0" algn="l">
                        <a:lnSpc>
                          <a:spcPct val="115000"/>
                        </a:lnSpc>
                        <a:spcBef>
                          <a:spcPts val="0"/>
                        </a:spcBef>
                        <a:spcAft>
                          <a:spcPts val="0"/>
                        </a:spcAft>
                        <a:buNone/>
                      </a:pPr>
                      <a:r>
                        <a:rPr i="1" lang="en-US" sz="3200">
                          <a:latin typeface="Times New Roman"/>
                          <a:ea typeface="Times New Roman"/>
                          <a:cs typeface="Times New Roman"/>
                          <a:sym typeface="Times New Roman"/>
                        </a:rPr>
                        <a:t>School connectedness as predicted by Minority Achievement Stress and Challenge </a:t>
                      </a:r>
                      <a:r>
                        <a:rPr i="1" lang="en-US" sz="3200">
                          <a:latin typeface="Times New Roman"/>
                          <a:ea typeface="Times New Roman"/>
                          <a:cs typeface="Times New Roman"/>
                          <a:sym typeface="Times New Roman"/>
                        </a:rPr>
                        <a:t>Stress </a:t>
                      </a:r>
                      <a:r>
                        <a:rPr i="1" lang="en-US" sz="3200">
                          <a:latin typeface="Times New Roman"/>
                          <a:ea typeface="Times New Roman"/>
                          <a:cs typeface="Times New Roman"/>
                          <a:sym typeface="Times New Roman"/>
                        </a:rPr>
                        <a:t>Appraisals</a:t>
                      </a:r>
                      <a:endParaRPr i="1" sz="3200">
                        <a:latin typeface="Times New Roman"/>
                        <a:ea typeface="Times New Roman"/>
                        <a:cs typeface="Times New Roman"/>
                        <a:sym typeface="Times New Roman"/>
                      </a:endParaRPr>
                    </a:p>
                  </a:txBody>
                  <a:tcPr marT="91425" marB="91425" marR="91425" marL="914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c hMerge="1"/>
                <a:tc hMerge="1"/>
                <a:tc hMerge="1"/>
                <a:tc hMerge="1"/>
                <a:tc hMerge="1"/>
                <a:tc hMerge="1"/>
                <a:tc hMerge="1"/>
              </a:tr>
              <a:tr h="759675">
                <a:tc rowSpan="3">
                  <a:txBody>
                    <a:bodyPr/>
                    <a:lstStyle/>
                    <a:p>
                      <a:pPr indent="0" lvl="0" marL="0" rtl="0" algn="l">
                        <a:lnSpc>
                          <a:spcPct val="115000"/>
                        </a:lnSpc>
                        <a:spcBef>
                          <a:spcPts val="0"/>
                        </a:spcBef>
                        <a:spcAft>
                          <a:spcPts val="0"/>
                        </a:spcAft>
                        <a:buNone/>
                      </a:pPr>
                      <a:r>
                        <a:rPr lang="en-US" sz="3200">
                          <a:latin typeface="Times New Roman"/>
                          <a:ea typeface="Times New Roman"/>
                          <a:cs typeface="Times New Roman"/>
                          <a:sym typeface="Times New Roman"/>
                        </a:rPr>
                        <a:t> </a:t>
                      </a:r>
                      <a:endParaRPr sz="3200">
                        <a:latin typeface="Times New Roman"/>
                        <a:ea typeface="Times New Roman"/>
                        <a:cs typeface="Times New Roman"/>
                        <a:sym typeface="Times New Roman"/>
                      </a:endParaRPr>
                    </a:p>
                    <a:p>
                      <a:pPr indent="0" lvl="0" marL="0" rtl="0" algn="l">
                        <a:lnSpc>
                          <a:spcPct val="115000"/>
                        </a:lnSpc>
                        <a:spcBef>
                          <a:spcPts val="0"/>
                        </a:spcBef>
                        <a:spcAft>
                          <a:spcPts val="0"/>
                        </a:spcAft>
                        <a:buNone/>
                      </a:pPr>
                      <a:r>
                        <a:rPr lang="en-US" sz="3200">
                          <a:latin typeface="Times New Roman"/>
                          <a:ea typeface="Times New Roman"/>
                          <a:cs typeface="Times New Roman"/>
                          <a:sym typeface="Times New Roman"/>
                        </a:rPr>
                        <a:t> Variables</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gridSpan="3" rowSpan="2">
                  <a:txBody>
                    <a:bodyPr/>
                    <a:lstStyle/>
                    <a:p>
                      <a:pPr indent="0" lvl="0" marL="0" rtl="0" algn="ctr">
                        <a:lnSpc>
                          <a:spcPct val="115000"/>
                        </a:lnSpc>
                        <a:spcBef>
                          <a:spcPts val="0"/>
                        </a:spcBef>
                        <a:spcAft>
                          <a:spcPts val="0"/>
                        </a:spcAft>
                        <a:buNone/>
                      </a:pPr>
                      <a:r>
                        <a:rPr lang="en-US" sz="3200">
                          <a:highlight>
                            <a:srgbClr val="FFFF00"/>
                          </a:highlight>
                          <a:latin typeface="Times New Roman"/>
                          <a:ea typeface="Times New Roman"/>
                          <a:cs typeface="Times New Roman"/>
                          <a:sym typeface="Times New Roman"/>
                        </a:rPr>
                        <a:t>nonSOC (</a:t>
                      </a:r>
                      <a:r>
                        <a:rPr i="1" lang="en-US" sz="3200">
                          <a:highlight>
                            <a:srgbClr val="FFFF00"/>
                          </a:highlight>
                          <a:latin typeface="Times New Roman"/>
                          <a:ea typeface="Times New Roman"/>
                          <a:cs typeface="Times New Roman"/>
                          <a:sym typeface="Times New Roman"/>
                        </a:rPr>
                        <a:t>n</a:t>
                      </a:r>
                      <a:r>
                        <a:rPr lang="en-US" sz="3200">
                          <a:highlight>
                            <a:srgbClr val="FFFF00"/>
                          </a:highlight>
                          <a:latin typeface="Times New Roman"/>
                          <a:ea typeface="Times New Roman"/>
                          <a:cs typeface="Times New Roman"/>
                          <a:sym typeface="Times New Roman"/>
                        </a:rPr>
                        <a:t> =)</a:t>
                      </a:r>
                      <a:endParaRPr sz="3200">
                        <a:highlight>
                          <a:srgbClr val="FFFF00"/>
                        </a:highlight>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rowSpan="2" hMerge="1"/>
                <a:tc rowSpan="2" hMerge="1"/>
                <a:tc gridSpan="3" rowSpan="2">
                  <a:txBody>
                    <a:bodyPr/>
                    <a:lstStyle/>
                    <a:p>
                      <a:pPr indent="0" lvl="0" marL="0" rtl="0" algn="ctr">
                        <a:lnSpc>
                          <a:spcPct val="115000"/>
                        </a:lnSpc>
                        <a:spcBef>
                          <a:spcPts val="0"/>
                        </a:spcBef>
                        <a:spcAft>
                          <a:spcPts val="0"/>
                        </a:spcAft>
                        <a:buNone/>
                      </a:pPr>
                      <a:r>
                        <a:rPr lang="en-US" sz="3200">
                          <a:highlight>
                            <a:srgbClr val="FFFF00"/>
                          </a:highlight>
                          <a:latin typeface="Times New Roman"/>
                          <a:ea typeface="Times New Roman"/>
                          <a:cs typeface="Times New Roman"/>
                          <a:sym typeface="Times New Roman"/>
                        </a:rPr>
                        <a:t>SOC (</a:t>
                      </a:r>
                      <a:r>
                        <a:rPr i="1" lang="en-US" sz="3200">
                          <a:highlight>
                            <a:srgbClr val="FFFF00"/>
                          </a:highlight>
                          <a:latin typeface="Times New Roman"/>
                          <a:ea typeface="Times New Roman"/>
                          <a:cs typeface="Times New Roman"/>
                          <a:sym typeface="Times New Roman"/>
                        </a:rPr>
                        <a:t>n</a:t>
                      </a:r>
                      <a:r>
                        <a:rPr lang="en-US" sz="3200">
                          <a:highlight>
                            <a:srgbClr val="FFFF00"/>
                          </a:highlight>
                          <a:latin typeface="Times New Roman"/>
                          <a:ea typeface="Times New Roman"/>
                          <a:cs typeface="Times New Roman"/>
                          <a:sym typeface="Times New Roman"/>
                        </a:rPr>
                        <a:t> =)</a:t>
                      </a:r>
                      <a:endParaRPr sz="3200">
                        <a:highlight>
                          <a:srgbClr val="FFFF00"/>
                        </a:highlight>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rowSpan="2" hMerge="1"/>
                <a:tc rowSpan="2" hMerge="1"/>
                <a:tc gridSpan="3" rowSpan="2">
                  <a:txBody>
                    <a:bodyPr/>
                    <a:lstStyle/>
                    <a:p>
                      <a:pPr indent="0" lvl="0" marL="0" rtl="0" algn="ctr">
                        <a:lnSpc>
                          <a:spcPct val="115000"/>
                        </a:lnSpc>
                        <a:spcBef>
                          <a:spcPts val="0"/>
                        </a:spcBef>
                        <a:spcAft>
                          <a:spcPts val="0"/>
                        </a:spcAft>
                        <a:buNone/>
                      </a:pPr>
                      <a:r>
                        <a:rPr lang="en-US" sz="3200">
                          <a:highlight>
                            <a:srgbClr val="FFFF00"/>
                          </a:highlight>
                          <a:latin typeface="Times New Roman"/>
                          <a:ea typeface="Times New Roman"/>
                          <a:cs typeface="Times New Roman"/>
                          <a:sym typeface="Times New Roman"/>
                        </a:rPr>
                        <a:t>Entire Sample (</a:t>
                      </a:r>
                      <a:r>
                        <a:rPr i="1" lang="en-US" sz="3200">
                          <a:highlight>
                            <a:srgbClr val="FFFF00"/>
                          </a:highlight>
                          <a:latin typeface="Times New Roman"/>
                          <a:ea typeface="Times New Roman"/>
                          <a:cs typeface="Times New Roman"/>
                          <a:sym typeface="Times New Roman"/>
                        </a:rPr>
                        <a:t>N</a:t>
                      </a:r>
                      <a:r>
                        <a:rPr lang="en-US" sz="3200">
                          <a:highlight>
                            <a:srgbClr val="FFFF00"/>
                          </a:highlight>
                          <a:latin typeface="Times New Roman"/>
                          <a:ea typeface="Times New Roman"/>
                          <a:cs typeface="Times New Roman"/>
                          <a:sym typeface="Times New Roman"/>
                        </a:rPr>
                        <a:t> =)</a:t>
                      </a:r>
                      <a:endParaRPr sz="3200">
                        <a:highlight>
                          <a:srgbClr val="FFFF00"/>
                        </a:highlight>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rowSpan="2" hMerge="1"/>
                <a:tc rowSpan="2" hMerge="1"/>
              </a:tr>
              <a:tr h="378850">
                <a:tc vMerge="1"/>
                <a:tc gridSpan="3" vMerge="1"/>
                <a:tc hMerge="1" vMerge="1"/>
                <a:tc hMerge="1" vMerge="1"/>
                <a:tc gridSpan="3" vMerge="1"/>
                <a:tc hMerge="1" vMerge="1"/>
                <a:tc hMerge="1" vMerge="1"/>
                <a:tc gridSpan="3" vMerge="1"/>
                <a:tc hMerge="1" vMerge="1"/>
                <a:tc hMerge="1" vMerge="1"/>
              </a:tr>
              <a:tr h="1331350">
                <a:tc vMerge="1"/>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Step 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Step 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Step 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Step 1</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Step 2</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Step 3</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816225">
                <a:tc>
                  <a:txBody>
                    <a:bodyPr/>
                    <a:lstStyle/>
                    <a:p>
                      <a:pPr indent="0" lvl="0" marL="0" marR="0" rtl="0" algn="l">
                        <a:lnSpc>
                          <a:spcPct val="115000"/>
                        </a:lnSpc>
                        <a:spcBef>
                          <a:spcPts val="0"/>
                        </a:spcBef>
                        <a:spcAft>
                          <a:spcPts val="0"/>
                        </a:spcAft>
                        <a:buNone/>
                      </a:pPr>
                      <a:r>
                        <a:rPr lang="en-US" sz="3200">
                          <a:latin typeface="Times New Roman"/>
                          <a:ea typeface="Times New Roman"/>
                          <a:cs typeface="Times New Roman"/>
                          <a:sym typeface="Times New Roman"/>
                        </a:rPr>
                        <a:t>SOC Status</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US" sz="3200">
                          <a:latin typeface="Times New Roman"/>
                          <a:ea typeface="Times New Roman"/>
                          <a:cs typeface="Times New Roman"/>
                          <a:sym typeface="Times New Roman"/>
                        </a:rPr>
                        <a:t>–</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816225">
                <a:tc>
                  <a:txBody>
                    <a:bodyPr/>
                    <a:lstStyle/>
                    <a:p>
                      <a:pPr indent="0" lvl="0" marL="0" marR="0" rtl="0" algn="l">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Minority </a:t>
                      </a:r>
                      <a:r>
                        <a:rPr lang="en-US" sz="3200" u="none" cap="none" strike="noStrike">
                          <a:latin typeface="Times New Roman"/>
                          <a:ea typeface="Times New Roman"/>
                          <a:cs typeface="Times New Roman"/>
                          <a:sym typeface="Times New Roman"/>
                        </a:rPr>
                        <a:t>stress</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US" sz="3200">
                          <a:latin typeface="Times New Roman"/>
                          <a:ea typeface="Times New Roman"/>
                          <a:cs typeface="Times New Roman"/>
                          <a:sym typeface="Times New Roman"/>
                        </a:rPr>
                        <a:t>-.14</a:t>
                      </a:r>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.07</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08</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-.17</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-.12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-.114</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816225">
                <a:tc>
                  <a:txBody>
                    <a:bodyPr/>
                    <a:lstStyle/>
                    <a:p>
                      <a:pPr indent="0" lvl="0" marL="0" marR="0" rtl="0" algn="l">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Appraisal</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 .</a:t>
                      </a:r>
                      <a:r>
                        <a:rPr lang="en-US" sz="3200">
                          <a:latin typeface="Times New Roman"/>
                          <a:ea typeface="Times New Roman"/>
                          <a:cs typeface="Times New Roman"/>
                          <a:sym typeface="Times New Roman"/>
                        </a:rPr>
                        <a:t>35**</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35**</a:t>
                      </a:r>
                      <a:r>
                        <a:rPr lang="en-US" sz="3200" u="none" cap="none" strike="noStrike">
                          <a:latin typeface="Times New Roman"/>
                          <a:ea typeface="Times New Roman"/>
                          <a:cs typeface="Times New Roman"/>
                          <a:sym typeface="Times New Roman"/>
                        </a:rPr>
                        <a:t>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.19</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.11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816225">
                <a:tc>
                  <a:txBody>
                    <a:bodyPr/>
                    <a:lstStyle/>
                    <a:p>
                      <a:pPr indent="0" lvl="0" marL="0" marR="0" rtl="0" algn="l">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Interaction</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.04</a:t>
                      </a:r>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.19</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816225">
                <a:tc>
                  <a:txBody>
                    <a:bodyPr/>
                    <a:lstStyle/>
                    <a:p>
                      <a:pPr indent="0" lvl="0" marL="0" marR="0" rtl="0" algn="l">
                        <a:lnSpc>
                          <a:spcPct val="115000"/>
                        </a:lnSpc>
                        <a:spcBef>
                          <a:spcPts val="0"/>
                        </a:spcBef>
                        <a:spcAft>
                          <a:spcPts val="0"/>
                        </a:spcAft>
                        <a:buClr>
                          <a:srgbClr val="000000"/>
                        </a:buClr>
                        <a:buSzPts val="3200"/>
                        <a:buFont typeface="Arial"/>
                        <a:buNone/>
                      </a:pPr>
                      <a:r>
                        <a:rPr i="1" lang="en-US" sz="3200" u="none" cap="none" strike="noStrike">
                          <a:latin typeface="Times New Roman"/>
                          <a:ea typeface="Times New Roman"/>
                          <a:cs typeface="Times New Roman"/>
                          <a:sym typeface="Times New Roman"/>
                        </a:rPr>
                        <a:t>R</a:t>
                      </a:r>
                      <a:r>
                        <a:rPr baseline="30000" lang="en-US" sz="3200" u="none" cap="none" strike="noStrike">
                          <a:latin typeface="Times New Roman"/>
                          <a:ea typeface="Times New Roman"/>
                          <a:cs typeface="Times New Roman"/>
                          <a:sym typeface="Times New Roman"/>
                        </a:rPr>
                        <a:t>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.0</a:t>
                      </a:r>
                      <a:r>
                        <a:rPr lang="en-US" sz="3200">
                          <a:latin typeface="Times New Roman"/>
                          <a:ea typeface="Times New Roman"/>
                          <a:cs typeface="Times New Roman"/>
                          <a:sym typeface="Times New Roman"/>
                        </a:rPr>
                        <a:t>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.1</a:t>
                      </a:r>
                      <a:r>
                        <a:rPr lang="en-US" sz="3200">
                          <a:latin typeface="Times New Roman"/>
                          <a:ea typeface="Times New Roman"/>
                          <a:cs typeface="Times New Roman"/>
                          <a:sym typeface="Times New Roman"/>
                        </a:rPr>
                        <a:t>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14</a:t>
                      </a:r>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.03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.06</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.09</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816225">
                <a:tc>
                  <a:txBody>
                    <a:bodyPr/>
                    <a:lstStyle/>
                    <a:p>
                      <a:pPr indent="0" lvl="0" marL="0" marR="0" rtl="0" algn="l">
                        <a:lnSpc>
                          <a:spcPct val="115000"/>
                        </a:lnSpc>
                        <a:spcBef>
                          <a:spcPts val="0"/>
                        </a:spcBef>
                        <a:spcAft>
                          <a:spcPts val="0"/>
                        </a:spcAft>
                        <a:buClr>
                          <a:srgbClr val="000000"/>
                        </a:buClr>
                        <a:buSzPts val="3200"/>
                        <a:buFont typeface="Arial"/>
                        <a:buNone/>
                      </a:pPr>
                      <a:r>
                        <a:rPr i="1" lang="en-US" sz="3200" u="none" cap="none" strike="noStrike">
                          <a:latin typeface="Times New Roman"/>
                          <a:ea typeface="Times New Roman"/>
                          <a:cs typeface="Times New Roman"/>
                          <a:sym typeface="Times New Roman"/>
                        </a:rPr>
                        <a:t>R</a:t>
                      </a:r>
                      <a:r>
                        <a:rPr baseline="30000" lang="en-US" sz="3200" u="none" cap="none" strike="noStrike">
                          <a:latin typeface="Times New Roman"/>
                          <a:ea typeface="Times New Roman"/>
                          <a:cs typeface="Times New Roman"/>
                          <a:sym typeface="Times New Roman"/>
                        </a:rPr>
                        <a:t>2 </a:t>
                      </a:r>
                      <a:r>
                        <a:rPr lang="en-US" sz="3200" u="none" cap="none" strike="noStrike">
                          <a:latin typeface="Times New Roman"/>
                          <a:ea typeface="Times New Roman"/>
                          <a:cs typeface="Times New Roman"/>
                          <a:sym typeface="Times New Roman"/>
                        </a:rPr>
                        <a:t>change</a:t>
                      </a:r>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02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.1</a:t>
                      </a:r>
                      <a:r>
                        <a:rPr lang="en-US" sz="3200">
                          <a:latin typeface="Times New Roman"/>
                          <a:ea typeface="Times New Roman"/>
                          <a:cs typeface="Times New Roman"/>
                          <a:sym typeface="Times New Roman"/>
                        </a:rPr>
                        <a:t>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.002</a:t>
                      </a:r>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.03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.03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.03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816225">
                <a:tc>
                  <a:txBody>
                    <a:bodyPr/>
                    <a:lstStyle/>
                    <a:p>
                      <a:pPr indent="0" lvl="0" marL="0" marR="0" rtl="0" algn="l">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Model F</a:t>
                      </a:r>
                      <a:endParaRPr baseline="30000"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1</a:t>
                      </a:r>
                      <a:r>
                        <a:rPr lang="en-US" sz="3200">
                          <a:latin typeface="Times New Roman"/>
                          <a:ea typeface="Times New Roman"/>
                          <a:cs typeface="Times New Roman"/>
                          <a:sym typeface="Times New Roman"/>
                        </a:rPr>
                        <a:t>.28</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5.20**</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3.46*</a:t>
                      </a:r>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1.53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1.65</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1.65</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816225">
                <a:tc gridSpan="10">
                  <a:txBody>
                    <a:bodyPr/>
                    <a:lstStyle/>
                    <a:p>
                      <a:pPr indent="0" lvl="0" marL="0" rtl="0" algn="l">
                        <a:lnSpc>
                          <a:spcPct val="115000"/>
                        </a:lnSpc>
                        <a:spcBef>
                          <a:spcPts val="0"/>
                        </a:spcBef>
                        <a:spcAft>
                          <a:spcPts val="0"/>
                        </a:spcAft>
                        <a:buNone/>
                      </a:pPr>
                      <a:r>
                        <a:rPr lang="en-US" sz="3200">
                          <a:latin typeface="Times New Roman"/>
                          <a:ea typeface="Times New Roman"/>
                          <a:cs typeface="Times New Roman"/>
                          <a:sym typeface="Times New Roman"/>
                        </a:rPr>
                        <a:t>Note: Standardized Betas reported. *</a:t>
                      </a:r>
                      <a:r>
                        <a:rPr i="1" lang="en-US" sz="3200">
                          <a:latin typeface="Times New Roman"/>
                          <a:ea typeface="Times New Roman"/>
                          <a:cs typeface="Times New Roman"/>
                          <a:sym typeface="Times New Roman"/>
                        </a:rPr>
                        <a:t>p</a:t>
                      </a:r>
                      <a:r>
                        <a:rPr lang="en-US" sz="3200">
                          <a:latin typeface="Times New Roman"/>
                          <a:ea typeface="Times New Roman"/>
                          <a:cs typeface="Times New Roman"/>
                          <a:sym typeface="Times New Roman"/>
                        </a:rPr>
                        <a:t> &lt; .05, **</a:t>
                      </a:r>
                      <a:r>
                        <a:rPr i="1" lang="en-US" sz="3200">
                          <a:latin typeface="Times New Roman"/>
                          <a:ea typeface="Times New Roman"/>
                          <a:cs typeface="Times New Roman"/>
                          <a:sym typeface="Times New Roman"/>
                        </a:rPr>
                        <a:t>p</a:t>
                      </a:r>
                      <a:r>
                        <a:rPr lang="en-US" sz="3200">
                          <a:latin typeface="Times New Roman"/>
                          <a:ea typeface="Times New Roman"/>
                          <a:cs typeface="Times New Roman"/>
                          <a:sym typeface="Times New Roman"/>
                        </a:rPr>
                        <a:t> &lt; .01</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c hMerge="1"/>
                <a:tc hMerge="1"/>
                <a:tc hMerge="1"/>
                <a:tc hMerge="1"/>
                <a:tc hMerge="1"/>
                <a:tc hMerge="1"/>
                <a:tc hMerge="1"/>
              </a:tr>
            </a:tbl>
          </a:graphicData>
        </a:graphic>
      </p:graphicFrame>
      <p:graphicFrame>
        <p:nvGraphicFramePr>
          <p:cNvPr id="120" name="Google Shape;120;p17"/>
          <p:cNvGraphicFramePr/>
          <p:nvPr/>
        </p:nvGraphicFramePr>
        <p:xfrm>
          <a:off x="20792501" y="14203652"/>
          <a:ext cx="3000000" cy="3000000"/>
        </p:xfrm>
        <a:graphic>
          <a:graphicData uri="http://schemas.openxmlformats.org/drawingml/2006/table">
            <a:tbl>
              <a:tblPr>
                <a:noFill/>
                <a:tableStyleId>{DDE16B3F-5B1C-495A-916F-081723F15213}</a:tableStyleId>
              </a:tblPr>
              <a:tblGrid>
                <a:gridCol w="4604325"/>
                <a:gridCol w="1972675"/>
                <a:gridCol w="1972675"/>
                <a:gridCol w="1972675"/>
                <a:gridCol w="1972675"/>
                <a:gridCol w="1972675"/>
                <a:gridCol w="1972675"/>
                <a:gridCol w="1972675"/>
                <a:gridCol w="1972675"/>
                <a:gridCol w="1972675"/>
              </a:tblGrid>
              <a:tr h="1872700">
                <a:tc gridSpan="10">
                  <a:txBody>
                    <a:bodyPr/>
                    <a:lstStyle/>
                    <a:p>
                      <a:pPr indent="0" lvl="0" marL="0" rtl="0" algn="l">
                        <a:lnSpc>
                          <a:spcPct val="115000"/>
                        </a:lnSpc>
                        <a:spcBef>
                          <a:spcPts val="0"/>
                        </a:spcBef>
                        <a:spcAft>
                          <a:spcPts val="0"/>
                        </a:spcAft>
                        <a:buNone/>
                      </a:pPr>
                      <a:r>
                        <a:rPr b="1" lang="en-US" sz="3200">
                          <a:latin typeface="Times New Roman"/>
                          <a:ea typeface="Times New Roman"/>
                          <a:cs typeface="Times New Roman"/>
                          <a:sym typeface="Times New Roman"/>
                        </a:rPr>
                        <a:t>Table 3</a:t>
                      </a:r>
                      <a:r>
                        <a:rPr b="1" lang="en-US" sz="3200">
                          <a:latin typeface="Times New Roman"/>
                          <a:ea typeface="Times New Roman"/>
                          <a:cs typeface="Times New Roman"/>
                          <a:sym typeface="Times New Roman"/>
                        </a:rPr>
                        <a:t>. </a:t>
                      </a:r>
                      <a:endParaRPr b="1"/>
                    </a:p>
                    <a:p>
                      <a:pPr indent="0" lvl="0" marL="0" rtl="0" algn="l">
                        <a:lnSpc>
                          <a:spcPct val="115000"/>
                        </a:lnSpc>
                        <a:spcBef>
                          <a:spcPts val="0"/>
                        </a:spcBef>
                        <a:spcAft>
                          <a:spcPts val="0"/>
                        </a:spcAft>
                        <a:buNone/>
                      </a:pPr>
                      <a:r>
                        <a:rPr i="1" lang="en-US" sz="3200">
                          <a:latin typeface="Times New Roman"/>
                          <a:ea typeface="Times New Roman"/>
                          <a:cs typeface="Times New Roman"/>
                          <a:sym typeface="Times New Roman"/>
                        </a:rPr>
                        <a:t>Self-esteem as predicted by Minority Achievement Stress and Challenge </a:t>
                      </a:r>
                      <a:r>
                        <a:rPr i="1" lang="en-US" sz="3200">
                          <a:latin typeface="Times New Roman"/>
                          <a:ea typeface="Times New Roman"/>
                          <a:cs typeface="Times New Roman"/>
                          <a:sym typeface="Times New Roman"/>
                        </a:rPr>
                        <a:t>Stress </a:t>
                      </a:r>
                      <a:r>
                        <a:rPr i="1" lang="en-US" sz="3200">
                          <a:latin typeface="Times New Roman"/>
                          <a:ea typeface="Times New Roman"/>
                          <a:cs typeface="Times New Roman"/>
                          <a:sym typeface="Times New Roman"/>
                        </a:rPr>
                        <a:t>Appraisals</a:t>
                      </a:r>
                      <a:endParaRPr i="1" sz="3200">
                        <a:latin typeface="Times New Roman"/>
                        <a:ea typeface="Times New Roman"/>
                        <a:cs typeface="Times New Roman"/>
                        <a:sym typeface="Times New Roman"/>
                      </a:endParaRPr>
                    </a:p>
                  </a:txBody>
                  <a:tcPr marT="91425" marB="91425" marR="91425" marL="914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c hMerge="1"/>
                <a:tc hMerge="1"/>
                <a:tc hMerge="1"/>
                <a:tc hMerge="1"/>
                <a:tc hMerge="1"/>
                <a:tc hMerge="1"/>
                <a:tc hMerge="1"/>
              </a:tr>
              <a:tr h="1068575">
                <a:tc rowSpan="3">
                  <a:txBody>
                    <a:bodyPr/>
                    <a:lstStyle/>
                    <a:p>
                      <a:pPr indent="0" lvl="0" marL="0" rtl="0" algn="l">
                        <a:lnSpc>
                          <a:spcPct val="115000"/>
                        </a:lnSpc>
                        <a:spcBef>
                          <a:spcPts val="0"/>
                        </a:spcBef>
                        <a:spcAft>
                          <a:spcPts val="0"/>
                        </a:spcAft>
                        <a:buNone/>
                      </a:pPr>
                      <a:r>
                        <a:rPr lang="en-US" sz="3200">
                          <a:latin typeface="Times New Roman"/>
                          <a:ea typeface="Times New Roman"/>
                          <a:cs typeface="Times New Roman"/>
                          <a:sym typeface="Times New Roman"/>
                        </a:rPr>
                        <a:t> </a:t>
                      </a:r>
                      <a:endParaRPr sz="3200">
                        <a:latin typeface="Times New Roman"/>
                        <a:ea typeface="Times New Roman"/>
                        <a:cs typeface="Times New Roman"/>
                        <a:sym typeface="Times New Roman"/>
                      </a:endParaRPr>
                    </a:p>
                    <a:p>
                      <a:pPr indent="0" lvl="0" marL="0" rtl="0" algn="l">
                        <a:lnSpc>
                          <a:spcPct val="115000"/>
                        </a:lnSpc>
                        <a:spcBef>
                          <a:spcPts val="0"/>
                        </a:spcBef>
                        <a:spcAft>
                          <a:spcPts val="0"/>
                        </a:spcAft>
                        <a:buNone/>
                      </a:pPr>
                      <a:r>
                        <a:rPr lang="en-US" sz="3200">
                          <a:latin typeface="Times New Roman"/>
                          <a:ea typeface="Times New Roman"/>
                          <a:cs typeface="Times New Roman"/>
                          <a:sym typeface="Times New Roman"/>
                        </a:rPr>
                        <a:t>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gridSpan="3" rowSpan="2">
                  <a:txBody>
                    <a:bodyPr/>
                    <a:lstStyle/>
                    <a:p>
                      <a:pPr indent="0" lvl="0" marL="0" rtl="0" algn="ctr">
                        <a:lnSpc>
                          <a:spcPct val="115000"/>
                        </a:lnSpc>
                        <a:spcBef>
                          <a:spcPts val="0"/>
                        </a:spcBef>
                        <a:spcAft>
                          <a:spcPts val="0"/>
                        </a:spcAft>
                        <a:buNone/>
                      </a:pPr>
                      <a:r>
                        <a:rPr lang="en-US" sz="3200">
                          <a:highlight>
                            <a:srgbClr val="FFFF00"/>
                          </a:highlight>
                          <a:latin typeface="Times New Roman"/>
                          <a:ea typeface="Times New Roman"/>
                          <a:cs typeface="Times New Roman"/>
                          <a:sym typeface="Times New Roman"/>
                        </a:rPr>
                        <a:t>nonSOC (</a:t>
                      </a:r>
                      <a:r>
                        <a:rPr i="1" lang="en-US" sz="3200">
                          <a:highlight>
                            <a:srgbClr val="FFFF00"/>
                          </a:highlight>
                          <a:latin typeface="Times New Roman"/>
                          <a:ea typeface="Times New Roman"/>
                          <a:cs typeface="Times New Roman"/>
                          <a:sym typeface="Times New Roman"/>
                        </a:rPr>
                        <a:t>n</a:t>
                      </a:r>
                      <a:r>
                        <a:rPr lang="en-US" sz="3200">
                          <a:highlight>
                            <a:srgbClr val="FFFF00"/>
                          </a:highlight>
                          <a:latin typeface="Times New Roman"/>
                          <a:ea typeface="Times New Roman"/>
                          <a:cs typeface="Times New Roman"/>
                          <a:sym typeface="Times New Roman"/>
                        </a:rPr>
                        <a:t> =)</a:t>
                      </a:r>
                      <a:endParaRPr sz="3200">
                        <a:highlight>
                          <a:srgbClr val="FFFF00"/>
                        </a:highlight>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rowSpan="2" hMerge="1"/>
                <a:tc rowSpan="2" hMerge="1"/>
                <a:tc gridSpan="3" rowSpan="2">
                  <a:txBody>
                    <a:bodyPr/>
                    <a:lstStyle/>
                    <a:p>
                      <a:pPr indent="0" lvl="0" marL="0" rtl="0" algn="ctr">
                        <a:lnSpc>
                          <a:spcPct val="115000"/>
                        </a:lnSpc>
                        <a:spcBef>
                          <a:spcPts val="0"/>
                        </a:spcBef>
                        <a:spcAft>
                          <a:spcPts val="0"/>
                        </a:spcAft>
                        <a:buNone/>
                      </a:pPr>
                      <a:r>
                        <a:rPr lang="en-US" sz="3200">
                          <a:highlight>
                            <a:srgbClr val="FFFF00"/>
                          </a:highlight>
                          <a:latin typeface="Times New Roman"/>
                          <a:ea typeface="Times New Roman"/>
                          <a:cs typeface="Times New Roman"/>
                          <a:sym typeface="Times New Roman"/>
                        </a:rPr>
                        <a:t>SOC (</a:t>
                      </a:r>
                      <a:r>
                        <a:rPr i="1" lang="en-US" sz="3200">
                          <a:highlight>
                            <a:srgbClr val="FFFF00"/>
                          </a:highlight>
                          <a:latin typeface="Times New Roman"/>
                          <a:ea typeface="Times New Roman"/>
                          <a:cs typeface="Times New Roman"/>
                          <a:sym typeface="Times New Roman"/>
                        </a:rPr>
                        <a:t>n</a:t>
                      </a:r>
                      <a:r>
                        <a:rPr lang="en-US" sz="3200">
                          <a:highlight>
                            <a:srgbClr val="FFFF00"/>
                          </a:highlight>
                          <a:latin typeface="Times New Roman"/>
                          <a:ea typeface="Times New Roman"/>
                          <a:cs typeface="Times New Roman"/>
                          <a:sym typeface="Times New Roman"/>
                        </a:rPr>
                        <a:t> =)</a:t>
                      </a:r>
                      <a:endParaRPr sz="3200">
                        <a:highlight>
                          <a:srgbClr val="FFFF00"/>
                        </a:highlight>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rowSpan="2" hMerge="1"/>
                <a:tc rowSpan="2" hMerge="1"/>
                <a:tc gridSpan="3" rowSpan="2">
                  <a:txBody>
                    <a:bodyPr/>
                    <a:lstStyle/>
                    <a:p>
                      <a:pPr indent="0" lvl="0" marL="0" rtl="0" algn="ctr">
                        <a:lnSpc>
                          <a:spcPct val="115000"/>
                        </a:lnSpc>
                        <a:spcBef>
                          <a:spcPts val="0"/>
                        </a:spcBef>
                        <a:spcAft>
                          <a:spcPts val="0"/>
                        </a:spcAft>
                        <a:buNone/>
                      </a:pPr>
                      <a:r>
                        <a:rPr lang="en-US" sz="3200">
                          <a:highlight>
                            <a:srgbClr val="FFFF00"/>
                          </a:highlight>
                          <a:latin typeface="Times New Roman"/>
                          <a:ea typeface="Times New Roman"/>
                          <a:cs typeface="Times New Roman"/>
                          <a:sym typeface="Times New Roman"/>
                        </a:rPr>
                        <a:t>Entire Sample (</a:t>
                      </a:r>
                      <a:r>
                        <a:rPr i="1" lang="en-US" sz="3200">
                          <a:highlight>
                            <a:srgbClr val="FFFF00"/>
                          </a:highlight>
                          <a:latin typeface="Times New Roman"/>
                          <a:ea typeface="Times New Roman"/>
                          <a:cs typeface="Times New Roman"/>
                          <a:sym typeface="Times New Roman"/>
                        </a:rPr>
                        <a:t>N</a:t>
                      </a:r>
                      <a:r>
                        <a:rPr lang="en-US" sz="3200">
                          <a:highlight>
                            <a:srgbClr val="FFFF00"/>
                          </a:highlight>
                          <a:latin typeface="Times New Roman"/>
                          <a:ea typeface="Times New Roman"/>
                          <a:cs typeface="Times New Roman"/>
                          <a:sym typeface="Times New Roman"/>
                        </a:rPr>
                        <a:t> =)</a:t>
                      </a:r>
                      <a:endParaRPr sz="3200">
                        <a:highlight>
                          <a:srgbClr val="FFFF00"/>
                        </a:highlight>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rowSpan="2" hMerge="1"/>
                <a:tc rowSpan="2" hMerge="1"/>
              </a:tr>
              <a:tr h="693675">
                <a:tc vMerge="1"/>
                <a:tc gridSpan="3" vMerge="1"/>
                <a:tc hMerge="1" vMerge="1"/>
                <a:tc hMerge="1" vMerge="1"/>
                <a:tc gridSpan="3" vMerge="1"/>
                <a:tc hMerge="1" vMerge="1"/>
                <a:tc hMerge="1" vMerge="1"/>
                <a:tc gridSpan="3" vMerge="1"/>
                <a:tc hMerge="1" vMerge="1"/>
                <a:tc hMerge="1" vMerge="1"/>
              </a:tr>
              <a:tr h="1872700">
                <a:tc vMerge="1"/>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Step 3</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Step 1</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Step 2</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Step 3</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Step 1</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Step 2</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Step 3</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283150">
                <a:tc>
                  <a:txBody>
                    <a:bodyPr/>
                    <a:lstStyle/>
                    <a:p>
                      <a:pPr indent="0" lvl="0" marL="0" marR="0" rtl="0" algn="l">
                        <a:lnSpc>
                          <a:spcPct val="115000"/>
                        </a:lnSpc>
                        <a:spcBef>
                          <a:spcPts val="0"/>
                        </a:spcBef>
                        <a:spcAft>
                          <a:spcPts val="0"/>
                        </a:spcAft>
                        <a:buNone/>
                      </a:pPr>
                      <a:r>
                        <a:rPr lang="en-US" sz="3200">
                          <a:latin typeface="Times New Roman"/>
                          <a:ea typeface="Times New Roman"/>
                          <a:cs typeface="Times New Roman"/>
                          <a:sym typeface="Times New Roman"/>
                        </a:rPr>
                        <a:t>SOC Status</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US" sz="3200">
                          <a:latin typeface="Times New Roman"/>
                          <a:ea typeface="Times New Roman"/>
                          <a:cs typeface="Times New Roman"/>
                          <a:sym typeface="Times New Roman"/>
                        </a:rPr>
                        <a:t>–</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3200">
                          <a:latin typeface="Times New Roman"/>
                          <a:ea typeface="Times New Roman"/>
                          <a:cs typeface="Times New Roman"/>
                          <a:sym typeface="Times New Roman"/>
                        </a:rPr>
                        <a:t>–</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283150">
                <a:tc>
                  <a:txBody>
                    <a:bodyPr/>
                    <a:lstStyle/>
                    <a:p>
                      <a:pPr indent="0" lvl="0" marL="0" marR="0" rtl="0" algn="l">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Minority </a:t>
                      </a:r>
                      <a:r>
                        <a:rPr lang="en-US" sz="3200" u="none" cap="none" strike="noStrike">
                          <a:latin typeface="Times New Roman"/>
                          <a:ea typeface="Times New Roman"/>
                          <a:cs typeface="Times New Roman"/>
                          <a:sym typeface="Times New Roman"/>
                        </a:rPr>
                        <a:t>stress</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-.07</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07</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 .</a:t>
                      </a:r>
                      <a:r>
                        <a:rPr lang="en-US" sz="3200">
                          <a:latin typeface="Times New Roman"/>
                          <a:ea typeface="Times New Roman"/>
                          <a:cs typeface="Times New Roman"/>
                          <a:sym typeface="Times New Roman"/>
                        </a:rPr>
                        <a:t>10</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-.41**</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-.27*</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-.27*</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283150">
                <a:tc>
                  <a:txBody>
                    <a:bodyPr/>
                    <a:lstStyle/>
                    <a:p>
                      <a:pPr indent="0" lvl="0" marL="0" marR="0" rtl="0" algn="l">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Appraisal</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 </a:t>
                      </a:r>
                      <a:r>
                        <a:rPr lang="en-US" sz="3200">
                          <a:latin typeface="Times New Roman"/>
                          <a:ea typeface="Times New Roman"/>
                          <a:cs typeface="Times New Roman"/>
                          <a:sym typeface="Times New Roman"/>
                        </a:rPr>
                        <a:t>.70**</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 </a:t>
                      </a:r>
                      <a:r>
                        <a:rPr lang="en-US" sz="3200">
                          <a:latin typeface="Times New Roman"/>
                          <a:ea typeface="Times New Roman"/>
                          <a:cs typeface="Times New Roman"/>
                          <a:sym typeface="Times New Roman"/>
                        </a:rPr>
                        <a:t>.68**</a:t>
                      </a:r>
                      <a:endParaRPr baseline="30000"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t/>
                      </a:r>
                      <a:endParaRPr baseline="30000"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.45**</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.40**</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283150">
                <a:tc>
                  <a:txBody>
                    <a:bodyPr/>
                    <a:lstStyle/>
                    <a:p>
                      <a:pPr indent="0" lvl="0" marL="0" marR="0" rtl="0" algn="l">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Interaction</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-.10</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.11</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283150">
                <a:tc>
                  <a:txBody>
                    <a:bodyPr/>
                    <a:lstStyle/>
                    <a:p>
                      <a:pPr indent="0" lvl="0" marL="0" marR="0" rtl="0" algn="l">
                        <a:lnSpc>
                          <a:spcPct val="115000"/>
                        </a:lnSpc>
                        <a:spcBef>
                          <a:spcPts val="0"/>
                        </a:spcBef>
                        <a:spcAft>
                          <a:spcPts val="0"/>
                        </a:spcAft>
                        <a:buClr>
                          <a:srgbClr val="000000"/>
                        </a:buClr>
                        <a:buSzPts val="3200"/>
                        <a:buFont typeface="Arial"/>
                        <a:buNone/>
                      </a:pPr>
                      <a:r>
                        <a:rPr i="1" lang="en-US" sz="3200" u="none" cap="none" strike="noStrike">
                          <a:latin typeface="Times New Roman"/>
                          <a:ea typeface="Times New Roman"/>
                          <a:cs typeface="Times New Roman"/>
                          <a:sym typeface="Times New Roman"/>
                        </a:rPr>
                        <a:t>R</a:t>
                      </a:r>
                      <a:r>
                        <a:rPr baseline="30000" lang="en-US" sz="3200" u="none" cap="none" strike="noStrike">
                          <a:latin typeface="Times New Roman"/>
                          <a:ea typeface="Times New Roman"/>
                          <a:cs typeface="Times New Roman"/>
                          <a:sym typeface="Times New Roman"/>
                        </a:rPr>
                        <a:t>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005</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47**</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.48</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.16</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.35</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.36</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283150">
                <a:tc>
                  <a:txBody>
                    <a:bodyPr/>
                    <a:lstStyle/>
                    <a:p>
                      <a:pPr indent="0" lvl="0" marL="0" marR="0" rtl="0" algn="l">
                        <a:lnSpc>
                          <a:spcPct val="115000"/>
                        </a:lnSpc>
                        <a:spcBef>
                          <a:spcPts val="0"/>
                        </a:spcBef>
                        <a:spcAft>
                          <a:spcPts val="0"/>
                        </a:spcAft>
                        <a:buClr>
                          <a:srgbClr val="000000"/>
                        </a:buClr>
                        <a:buSzPts val="3200"/>
                        <a:buFont typeface="Arial"/>
                        <a:buNone/>
                      </a:pPr>
                      <a:r>
                        <a:rPr i="1" lang="en-US" sz="3200" u="none" cap="none" strike="noStrike">
                          <a:latin typeface="Times New Roman"/>
                          <a:ea typeface="Times New Roman"/>
                          <a:cs typeface="Times New Roman"/>
                          <a:sym typeface="Times New Roman"/>
                        </a:rPr>
                        <a:t>R</a:t>
                      </a:r>
                      <a:r>
                        <a:rPr baseline="30000" lang="en-US" sz="3200" u="none" cap="none" strike="noStrike">
                          <a:latin typeface="Times New Roman"/>
                          <a:ea typeface="Times New Roman"/>
                          <a:cs typeface="Times New Roman"/>
                          <a:sym typeface="Times New Roman"/>
                        </a:rPr>
                        <a:t>2 </a:t>
                      </a:r>
                      <a:r>
                        <a:rPr lang="en-US" sz="3200" u="none" cap="none" strike="noStrike">
                          <a:latin typeface="Times New Roman"/>
                          <a:ea typeface="Times New Roman"/>
                          <a:cs typeface="Times New Roman"/>
                          <a:sym typeface="Times New Roman"/>
                        </a:rPr>
                        <a:t>change</a:t>
                      </a:r>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005</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a:t>
                      </a:r>
                      <a:r>
                        <a:rPr lang="en-US" sz="3200">
                          <a:latin typeface="Times New Roman"/>
                          <a:ea typeface="Times New Roman"/>
                          <a:cs typeface="Times New Roman"/>
                          <a:sym typeface="Times New Roman"/>
                        </a:rPr>
                        <a:t>47**</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.0</a:t>
                      </a:r>
                      <a:r>
                        <a:rPr lang="en-US" sz="3200">
                          <a:latin typeface="Times New Roman"/>
                          <a:ea typeface="Times New Roman"/>
                          <a:cs typeface="Times New Roman"/>
                          <a:sym typeface="Times New Roman"/>
                        </a:rPr>
                        <a:t>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.16*</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.18**</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.01</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283150">
                <a:tc>
                  <a:txBody>
                    <a:bodyPr/>
                    <a:lstStyle/>
                    <a:p>
                      <a:pPr indent="0" lvl="0" marL="0" marR="0" rtl="0" algn="l">
                        <a:lnSpc>
                          <a:spcPct val="115000"/>
                        </a:lnSpc>
                        <a:spcBef>
                          <a:spcPts val="0"/>
                        </a:spcBef>
                        <a:spcAft>
                          <a:spcPts val="0"/>
                        </a:spcAft>
                        <a:buClr>
                          <a:srgbClr val="000000"/>
                        </a:buClr>
                        <a:buSzPts val="3200"/>
                        <a:buFont typeface="Arial"/>
                        <a:buNone/>
                      </a:pPr>
                      <a:r>
                        <a:rPr lang="en-US" sz="3200" u="none" cap="none" strike="noStrike">
                          <a:latin typeface="Times New Roman"/>
                          <a:ea typeface="Times New Roman"/>
                          <a:cs typeface="Times New Roman"/>
                          <a:sym typeface="Times New Roman"/>
                        </a:rPr>
                        <a:t>Model F</a:t>
                      </a:r>
                      <a:endParaRPr baseline="30000"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.32</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30.19**</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3200"/>
                        <a:buFont typeface="Arial"/>
                        <a:buNone/>
                      </a:pPr>
                      <a:r>
                        <a:rPr lang="en-US" sz="3200">
                          <a:latin typeface="Times New Roman"/>
                          <a:ea typeface="Times New Roman"/>
                          <a:cs typeface="Times New Roman"/>
                          <a:sym typeface="Times New Roman"/>
                        </a:rPr>
                        <a:t>20.51**</a:t>
                      </a:r>
                      <a:endParaRPr sz="32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9.65*</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12.74**</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200">
                          <a:latin typeface="Times New Roman"/>
                          <a:ea typeface="Times New Roman"/>
                          <a:cs typeface="Times New Roman"/>
                          <a:sym typeface="Times New Roman"/>
                        </a:rPr>
                        <a:t>8.67*</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068575">
                <a:tc gridSpan="10">
                  <a:txBody>
                    <a:bodyPr/>
                    <a:lstStyle/>
                    <a:p>
                      <a:pPr indent="0" lvl="0" marL="0" rtl="0" algn="l">
                        <a:lnSpc>
                          <a:spcPct val="115000"/>
                        </a:lnSpc>
                        <a:spcBef>
                          <a:spcPts val="0"/>
                        </a:spcBef>
                        <a:spcAft>
                          <a:spcPts val="0"/>
                        </a:spcAft>
                        <a:buNone/>
                      </a:pPr>
                      <a:r>
                        <a:rPr lang="en-US" sz="3200">
                          <a:latin typeface="Times New Roman"/>
                          <a:ea typeface="Times New Roman"/>
                          <a:cs typeface="Times New Roman"/>
                          <a:sym typeface="Times New Roman"/>
                        </a:rPr>
                        <a:t>Note: Standardized Betas reported. *</a:t>
                      </a:r>
                      <a:r>
                        <a:rPr i="1" lang="en-US" sz="3200">
                          <a:latin typeface="Times New Roman"/>
                          <a:ea typeface="Times New Roman"/>
                          <a:cs typeface="Times New Roman"/>
                          <a:sym typeface="Times New Roman"/>
                        </a:rPr>
                        <a:t>p</a:t>
                      </a:r>
                      <a:r>
                        <a:rPr lang="en-US" sz="3200">
                          <a:latin typeface="Times New Roman"/>
                          <a:ea typeface="Times New Roman"/>
                          <a:cs typeface="Times New Roman"/>
                          <a:sym typeface="Times New Roman"/>
                        </a:rPr>
                        <a:t> &lt; .05, **</a:t>
                      </a:r>
                      <a:r>
                        <a:rPr i="1" lang="en-US" sz="3200">
                          <a:latin typeface="Times New Roman"/>
                          <a:ea typeface="Times New Roman"/>
                          <a:cs typeface="Times New Roman"/>
                          <a:sym typeface="Times New Roman"/>
                        </a:rPr>
                        <a:t>p</a:t>
                      </a:r>
                      <a:r>
                        <a:rPr lang="en-US" sz="3200">
                          <a:latin typeface="Times New Roman"/>
                          <a:ea typeface="Times New Roman"/>
                          <a:cs typeface="Times New Roman"/>
                          <a:sym typeface="Times New Roman"/>
                        </a:rPr>
                        <a:t> &lt; .01</a:t>
                      </a:r>
                      <a:endParaRPr sz="3200">
                        <a:latin typeface="Times New Roman"/>
                        <a:ea typeface="Times New Roman"/>
                        <a:cs typeface="Times New Roman"/>
                        <a:sym typeface="Times New Roman"/>
                      </a:endParaRPr>
                    </a:p>
                  </a:txBody>
                  <a:tcPr marT="91425" marB="91425" marR="91425" marL="91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c hMerge="1"/>
                <a:tc hMerge="1"/>
                <a:tc hMerge="1"/>
                <a:tc hMerge="1"/>
                <a:tc hMerge="1"/>
                <a:tc hMerge="1"/>
                <a:tc hMerge="1"/>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18"/>
          <p:cNvSpPr/>
          <p:nvPr/>
        </p:nvSpPr>
        <p:spPr>
          <a:xfrm>
            <a:off x="38963625" y="1054750"/>
            <a:ext cx="3733200" cy="4324500"/>
          </a:xfrm>
          <a:prstGeom prst="ellipse">
            <a:avLst/>
          </a:prstGeom>
          <a:solidFill>
            <a:srgbClr val="F6F6F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18"/>
          <p:cNvSpPr txBox="1"/>
          <p:nvPr>
            <p:ph idx="4294967295" type="ctrTitle"/>
          </p:nvPr>
        </p:nvSpPr>
        <p:spPr>
          <a:xfrm>
            <a:off x="0" y="228600"/>
            <a:ext cx="43599000" cy="3310200"/>
          </a:xfrm>
          <a:prstGeom prst="rect">
            <a:avLst/>
          </a:prstGeom>
          <a:noFill/>
          <a:ln>
            <a:noFill/>
          </a:ln>
        </p:spPr>
        <p:txBody>
          <a:bodyPr anchorCtr="0" anchor="ctr" bIns="182800" lIns="365700" spcFirstLastPara="1" rIns="365700" wrap="square" tIns="182800">
            <a:noAutofit/>
          </a:bodyPr>
          <a:lstStyle/>
          <a:p>
            <a:pPr indent="0" lvl="0" marL="0" rtl="0" algn="ctr">
              <a:lnSpc>
                <a:spcPct val="90000"/>
              </a:lnSpc>
              <a:spcBef>
                <a:spcPts val="0"/>
              </a:spcBef>
              <a:spcAft>
                <a:spcPts val="0"/>
              </a:spcAft>
              <a:buClr>
                <a:srgbClr val="222222"/>
              </a:buClr>
              <a:buSzPts val="12800"/>
              <a:buFont typeface="Times New Roman"/>
              <a:buNone/>
            </a:pPr>
            <a:r>
              <a:rPr b="1" lang="en-US" sz="8100">
                <a:solidFill>
                  <a:srgbClr val="222222"/>
                </a:solidFill>
                <a:latin typeface="Times New Roman"/>
                <a:ea typeface="Times New Roman"/>
                <a:cs typeface="Times New Roman"/>
                <a:sym typeface="Times New Roman"/>
              </a:rPr>
              <a:t>Minority Stress and Psychological Adjustments Moderated by Stress Appraisals</a:t>
            </a:r>
            <a:endParaRPr b="1" sz="8100">
              <a:solidFill>
                <a:srgbClr val="222222"/>
              </a:solidFill>
              <a:latin typeface="Times New Roman"/>
              <a:ea typeface="Times New Roman"/>
              <a:cs typeface="Times New Roman"/>
              <a:sym typeface="Times New Roman"/>
            </a:endParaRPr>
          </a:p>
          <a:p>
            <a:pPr indent="0" lvl="0" marL="0" rtl="0" algn="ctr">
              <a:lnSpc>
                <a:spcPct val="90000"/>
              </a:lnSpc>
              <a:spcBef>
                <a:spcPts val="0"/>
              </a:spcBef>
              <a:spcAft>
                <a:spcPts val="0"/>
              </a:spcAft>
              <a:buClr>
                <a:srgbClr val="222222"/>
              </a:buClr>
              <a:buSzPts val="12800"/>
              <a:buFont typeface="Times New Roman"/>
              <a:buNone/>
            </a:pPr>
            <a:r>
              <a:rPr lang="en-US" sz="6300">
                <a:solidFill>
                  <a:srgbClr val="222222"/>
                </a:solidFill>
                <a:latin typeface="Times New Roman"/>
                <a:ea typeface="Times New Roman"/>
                <a:cs typeface="Times New Roman"/>
                <a:sym typeface="Times New Roman"/>
              </a:rPr>
              <a:t>Bernardo Sosa-Rosales, April Perez, Edgar Jimenez-Madora, Emilia Bumgardner, Kevin D. Cherry &amp;  Maria I. </a:t>
            </a:r>
            <a:r>
              <a:rPr lang="en-US" sz="6300">
                <a:solidFill>
                  <a:srgbClr val="222222"/>
                </a:solidFill>
                <a:latin typeface="Times New Roman"/>
                <a:ea typeface="Times New Roman"/>
                <a:cs typeface="Times New Roman"/>
                <a:sym typeface="Times New Roman"/>
              </a:rPr>
              <a:t>Iturbide</a:t>
            </a:r>
            <a:endParaRPr sz="6300">
              <a:solidFill>
                <a:srgbClr val="222222"/>
              </a:solidFill>
              <a:latin typeface="Times New Roman"/>
              <a:ea typeface="Times New Roman"/>
              <a:cs typeface="Times New Roman"/>
              <a:sym typeface="Times New Roman"/>
            </a:endParaRPr>
          </a:p>
          <a:p>
            <a:pPr indent="0" lvl="0" marL="0" rtl="0" algn="ctr">
              <a:lnSpc>
                <a:spcPct val="90000"/>
              </a:lnSpc>
              <a:spcBef>
                <a:spcPts val="0"/>
              </a:spcBef>
              <a:spcAft>
                <a:spcPts val="0"/>
              </a:spcAft>
              <a:buClr>
                <a:srgbClr val="222222"/>
              </a:buClr>
              <a:buSzPts val="12800"/>
              <a:buFont typeface="Times New Roman"/>
              <a:buNone/>
            </a:pPr>
            <a:r>
              <a:rPr lang="en-US" sz="6300">
                <a:solidFill>
                  <a:srgbClr val="222222"/>
                </a:solidFill>
                <a:latin typeface="Times New Roman"/>
                <a:ea typeface="Times New Roman"/>
                <a:cs typeface="Times New Roman"/>
                <a:sym typeface="Times New Roman"/>
              </a:rPr>
              <a:t>Cal Poly Humboldt </a:t>
            </a:r>
            <a:endParaRPr sz="6300">
              <a:solidFill>
                <a:srgbClr val="222222"/>
              </a:solidFill>
              <a:latin typeface="Times New Roman"/>
              <a:ea typeface="Times New Roman"/>
              <a:cs typeface="Times New Roman"/>
              <a:sym typeface="Times New Roman"/>
            </a:endParaRPr>
          </a:p>
        </p:txBody>
      </p:sp>
      <p:sp>
        <p:nvSpPr>
          <p:cNvPr id="127" name="Google Shape;127;p18"/>
          <p:cNvSpPr txBox="1"/>
          <p:nvPr/>
        </p:nvSpPr>
        <p:spPr>
          <a:xfrm>
            <a:off x="19789560" y="6570960"/>
            <a:ext cx="10700700" cy="1600800"/>
          </a:xfrm>
          <a:prstGeom prst="rect">
            <a:avLst/>
          </a:prstGeom>
          <a:noFill/>
          <a:ln>
            <a:noFill/>
          </a:ln>
        </p:spPr>
        <p:txBody>
          <a:bodyPr anchorCtr="0" anchor="t" bIns="365700" lIns="365700" spcFirstLastPara="1" rIns="365700" wrap="square" tIns="365700">
            <a:spAutoFit/>
          </a:bodyPr>
          <a:lstStyle/>
          <a:p>
            <a:pPr indent="0" lvl="0" marL="0" rtl="0" algn="l">
              <a:spcBef>
                <a:spcPts val="0"/>
              </a:spcBef>
              <a:spcAft>
                <a:spcPts val="0"/>
              </a:spcAft>
              <a:buNone/>
            </a:pPr>
            <a:r>
              <a:t/>
            </a:r>
            <a:endParaRPr sz="5600">
              <a:latin typeface="Calibri"/>
              <a:ea typeface="Calibri"/>
              <a:cs typeface="Calibri"/>
              <a:sym typeface="Calibri"/>
            </a:endParaRPr>
          </a:p>
        </p:txBody>
      </p:sp>
      <p:sp>
        <p:nvSpPr>
          <p:cNvPr id="128" name="Google Shape;128;p18"/>
          <p:cNvSpPr txBox="1"/>
          <p:nvPr/>
        </p:nvSpPr>
        <p:spPr>
          <a:xfrm>
            <a:off x="575525" y="3081600"/>
            <a:ext cx="11903400" cy="27167400"/>
          </a:xfrm>
          <a:prstGeom prst="rect">
            <a:avLst/>
          </a:prstGeom>
          <a:noFill/>
          <a:ln>
            <a:noFill/>
          </a:ln>
        </p:spPr>
        <p:txBody>
          <a:bodyPr anchorCtr="0" anchor="t" bIns="365700" lIns="365700" spcFirstLastPara="1" rIns="365700" wrap="square" tIns="365700">
            <a:spAutoFit/>
          </a:bodyPr>
          <a:lstStyle/>
          <a:p>
            <a:pPr indent="0" lvl="0" marL="0" rtl="0" algn="ctr">
              <a:lnSpc>
                <a:spcPct val="100000"/>
              </a:lnSpc>
              <a:spcBef>
                <a:spcPts val="0"/>
              </a:spcBef>
              <a:spcAft>
                <a:spcPts val="0"/>
              </a:spcAft>
              <a:buNone/>
            </a:pPr>
            <a:r>
              <a:rPr b="1" lang="en-US" sz="3900">
                <a:latin typeface="Times New Roman"/>
                <a:ea typeface="Times New Roman"/>
                <a:cs typeface="Times New Roman"/>
                <a:sym typeface="Times New Roman"/>
              </a:rPr>
              <a:t>Introduction</a:t>
            </a:r>
            <a:endParaRPr b="1" sz="3900">
              <a:latin typeface="Times New Roman"/>
              <a:ea typeface="Times New Roman"/>
              <a:cs typeface="Times New Roman"/>
              <a:sym typeface="Times New Roman"/>
            </a:endParaRPr>
          </a:p>
          <a:p>
            <a:pPr indent="-476250" lvl="0" marL="457200" rtl="0" algn="l">
              <a:lnSpc>
                <a:spcPct val="100000"/>
              </a:lnSpc>
              <a:spcBef>
                <a:spcPts val="0"/>
              </a:spcBef>
              <a:spcAft>
                <a:spcPts val="0"/>
              </a:spcAft>
              <a:buClr>
                <a:schemeClr val="dk1"/>
              </a:buClr>
              <a:buSzPts val="3900"/>
              <a:buFont typeface="Times New Roman"/>
              <a:buChar char="●"/>
            </a:pPr>
            <a:r>
              <a:rPr lang="en-US" sz="3900">
                <a:solidFill>
                  <a:schemeClr val="dk1"/>
                </a:solidFill>
                <a:latin typeface="Times New Roman"/>
                <a:ea typeface="Times New Roman"/>
                <a:cs typeface="Times New Roman"/>
                <a:sym typeface="Times New Roman"/>
              </a:rPr>
              <a:t>The beginning of the pandemic triggered a series of academic, structural, social, and personal stressors for students </a:t>
            </a:r>
            <a:endParaRPr sz="3900">
              <a:solidFill>
                <a:schemeClr val="dk1"/>
              </a:solidFill>
              <a:latin typeface="Times New Roman"/>
              <a:ea typeface="Times New Roman"/>
              <a:cs typeface="Times New Roman"/>
              <a:sym typeface="Times New Roman"/>
            </a:endParaRPr>
          </a:p>
          <a:p>
            <a:pPr indent="-476250" lvl="1" marL="914400" rtl="0" algn="l">
              <a:lnSpc>
                <a:spcPct val="100000"/>
              </a:lnSpc>
              <a:spcBef>
                <a:spcPts val="0"/>
              </a:spcBef>
              <a:spcAft>
                <a:spcPts val="0"/>
              </a:spcAft>
              <a:buClr>
                <a:schemeClr val="dk1"/>
              </a:buClr>
              <a:buSzPts val="3900"/>
              <a:buFont typeface="Times New Roman"/>
              <a:buChar char="○"/>
            </a:pPr>
            <a:r>
              <a:rPr lang="en-US" sz="3900">
                <a:solidFill>
                  <a:schemeClr val="dk1"/>
                </a:solidFill>
                <a:latin typeface="Times New Roman"/>
                <a:ea typeface="Times New Roman"/>
                <a:cs typeface="Times New Roman"/>
                <a:sym typeface="Times New Roman"/>
              </a:rPr>
              <a:t>inability to access needed resources for remote online learning (Yip, 2020) and socialize with their friends; fear of a loved one becoming ill (Loon et al., 2021)</a:t>
            </a:r>
            <a:endParaRPr sz="3900">
              <a:solidFill>
                <a:schemeClr val="dk1"/>
              </a:solidFill>
              <a:latin typeface="Times New Roman"/>
              <a:ea typeface="Times New Roman"/>
              <a:cs typeface="Times New Roman"/>
              <a:sym typeface="Times New Roman"/>
            </a:endParaRPr>
          </a:p>
          <a:p>
            <a:pPr indent="-476250" lvl="0" marL="457200" rtl="0" algn="l">
              <a:lnSpc>
                <a:spcPct val="100000"/>
              </a:lnSpc>
              <a:spcBef>
                <a:spcPts val="0"/>
              </a:spcBef>
              <a:spcAft>
                <a:spcPts val="0"/>
              </a:spcAft>
              <a:buClr>
                <a:schemeClr val="dk1"/>
              </a:buClr>
              <a:buSzPts val="3900"/>
              <a:buFont typeface="Times New Roman"/>
              <a:buChar char="●"/>
            </a:pPr>
            <a:r>
              <a:rPr lang="en-US" sz="3900">
                <a:solidFill>
                  <a:schemeClr val="dk1"/>
                </a:solidFill>
                <a:latin typeface="Times New Roman"/>
                <a:ea typeface="Times New Roman"/>
                <a:cs typeface="Times New Roman"/>
                <a:sym typeface="Times New Roman"/>
              </a:rPr>
              <a:t>The stress appraisal(s) process follows a variety of stressors (i.e., primary: threat, challenging, or centrality) and the evaluation to cope with said stressors.</a:t>
            </a:r>
            <a:endParaRPr sz="3900">
              <a:solidFill>
                <a:schemeClr val="dk1"/>
              </a:solidFill>
              <a:latin typeface="Times New Roman"/>
              <a:ea typeface="Times New Roman"/>
              <a:cs typeface="Times New Roman"/>
              <a:sym typeface="Times New Roman"/>
            </a:endParaRPr>
          </a:p>
          <a:p>
            <a:pPr indent="-476250" lvl="0" marL="457200" rtl="0" algn="l">
              <a:lnSpc>
                <a:spcPct val="100000"/>
              </a:lnSpc>
              <a:spcBef>
                <a:spcPts val="0"/>
              </a:spcBef>
              <a:spcAft>
                <a:spcPts val="0"/>
              </a:spcAft>
              <a:buClr>
                <a:schemeClr val="dk1"/>
              </a:buClr>
              <a:buSzPts val="3900"/>
              <a:buFont typeface="Times New Roman"/>
              <a:buChar char="●"/>
            </a:pPr>
            <a:r>
              <a:rPr lang="en-US" sz="3900">
                <a:solidFill>
                  <a:schemeClr val="dk1"/>
                </a:solidFill>
                <a:latin typeface="Times New Roman"/>
                <a:ea typeface="Times New Roman"/>
                <a:cs typeface="Times New Roman"/>
                <a:sym typeface="Times New Roman"/>
              </a:rPr>
              <a:t>For students of color, COVID related stress was exacerbated by their Minority status (MS). These compounded stressors may have a negative impact on underrepresented students' mental health which we know is already impacted by ethnic minority stress (Arbona &amp; Jimenez, 2014; Ancis et al., 2000).</a:t>
            </a:r>
            <a:endParaRPr sz="3900">
              <a:solidFill>
                <a:schemeClr val="dk1"/>
              </a:solidFill>
              <a:latin typeface="Times New Roman"/>
              <a:ea typeface="Times New Roman"/>
              <a:cs typeface="Times New Roman"/>
              <a:sym typeface="Times New Roman"/>
            </a:endParaRPr>
          </a:p>
          <a:p>
            <a:pPr indent="0" lvl="0" marL="0" rtl="0" algn="ctr">
              <a:lnSpc>
                <a:spcPct val="100000"/>
              </a:lnSpc>
              <a:spcBef>
                <a:spcPts val="0"/>
              </a:spcBef>
              <a:spcAft>
                <a:spcPts val="0"/>
              </a:spcAft>
              <a:buNone/>
            </a:pPr>
            <a:r>
              <a:t/>
            </a:r>
            <a:endParaRPr b="1" sz="3900">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b="1" lang="en-US" sz="3900">
                <a:latin typeface="Times New Roman"/>
                <a:ea typeface="Times New Roman"/>
                <a:cs typeface="Times New Roman"/>
                <a:sym typeface="Times New Roman"/>
              </a:rPr>
              <a:t>Hypotheses/Research Questions</a:t>
            </a:r>
            <a:endParaRPr sz="3900">
              <a:latin typeface="Times New Roman"/>
              <a:ea typeface="Times New Roman"/>
              <a:cs typeface="Times New Roman"/>
              <a:sym typeface="Times New Roman"/>
            </a:endParaRPr>
          </a:p>
          <a:p>
            <a:pPr indent="-476250" lvl="0" marL="457200" rtl="0" algn="l">
              <a:lnSpc>
                <a:spcPct val="100000"/>
              </a:lnSpc>
              <a:spcBef>
                <a:spcPts val="0"/>
              </a:spcBef>
              <a:spcAft>
                <a:spcPts val="0"/>
              </a:spcAft>
              <a:buClr>
                <a:schemeClr val="dk1"/>
              </a:buClr>
              <a:buSzPts val="3900"/>
              <a:buFont typeface="Times New Roman"/>
              <a:buChar char="●"/>
            </a:pPr>
            <a:r>
              <a:rPr lang="en-US" sz="3900">
                <a:solidFill>
                  <a:schemeClr val="dk1"/>
                </a:solidFill>
                <a:latin typeface="Times New Roman"/>
                <a:ea typeface="Times New Roman"/>
                <a:cs typeface="Times New Roman"/>
                <a:sym typeface="Times New Roman"/>
              </a:rPr>
              <a:t>Challenge-focused stress appraisals</a:t>
            </a:r>
            <a:r>
              <a:rPr lang="en-US" sz="3900">
                <a:solidFill>
                  <a:schemeClr val="dk1"/>
                </a:solidFill>
                <a:latin typeface="Times New Roman"/>
                <a:ea typeface="Times New Roman"/>
                <a:cs typeface="Times New Roman"/>
                <a:sym typeface="Times New Roman"/>
              </a:rPr>
              <a:t> (APP; i.e., viewing stressful experiences as an opportunity) would moderate the associations between students of color Achievement stress on Self-esteem and Academic sense of belonging.</a:t>
            </a:r>
            <a:endParaRPr sz="3900">
              <a:solidFill>
                <a:schemeClr val="dk1"/>
              </a:solidFill>
              <a:latin typeface="Times New Roman"/>
              <a:ea typeface="Times New Roman"/>
              <a:cs typeface="Times New Roman"/>
              <a:sym typeface="Times New Roman"/>
            </a:endParaRPr>
          </a:p>
          <a:p>
            <a:pPr indent="0" lvl="0" marL="0" rtl="0" algn="ctr">
              <a:lnSpc>
                <a:spcPct val="100000"/>
              </a:lnSpc>
              <a:spcBef>
                <a:spcPts val="0"/>
              </a:spcBef>
              <a:spcAft>
                <a:spcPts val="0"/>
              </a:spcAft>
              <a:buNone/>
            </a:pPr>
            <a:r>
              <a:t/>
            </a:r>
            <a:endParaRPr b="1" sz="3900">
              <a:latin typeface="Times New Roman"/>
              <a:ea typeface="Times New Roman"/>
              <a:cs typeface="Times New Roman"/>
              <a:sym typeface="Times New Roman"/>
            </a:endParaRPr>
          </a:p>
          <a:p>
            <a:pPr indent="0" lvl="0" marL="0" rtl="0" algn="ctr">
              <a:lnSpc>
                <a:spcPct val="100000"/>
              </a:lnSpc>
              <a:spcBef>
                <a:spcPts val="0"/>
              </a:spcBef>
              <a:spcAft>
                <a:spcPts val="0"/>
              </a:spcAft>
              <a:buNone/>
            </a:pPr>
            <a:r>
              <a:rPr b="1" lang="en-US" sz="3900">
                <a:latin typeface="Times New Roman"/>
                <a:ea typeface="Times New Roman"/>
                <a:cs typeface="Times New Roman"/>
                <a:sym typeface="Times New Roman"/>
              </a:rPr>
              <a:t>Method</a:t>
            </a:r>
            <a:endParaRPr b="1" sz="3900">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b="1" lang="en-US" sz="3900">
                <a:solidFill>
                  <a:schemeClr val="dk1"/>
                </a:solidFill>
                <a:latin typeface="Times New Roman"/>
                <a:ea typeface="Times New Roman"/>
                <a:cs typeface="Times New Roman"/>
                <a:sym typeface="Times New Roman"/>
              </a:rPr>
              <a:t>Participants and Procedures​</a:t>
            </a:r>
            <a:endParaRPr b="1" sz="3900">
              <a:solidFill>
                <a:schemeClr val="dk1"/>
              </a:solidFill>
              <a:latin typeface="Times New Roman"/>
              <a:ea typeface="Times New Roman"/>
              <a:cs typeface="Times New Roman"/>
              <a:sym typeface="Times New Roman"/>
            </a:endParaRPr>
          </a:p>
          <a:p>
            <a:pPr indent="-476250" lvl="0" marL="457200" rtl="0" algn="l">
              <a:lnSpc>
                <a:spcPct val="100000"/>
              </a:lnSpc>
              <a:spcBef>
                <a:spcPts val="0"/>
              </a:spcBef>
              <a:spcAft>
                <a:spcPts val="0"/>
              </a:spcAft>
              <a:buClr>
                <a:schemeClr val="dk1"/>
              </a:buClr>
              <a:buSzPts val="3900"/>
              <a:buFont typeface="Times New Roman"/>
              <a:buChar char="●"/>
            </a:pPr>
            <a:r>
              <a:rPr lang="en-US" sz="3900">
                <a:solidFill>
                  <a:schemeClr val="dk1"/>
                </a:solidFill>
                <a:latin typeface="Times New Roman"/>
                <a:ea typeface="Times New Roman"/>
                <a:cs typeface="Times New Roman"/>
                <a:sym typeface="Times New Roman"/>
              </a:rPr>
              <a:t>Undergraduate students (</a:t>
            </a:r>
            <a:r>
              <a:rPr i="1" lang="en-US" sz="3900">
                <a:solidFill>
                  <a:schemeClr val="dk1"/>
                </a:solidFill>
                <a:latin typeface="Times New Roman"/>
                <a:ea typeface="Times New Roman"/>
                <a:cs typeface="Times New Roman"/>
                <a:sym typeface="Times New Roman"/>
              </a:rPr>
              <a:t>N</a:t>
            </a:r>
            <a:r>
              <a:rPr lang="en-US" sz="3900">
                <a:solidFill>
                  <a:schemeClr val="dk1"/>
                </a:solidFill>
                <a:latin typeface="Times New Roman"/>
                <a:ea typeface="Times New Roman"/>
                <a:cs typeface="Times New Roman"/>
                <a:sym typeface="Times New Roman"/>
              </a:rPr>
              <a:t> = 192) completed an online survey and received course credit for their participation  </a:t>
            </a:r>
            <a:endParaRPr sz="3900">
              <a:solidFill>
                <a:schemeClr val="dk1"/>
              </a:solidFill>
              <a:latin typeface="Times New Roman"/>
              <a:ea typeface="Times New Roman"/>
              <a:cs typeface="Times New Roman"/>
              <a:sym typeface="Times New Roman"/>
            </a:endParaRPr>
          </a:p>
          <a:p>
            <a:pPr indent="-476250" lvl="0" marL="457200" rtl="0" algn="l">
              <a:lnSpc>
                <a:spcPct val="100000"/>
              </a:lnSpc>
              <a:spcBef>
                <a:spcPts val="0"/>
              </a:spcBef>
              <a:spcAft>
                <a:spcPts val="0"/>
              </a:spcAft>
              <a:buClr>
                <a:schemeClr val="dk1"/>
              </a:buClr>
              <a:buSzPts val="3900"/>
              <a:buFont typeface="Times New Roman"/>
              <a:buChar char="●"/>
            </a:pPr>
            <a:r>
              <a:rPr lang="en-US" sz="3900">
                <a:solidFill>
                  <a:schemeClr val="dk1"/>
                </a:solidFill>
                <a:latin typeface="Times New Roman"/>
                <a:ea typeface="Times New Roman"/>
                <a:cs typeface="Times New Roman"/>
                <a:sym typeface="Times New Roman"/>
              </a:rPr>
              <a:t>78% women; </a:t>
            </a:r>
            <a:r>
              <a:rPr i="1" lang="en-US" sz="3900">
                <a:solidFill>
                  <a:schemeClr val="dk1"/>
                </a:solidFill>
                <a:latin typeface="Times New Roman"/>
                <a:ea typeface="Times New Roman"/>
                <a:cs typeface="Times New Roman"/>
                <a:sym typeface="Times New Roman"/>
              </a:rPr>
              <a:t>M</a:t>
            </a:r>
            <a:r>
              <a:rPr lang="en-US" sz="3900">
                <a:solidFill>
                  <a:schemeClr val="dk1"/>
                </a:solidFill>
                <a:latin typeface="Times New Roman"/>
                <a:ea typeface="Times New Roman"/>
                <a:cs typeface="Times New Roman"/>
                <a:sym typeface="Times New Roman"/>
              </a:rPr>
              <a:t>age = 21.90; </a:t>
            </a:r>
            <a:r>
              <a:rPr i="1" lang="en-US" sz="3900">
                <a:solidFill>
                  <a:schemeClr val="dk1"/>
                </a:solidFill>
                <a:latin typeface="Times New Roman"/>
                <a:ea typeface="Times New Roman"/>
                <a:cs typeface="Times New Roman"/>
                <a:sym typeface="Times New Roman"/>
              </a:rPr>
              <a:t>SD = </a:t>
            </a:r>
            <a:r>
              <a:rPr lang="en-US" sz="3900">
                <a:solidFill>
                  <a:schemeClr val="dk1"/>
                </a:solidFill>
                <a:latin typeface="Times New Roman"/>
                <a:ea typeface="Times New Roman"/>
                <a:cs typeface="Times New Roman"/>
                <a:sym typeface="Times New Roman"/>
              </a:rPr>
              <a:t>4.49;  </a:t>
            </a:r>
            <a:r>
              <a:rPr lang="en-US" sz="3900">
                <a:solidFill>
                  <a:schemeClr val="dk1"/>
                </a:solidFill>
                <a:latin typeface="Times New Roman"/>
                <a:ea typeface="Times New Roman"/>
                <a:cs typeface="Times New Roman"/>
                <a:sym typeface="Times New Roman"/>
              </a:rPr>
              <a:t>43.1% Latinx, 36.5% White, 9.1% Other, 5.1% African American, 4.1% Asian, and 2% Native American)</a:t>
            </a:r>
            <a:endParaRPr sz="39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b="1" lang="en-US" sz="3900">
                <a:solidFill>
                  <a:schemeClr val="dk1"/>
                </a:solidFill>
                <a:latin typeface="Times New Roman"/>
                <a:ea typeface="Times New Roman"/>
                <a:cs typeface="Times New Roman"/>
                <a:sym typeface="Times New Roman"/>
              </a:rPr>
              <a:t>Measures ​</a:t>
            </a:r>
            <a:endParaRPr b="1" sz="3900">
              <a:solidFill>
                <a:schemeClr val="dk1"/>
              </a:solidFill>
              <a:latin typeface="Times New Roman"/>
              <a:ea typeface="Times New Roman"/>
              <a:cs typeface="Times New Roman"/>
              <a:sym typeface="Times New Roman"/>
            </a:endParaRPr>
          </a:p>
          <a:p>
            <a:pPr indent="-476250" lvl="0" marL="457200" rtl="0" algn="l">
              <a:lnSpc>
                <a:spcPct val="100000"/>
              </a:lnSpc>
              <a:spcBef>
                <a:spcPts val="0"/>
              </a:spcBef>
              <a:spcAft>
                <a:spcPts val="0"/>
              </a:spcAft>
              <a:buClr>
                <a:schemeClr val="dk1"/>
              </a:buClr>
              <a:buSzPts val="3900"/>
              <a:buFont typeface="Times New Roman"/>
              <a:buChar char="●"/>
            </a:pPr>
            <a:r>
              <a:rPr b="1" lang="en-US" sz="3900">
                <a:solidFill>
                  <a:schemeClr val="dk1"/>
                </a:solidFill>
                <a:latin typeface="Times New Roman"/>
                <a:ea typeface="Times New Roman"/>
                <a:cs typeface="Times New Roman"/>
                <a:sym typeface="Times New Roman"/>
              </a:rPr>
              <a:t>Minority Stress Scale (EMSS; Borden et al., 1993)</a:t>
            </a:r>
            <a:r>
              <a:rPr lang="en-US" sz="3900">
                <a:solidFill>
                  <a:schemeClr val="dk1"/>
                </a:solidFill>
                <a:latin typeface="Times New Roman"/>
                <a:ea typeface="Times New Roman"/>
                <a:cs typeface="Times New Roman"/>
                <a:sym typeface="Times New Roman"/>
              </a:rPr>
              <a:t>: 6-item; rated 0 (</a:t>
            </a:r>
            <a:r>
              <a:rPr i="1" lang="en-US" sz="3900">
                <a:solidFill>
                  <a:schemeClr val="dk1"/>
                </a:solidFill>
                <a:latin typeface="Times New Roman"/>
                <a:ea typeface="Times New Roman"/>
                <a:cs typeface="Times New Roman"/>
                <a:sym typeface="Times New Roman"/>
              </a:rPr>
              <a:t>does not apply</a:t>
            </a:r>
            <a:r>
              <a:rPr lang="en-US" sz="3900">
                <a:solidFill>
                  <a:schemeClr val="dk1"/>
                </a:solidFill>
                <a:latin typeface="Times New Roman"/>
                <a:ea typeface="Times New Roman"/>
                <a:cs typeface="Times New Roman"/>
                <a:sym typeface="Times New Roman"/>
              </a:rPr>
              <a:t>) to 5 (</a:t>
            </a:r>
            <a:r>
              <a:rPr i="1" lang="en-US" sz="3900">
                <a:solidFill>
                  <a:schemeClr val="dk1"/>
                </a:solidFill>
                <a:latin typeface="Times New Roman"/>
                <a:ea typeface="Times New Roman"/>
                <a:cs typeface="Times New Roman"/>
                <a:sym typeface="Times New Roman"/>
              </a:rPr>
              <a:t>extremely stressful</a:t>
            </a:r>
            <a:r>
              <a:rPr lang="en-US" sz="3900">
                <a:solidFill>
                  <a:schemeClr val="dk1"/>
                </a:solidFill>
                <a:latin typeface="Times New Roman"/>
                <a:ea typeface="Times New Roman"/>
                <a:cs typeface="Times New Roman"/>
                <a:sym typeface="Times New Roman"/>
              </a:rPr>
              <a:t>); α = .97.</a:t>
            </a:r>
            <a:endParaRPr sz="3900">
              <a:solidFill>
                <a:schemeClr val="dk1"/>
              </a:solidFill>
              <a:latin typeface="Times New Roman"/>
              <a:ea typeface="Times New Roman"/>
              <a:cs typeface="Times New Roman"/>
              <a:sym typeface="Times New Roman"/>
            </a:endParaRPr>
          </a:p>
          <a:p>
            <a:pPr indent="-476250" lvl="0" marL="457200" rtl="0" algn="l">
              <a:lnSpc>
                <a:spcPct val="100000"/>
              </a:lnSpc>
              <a:spcBef>
                <a:spcPts val="0"/>
              </a:spcBef>
              <a:spcAft>
                <a:spcPts val="0"/>
              </a:spcAft>
              <a:buClr>
                <a:schemeClr val="dk1"/>
              </a:buClr>
              <a:buSzPts val="3900"/>
              <a:buFont typeface="Times New Roman"/>
              <a:buChar char="●"/>
            </a:pPr>
            <a:r>
              <a:rPr b="1" lang="en-US" sz="3900">
                <a:solidFill>
                  <a:schemeClr val="dk1"/>
                </a:solidFill>
                <a:latin typeface="Times New Roman"/>
                <a:ea typeface="Times New Roman"/>
                <a:cs typeface="Times New Roman"/>
                <a:sym typeface="Times New Roman"/>
              </a:rPr>
              <a:t>Stress Appraisal Measure (Roesch &amp; Rowley, 2005)</a:t>
            </a:r>
            <a:r>
              <a:rPr lang="en-US" sz="3900">
                <a:solidFill>
                  <a:schemeClr val="dk1"/>
                </a:solidFill>
                <a:latin typeface="Times New Roman"/>
                <a:ea typeface="Times New Roman"/>
                <a:cs typeface="Times New Roman"/>
                <a:sym typeface="Times New Roman"/>
              </a:rPr>
              <a:t>: 7</a:t>
            </a:r>
            <a:r>
              <a:rPr lang="en-US" sz="3900">
                <a:solidFill>
                  <a:schemeClr val="dk1"/>
                </a:solidFill>
                <a:latin typeface="Times New Roman"/>
                <a:ea typeface="Times New Roman"/>
                <a:cs typeface="Times New Roman"/>
                <a:sym typeface="Times New Roman"/>
              </a:rPr>
              <a:t>-items </a:t>
            </a:r>
            <a:r>
              <a:rPr lang="en-US" sz="3900">
                <a:solidFill>
                  <a:schemeClr val="dk1"/>
                </a:solidFill>
                <a:latin typeface="Times New Roman"/>
                <a:ea typeface="Times New Roman"/>
                <a:cs typeface="Times New Roman"/>
                <a:sym typeface="Times New Roman"/>
              </a:rPr>
              <a:t>rated 0 (</a:t>
            </a:r>
            <a:r>
              <a:rPr i="1" lang="en-US" sz="3900">
                <a:solidFill>
                  <a:schemeClr val="dk1"/>
                </a:solidFill>
                <a:latin typeface="Times New Roman"/>
                <a:ea typeface="Times New Roman"/>
                <a:cs typeface="Times New Roman"/>
                <a:sym typeface="Times New Roman"/>
              </a:rPr>
              <a:t>not at all</a:t>
            </a:r>
            <a:r>
              <a:rPr lang="en-US" sz="3900">
                <a:solidFill>
                  <a:schemeClr val="dk1"/>
                </a:solidFill>
                <a:latin typeface="Times New Roman"/>
                <a:ea typeface="Times New Roman"/>
                <a:cs typeface="Times New Roman"/>
                <a:sym typeface="Times New Roman"/>
              </a:rPr>
              <a:t>) to 4 (</a:t>
            </a:r>
            <a:r>
              <a:rPr i="1" lang="en-US" sz="3900">
                <a:solidFill>
                  <a:schemeClr val="dk1"/>
                </a:solidFill>
                <a:latin typeface="Times New Roman"/>
                <a:ea typeface="Times New Roman"/>
                <a:cs typeface="Times New Roman"/>
                <a:sym typeface="Times New Roman"/>
              </a:rPr>
              <a:t>strongly agree</a:t>
            </a:r>
            <a:r>
              <a:rPr lang="en-US" sz="3900">
                <a:solidFill>
                  <a:schemeClr val="dk1"/>
                </a:solidFill>
                <a:latin typeface="Times New Roman"/>
                <a:ea typeface="Times New Roman"/>
                <a:cs typeface="Times New Roman"/>
                <a:sym typeface="Times New Roman"/>
              </a:rPr>
              <a:t>); </a:t>
            </a:r>
            <a:r>
              <a:rPr lang="en-US" sz="3900">
                <a:solidFill>
                  <a:schemeClr val="dk1"/>
                </a:solidFill>
                <a:latin typeface="Times New Roman"/>
                <a:ea typeface="Times New Roman"/>
                <a:cs typeface="Times New Roman"/>
                <a:sym typeface="Times New Roman"/>
              </a:rPr>
              <a:t>α = .92</a:t>
            </a:r>
            <a:r>
              <a:rPr lang="en-US" sz="3900">
                <a:solidFill>
                  <a:schemeClr val="dk1"/>
                </a:solidFill>
                <a:latin typeface="Times New Roman"/>
                <a:ea typeface="Times New Roman"/>
                <a:cs typeface="Times New Roman"/>
                <a:sym typeface="Times New Roman"/>
              </a:rPr>
              <a:t>.</a:t>
            </a:r>
            <a:endParaRPr sz="3900">
              <a:solidFill>
                <a:schemeClr val="dk1"/>
              </a:solidFill>
              <a:latin typeface="Times New Roman"/>
              <a:ea typeface="Times New Roman"/>
              <a:cs typeface="Times New Roman"/>
              <a:sym typeface="Times New Roman"/>
            </a:endParaRPr>
          </a:p>
          <a:p>
            <a:pPr indent="-476250" lvl="0" marL="457200" rtl="0" algn="l">
              <a:lnSpc>
                <a:spcPct val="100000"/>
              </a:lnSpc>
              <a:spcBef>
                <a:spcPts val="0"/>
              </a:spcBef>
              <a:spcAft>
                <a:spcPts val="0"/>
              </a:spcAft>
              <a:buClr>
                <a:schemeClr val="dk1"/>
              </a:buClr>
              <a:buSzPts val="3900"/>
              <a:buFont typeface="Times New Roman"/>
              <a:buChar char="●"/>
            </a:pPr>
            <a:r>
              <a:rPr b="1" lang="en-US" sz="3900">
                <a:solidFill>
                  <a:schemeClr val="dk1"/>
                </a:solidFill>
                <a:latin typeface="Times New Roman"/>
                <a:ea typeface="Times New Roman"/>
                <a:cs typeface="Times New Roman"/>
                <a:sym typeface="Times New Roman"/>
              </a:rPr>
              <a:t>School Connectedness</a:t>
            </a:r>
            <a:r>
              <a:rPr lang="en-US" sz="3900">
                <a:solidFill>
                  <a:schemeClr val="dk1"/>
                </a:solidFill>
                <a:latin typeface="Times New Roman"/>
                <a:ea typeface="Times New Roman"/>
                <a:cs typeface="Times New Roman"/>
                <a:sym typeface="Times New Roman"/>
              </a:rPr>
              <a:t>: 5-items rated 1 (</a:t>
            </a:r>
            <a:r>
              <a:rPr i="1" lang="en-US" sz="3900">
                <a:solidFill>
                  <a:schemeClr val="dk1"/>
                </a:solidFill>
                <a:latin typeface="Times New Roman"/>
                <a:ea typeface="Times New Roman"/>
                <a:cs typeface="Times New Roman"/>
                <a:sym typeface="Times New Roman"/>
              </a:rPr>
              <a:t>strongly disagree</a:t>
            </a:r>
            <a:r>
              <a:rPr lang="en-US" sz="3900">
                <a:solidFill>
                  <a:schemeClr val="dk1"/>
                </a:solidFill>
                <a:latin typeface="Times New Roman"/>
                <a:ea typeface="Times New Roman"/>
                <a:cs typeface="Times New Roman"/>
                <a:sym typeface="Times New Roman"/>
              </a:rPr>
              <a:t>) to 5 (</a:t>
            </a:r>
            <a:r>
              <a:rPr i="1" lang="en-US" sz="3900">
                <a:solidFill>
                  <a:schemeClr val="dk1"/>
                </a:solidFill>
                <a:latin typeface="Times New Roman"/>
                <a:ea typeface="Times New Roman"/>
                <a:cs typeface="Times New Roman"/>
                <a:sym typeface="Times New Roman"/>
              </a:rPr>
              <a:t>strongly agree</a:t>
            </a:r>
            <a:r>
              <a:rPr lang="en-US" sz="3900">
                <a:solidFill>
                  <a:schemeClr val="dk1"/>
                </a:solidFill>
                <a:latin typeface="Times New Roman"/>
                <a:ea typeface="Times New Roman"/>
                <a:cs typeface="Times New Roman"/>
                <a:sym typeface="Times New Roman"/>
              </a:rPr>
              <a:t>); α  = .77.</a:t>
            </a:r>
            <a:endParaRPr b="1" sz="39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4000">
              <a:solidFill>
                <a:schemeClr val="dk1"/>
              </a:solidFill>
              <a:latin typeface="Times New Roman"/>
              <a:ea typeface="Times New Roman"/>
              <a:cs typeface="Times New Roman"/>
              <a:sym typeface="Times New Roman"/>
            </a:endParaRPr>
          </a:p>
        </p:txBody>
      </p:sp>
      <p:sp>
        <p:nvSpPr>
          <p:cNvPr id="129" name="Google Shape;129;p18"/>
          <p:cNvSpPr txBox="1"/>
          <p:nvPr/>
        </p:nvSpPr>
        <p:spPr>
          <a:xfrm>
            <a:off x="12464238" y="3272300"/>
            <a:ext cx="18962700" cy="5301000"/>
          </a:xfrm>
          <a:prstGeom prst="rect">
            <a:avLst/>
          </a:prstGeom>
          <a:noFill/>
          <a:ln>
            <a:noFill/>
          </a:ln>
        </p:spPr>
        <p:txBody>
          <a:bodyPr anchorCtr="0" anchor="t" bIns="365700" lIns="365700" spcFirstLastPara="1" rIns="365700" wrap="square" tIns="365700">
            <a:spAutoFit/>
          </a:bodyPr>
          <a:lstStyle/>
          <a:p>
            <a:pPr indent="0" lvl="0" marL="0" rtl="0" algn="ctr">
              <a:lnSpc>
                <a:spcPct val="115000"/>
              </a:lnSpc>
              <a:spcBef>
                <a:spcPts val="0"/>
              </a:spcBef>
              <a:spcAft>
                <a:spcPts val="0"/>
              </a:spcAft>
              <a:buNone/>
            </a:pPr>
            <a:r>
              <a:rPr b="1" lang="en-US" sz="3900">
                <a:latin typeface="Times New Roman"/>
                <a:ea typeface="Times New Roman"/>
                <a:cs typeface="Times New Roman"/>
                <a:sym typeface="Times New Roman"/>
              </a:rPr>
              <a:t>Results</a:t>
            </a:r>
            <a:endParaRPr sz="3900">
              <a:solidFill>
                <a:schemeClr val="dk1"/>
              </a:solidFill>
              <a:latin typeface="Times New Roman"/>
              <a:ea typeface="Times New Roman"/>
              <a:cs typeface="Times New Roman"/>
              <a:sym typeface="Times New Roman"/>
            </a:endParaRPr>
          </a:p>
          <a:p>
            <a:pPr indent="-476250" lvl="0" marL="457200" rtl="0" algn="l">
              <a:lnSpc>
                <a:spcPct val="115000"/>
              </a:lnSpc>
              <a:spcBef>
                <a:spcPts val="0"/>
              </a:spcBef>
              <a:spcAft>
                <a:spcPts val="0"/>
              </a:spcAft>
              <a:buClr>
                <a:schemeClr val="dk1"/>
              </a:buClr>
              <a:buSzPts val="3900"/>
              <a:buFont typeface="Times New Roman"/>
              <a:buChar char="●"/>
            </a:pPr>
            <a:r>
              <a:rPr lang="en-US" sz="3900">
                <a:solidFill>
                  <a:schemeClr val="dk1"/>
                </a:solidFill>
                <a:latin typeface="Times New Roman"/>
                <a:ea typeface="Times New Roman"/>
                <a:cs typeface="Times New Roman"/>
                <a:sym typeface="Times New Roman"/>
              </a:rPr>
              <a:t>For Students of Color (SOC), all bivariates were significant (</a:t>
            </a:r>
            <a:r>
              <a:rPr i="1" lang="en-US" sz="3900">
                <a:solidFill>
                  <a:schemeClr val="dk1"/>
                </a:solidFill>
                <a:latin typeface="Times New Roman"/>
                <a:ea typeface="Times New Roman"/>
                <a:cs typeface="Times New Roman"/>
                <a:sym typeface="Times New Roman"/>
              </a:rPr>
              <a:t> p</a:t>
            </a:r>
            <a:r>
              <a:rPr lang="en-US" sz="3900">
                <a:solidFill>
                  <a:schemeClr val="dk1"/>
                </a:solidFill>
                <a:latin typeface="Times New Roman"/>
                <a:ea typeface="Times New Roman"/>
                <a:cs typeface="Times New Roman"/>
                <a:sym typeface="Times New Roman"/>
              </a:rPr>
              <a:t> &lt; .01) except for stress appraisal and minority stress ( </a:t>
            </a:r>
            <a:r>
              <a:rPr i="1" lang="en-US" sz="3900">
                <a:solidFill>
                  <a:schemeClr val="dk1"/>
                </a:solidFill>
                <a:latin typeface="Times New Roman"/>
                <a:ea typeface="Times New Roman"/>
                <a:cs typeface="Times New Roman"/>
                <a:sym typeface="Times New Roman"/>
              </a:rPr>
              <a:t>p</a:t>
            </a:r>
            <a:r>
              <a:rPr lang="en-US" sz="3900">
                <a:solidFill>
                  <a:schemeClr val="dk1"/>
                </a:solidFill>
                <a:latin typeface="Times New Roman"/>
                <a:ea typeface="Times New Roman"/>
                <a:cs typeface="Times New Roman"/>
                <a:sym typeface="Times New Roman"/>
              </a:rPr>
              <a:t> &lt; .05), school connectedness and minority stress, which was not significant (see Table 1).</a:t>
            </a:r>
            <a:endParaRPr sz="3900">
              <a:solidFill>
                <a:schemeClr val="dk1"/>
              </a:solidFill>
              <a:latin typeface="Times New Roman"/>
              <a:ea typeface="Times New Roman"/>
              <a:cs typeface="Times New Roman"/>
              <a:sym typeface="Times New Roman"/>
            </a:endParaRPr>
          </a:p>
          <a:p>
            <a:pPr indent="-476250" lvl="0" marL="457200" rtl="0" algn="l">
              <a:spcBef>
                <a:spcPts val="0"/>
              </a:spcBef>
              <a:spcAft>
                <a:spcPts val="0"/>
              </a:spcAft>
              <a:buClr>
                <a:schemeClr val="dk1"/>
              </a:buClr>
              <a:buSzPts val="3900"/>
              <a:buFont typeface="Times New Roman"/>
              <a:buChar char="●"/>
            </a:pPr>
            <a:r>
              <a:rPr lang="en-US" sz="3900">
                <a:solidFill>
                  <a:schemeClr val="dk1"/>
                </a:solidFill>
                <a:latin typeface="Times New Roman"/>
                <a:ea typeface="Times New Roman"/>
                <a:cs typeface="Times New Roman"/>
                <a:sym typeface="Times New Roman"/>
              </a:rPr>
              <a:t>For non-SOC, all bivariates were significant at ( </a:t>
            </a:r>
            <a:r>
              <a:rPr i="1" lang="en-US" sz="3900">
                <a:solidFill>
                  <a:schemeClr val="dk1"/>
                </a:solidFill>
                <a:latin typeface="Times New Roman"/>
                <a:ea typeface="Times New Roman"/>
                <a:cs typeface="Times New Roman"/>
                <a:sym typeface="Times New Roman"/>
              </a:rPr>
              <a:t>p </a:t>
            </a:r>
            <a:r>
              <a:rPr lang="en-US" sz="3900">
                <a:solidFill>
                  <a:schemeClr val="dk1"/>
                </a:solidFill>
                <a:latin typeface="Times New Roman"/>
                <a:ea typeface="Times New Roman"/>
                <a:cs typeface="Times New Roman"/>
                <a:sym typeface="Times New Roman"/>
              </a:rPr>
              <a:t>&lt; .01) except for sense of belonging and self esteem ( </a:t>
            </a:r>
            <a:r>
              <a:rPr i="1" lang="en-US" sz="3900">
                <a:solidFill>
                  <a:schemeClr val="dk1"/>
                </a:solidFill>
                <a:latin typeface="Times New Roman"/>
                <a:ea typeface="Times New Roman"/>
                <a:cs typeface="Times New Roman"/>
                <a:sym typeface="Times New Roman"/>
              </a:rPr>
              <a:t>p </a:t>
            </a:r>
            <a:r>
              <a:rPr lang="en-US" sz="3900">
                <a:solidFill>
                  <a:schemeClr val="dk1"/>
                </a:solidFill>
                <a:latin typeface="Times New Roman"/>
                <a:ea typeface="Times New Roman"/>
                <a:cs typeface="Times New Roman"/>
                <a:sym typeface="Times New Roman"/>
              </a:rPr>
              <a:t>&lt; .05) and minority stress which was not significant with anything(see Table 1).</a:t>
            </a:r>
            <a:endParaRPr i="1" sz="3900">
              <a:solidFill>
                <a:schemeClr val="dk1"/>
              </a:solidFill>
              <a:latin typeface="Times New Roman"/>
              <a:ea typeface="Times New Roman"/>
              <a:cs typeface="Times New Roman"/>
              <a:sym typeface="Times New Roman"/>
            </a:endParaRPr>
          </a:p>
        </p:txBody>
      </p:sp>
      <p:sp>
        <p:nvSpPr>
          <p:cNvPr id="130" name="Google Shape;130;p18"/>
          <p:cNvSpPr txBox="1"/>
          <p:nvPr/>
        </p:nvSpPr>
        <p:spPr>
          <a:xfrm>
            <a:off x="31832825" y="9366800"/>
            <a:ext cx="11474100" cy="18162900"/>
          </a:xfrm>
          <a:prstGeom prst="rect">
            <a:avLst/>
          </a:prstGeom>
          <a:noFill/>
          <a:ln>
            <a:noFill/>
          </a:ln>
        </p:spPr>
        <p:txBody>
          <a:bodyPr anchorCtr="0" anchor="t" bIns="365700" lIns="365700" spcFirstLastPara="1" rIns="365700" wrap="square" tIns="365700">
            <a:spAutoFit/>
          </a:bodyPr>
          <a:lstStyle/>
          <a:p>
            <a:pPr indent="0" lvl="0" marL="0" rtl="0" algn="ctr">
              <a:lnSpc>
                <a:spcPct val="100000"/>
              </a:lnSpc>
              <a:spcBef>
                <a:spcPts val="0"/>
              </a:spcBef>
              <a:spcAft>
                <a:spcPts val="0"/>
              </a:spcAft>
              <a:buNone/>
            </a:pPr>
            <a:r>
              <a:rPr b="1" lang="en-US" sz="4000">
                <a:latin typeface="Times New Roman"/>
                <a:ea typeface="Times New Roman"/>
                <a:cs typeface="Times New Roman"/>
                <a:sym typeface="Times New Roman"/>
              </a:rPr>
              <a:t>Discussion</a:t>
            </a:r>
            <a:endParaRPr b="1" sz="4000">
              <a:latin typeface="Times New Roman"/>
              <a:ea typeface="Times New Roman"/>
              <a:cs typeface="Times New Roman"/>
              <a:sym typeface="Times New Roman"/>
            </a:endParaRPr>
          </a:p>
          <a:p>
            <a:pPr indent="-476250" lvl="0" marL="457200" rtl="0" algn="l">
              <a:lnSpc>
                <a:spcPct val="100000"/>
              </a:lnSpc>
              <a:spcBef>
                <a:spcPts val="0"/>
              </a:spcBef>
              <a:spcAft>
                <a:spcPts val="0"/>
              </a:spcAft>
              <a:buClr>
                <a:schemeClr val="dk1"/>
              </a:buClr>
              <a:buSzPts val="3900"/>
              <a:buFont typeface="Times New Roman"/>
              <a:buChar char="●"/>
            </a:pPr>
            <a:r>
              <a:rPr lang="en-US" sz="3900">
                <a:solidFill>
                  <a:schemeClr val="dk1"/>
                </a:solidFill>
                <a:latin typeface="Times New Roman"/>
                <a:ea typeface="Times New Roman"/>
                <a:cs typeface="Times New Roman"/>
                <a:sym typeface="Times New Roman"/>
              </a:rPr>
              <a:t>Challenge stress appraisals did not moderate the association between minority stress and study outcomes, however, did predict the study outcome.</a:t>
            </a:r>
            <a:endParaRPr sz="3900">
              <a:solidFill>
                <a:schemeClr val="dk1"/>
              </a:solidFill>
              <a:latin typeface="Times New Roman"/>
              <a:ea typeface="Times New Roman"/>
              <a:cs typeface="Times New Roman"/>
              <a:sym typeface="Times New Roman"/>
            </a:endParaRPr>
          </a:p>
          <a:p>
            <a:pPr indent="-476250" lvl="0" marL="457200" rtl="0" algn="l">
              <a:lnSpc>
                <a:spcPct val="100000"/>
              </a:lnSpc>
              <a:spcBef>
                <a:spcPts val="0"/>
              </a:spcBef>
              <a:spcAft>
                <a:spcPts val="0"/>
              </a:spcAft>
              <a:buClr>
                <a:schemeClr val="dk1"/>
              </a:buClr>
              <a:buSzPts val="3900"/>
              <a:buFont typeface="Times New Roman"/>
              <a:buChar char="●"/>
            </a:pPr>
            <a:r>
              <a:rPr lang="en-US" sz="3900">
                <a:solidFill>
                  <a:schemeClr val="dk1"/>
                </a:solidFill>
                <a:latin typeface="Times New Roman"/>
                <a:ea typeface="Times New Roman"/>
                <a:cs typeface="Times New Roman"/>
                <a:sym typeface="Times New Roman"/>
              </a:rPr>
              <a:t>Students who view stress as a challenge tend not to get discouraged as easily when faced with a predicament and being able to positively attack those stressors may positively influence their self-esteem and school connectedness. </a:t>
            </a:r>
            <a:endParaRPr sz="3900">
              <a:solidFill>
                <a:schemeClr val="dk1"/>
              </a:solidFill>
              <a:latin typeface="Times New Roman"/>
              <a:ea typeface="Times New Roman"/>
              <a:cs typeface="Times New Roman"/>
              <a:sym typeface="Times New Roman"/>
            </a:endParaRPr>
          </a:p>
          <a:p>
            <a:pPr indent="0" lvl="0" marL="457200" rtl="0" algn="l">
              <a:lnSpc>
                <a:spcPct val="100000"/>
              </a:lnSpc>
              <a:spcBef>
                <a:spcPts val="0"/>
              </a:spcBef>
              <a:spcAft>
                <a:spcPts val="0"/>
              </a:spcAft>
              <a:buNone/>
            </a:pPr>
            <a:r>
              <a:t/>
            </a:r>
            <a:endParaRPr sz="39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b="1" lang="en-US" sz="3900">
                <a:solidFill>
                  <a:schemeClr val="dk1"/>
                </a:solidFill>
                <a:latin typeface="Times New Roman"/>
                <a:ea typeface="Times New Roman"/>
                <a:cs typeface="Times New Roman"/>
                <a:sym typeface="Times New Roman"/>
              </a:rPr>
              <a:t>Limitations and Future Directions</a:t>
            </a:r>
            <a:endParaRPr b="1" sz="3900">
              <a:solidFill>
                <a:schemeClr val="dk1"/>
              </a:solidFill>
              <a:latin typeface="Times New Roman"/>
              <a:ea typeface="Times New Roman"/>
              <a:cs typeface="Times New Roman"/>
              <a:sym typeface="Times New Roman"/>
            </a:endParaRPr>
          </a:p>
          <a:p>
            <a:pPr indent="-476250" lvl="0" marL="457200" rtl="0" algn="l">
              <a:lnSpc>
                <a:spcPct val="100000"/>
              </a:lnSpc>
              <a:spcBef>
                <a:spcPts val="0"/>
              </a:spcBef>
              <a:spcAft>
                <a:spcPts val="0"/>
              </a:spcAft>
              <a:buClr>
                <a:schemeClr val="dk1"/>
              </a:buClr>
              <a:buSzPts val="3900"/>
              <a:buFont typeface="Times New Roman"/>
              <a:buChar char="●"/>
            </a:pPr>
            <a:r>
              <a:rPr lang="en-US" sz="3900">
                <a:solidFill>
                  <a:schemeClr val="dk1"/>
                </a:solidFill>
                <a:latin typeface="Times New Roman"/>
                <a:ea typeface="Times New Roman"/>
                <a:cs typeface="Times New Roman"/>
                <a:sym typeface="Times New Roman"/>
              </a:rPr>
              <a:t>The results cannot be generalized to communities outside of the </a:t>
            </a:r>
            <a:r>
              <a:rPr lang="en-US" sz="3900">
                <a:solidFill>
                  <a:schemeClr val="dk1"/>
                </a:solidFill>
                <a:latin typeface="Times New Roman"/>
                <a:ea typeface="Times New Roman"/>
                <a:cs typeface="Times New Roman"/>
                <a:sym typeface="Times New Roman"/>
              </a:rPr>
              <a:t>university</a:t>
            </a:r>
            <a:r>
              <a:rPr lang="en-US" sz="3900">
                <a:solidFill>
                  <a:schemeClr val="dk1"/>
                </a:solidFill>
                <a:latin typeface="Times New Roman"/>
                <a:ea typeface="Times New Roman"/>
                <a:cs typeface="Times New Roman"/>
                <a:sym typeface="Times New Roman"/>
              </a:rPr>
              <a:t>.</a:t>
            </a:r>
            <a:endParaRPr sz="3900">
              <a:solidFill>
                <a:schemeClr val="dk1"/>
              </a:solidFill>
              <a:latin typeface="Times New Roman"/>
              <a:ea typeface="Times New Roman"/>
              <a:cs typeface="Times New Roman"/>
              <a:sym typeface="Times New Roman"/>
            </a:endParaRPr>
          </a:p>
          <a:p>
            <a:pPr indent="-476250" lvl="0" marL="457200" rtl="0" algn="l">
              <a:lnSpc>
                <a:spcPct val="100000"/>
              </a:lnSpc>
              <a:spcBef>
                <a:spcPts val="0"/>
              </a:spcBef>
              <a:spcAft>
                <a:spcPts val="0"/>
              </a:spcAft>
              <a:buClr>
                <a:schemeClr val="dk1"/>
              </a:buClr>
              <a:buSzPts val="3900"/>
              <a:buFont typeface="Times New Roman"/>
              <a:buChar char="●"/>
            </a:pPr>
            <a:r>
              <a:rPr lang="en-US" sz="3900">
                <a:solidFill>
                  <a:schemeClr val="dk1"/>
                </a:solidFill>
                <a:latin typeface="Times New Roman"/>
                <a:ea typeface="Times New Roman"/>
                <a:cs typeface="Times New Roman"/>
                <a:sym typeface="Times New Roman"/>
              </a:rPr>
              <a:t>Study did not control for COVID related stress. </a:t>
            </a:r>
            <a:endParaRPr sz="3900">
              <a:solidFill>
                <a:schemeClr val="dk1"/>
              </a:solidFill>
              <a:latin typeface="Times New Roman"/>
              <a:ea typeface="Times New Roman"/>
              <a:cs typeface="Times New Roman"/>
              <a:sym typeface="Times New Roman"/>
            </a:endParaRPr>
          </a:p>
          <a:p>
            <a:pPr indent="-476250" lvl="0" marL="457200" rtl="0" algn="l">
              <a:spcBef>
                <a:spcPts val="0"/>
              </a:spcBef>
              <a:spcAft>
                <a:spcPts val="0"/>
              </a:spcAft>
              <a:buClr>
                <a:schemeClr val="dk1"/>
              </a:buClr>
              <a:buSzPts val="3900"/>
              <a:buFont typeface="Times New Roman"/>
              <a:buChar char="●"/>
            </a:pPr>
            <a:r>
              <a:rPr lang="en-US" sz="3900">
                <a:solidFill>
                  <a:srgbClr val="434343"/>
                </a:solidFill>
                <a:latin typeface="Times New Roman"/>
                <a:ea typeface="Times New Roman"/>
                <a:cs typeface="Times New Roman"/>
                <a:sym typeface="Times New Roman"/>
              </a:rPr>
              <a:t>The study only focused on an aspect of ethnic minority stress, where as minority stress goes beyond just looking at culture and can be applied to other diverse identities </a:t>
            </a:r>
            <a:r>
              <a:rPr i="1" lang="en-US" sz="3900">
                <a:solidFill>
                  <a:srgbClr val="434343"/>
                </a:solidFill>
                <a:latin typeface="Times New Roman"/>
                <a:ea typeface="Times New Roman"/>
                <a:cs typeface="Times New Roman"/>
                <a:sym typeface="Times New Roman"/>
              </a:rPr>
              <a:t>(e.g., </a:t>
            </a:r>
            <a:r>
              <a:rPr lang="en-US" sz="3900">
                <a:solidFill>
                  <a:srgbClr val="434343"/>
                </a:solidFill>
                <a:latin typeface="Times New Roman"/>
                <a:ea typeface="Times New Roman"/>
                <a:cs typeface="Times New Roman"/>
                <a:sym typeface="Times New Roman"/>
              </a:rPr>
              <a:t>gender, abilities, orientation) and the intersectionality of those identities. These individuals may experience disproportionate amounts of stress.</a:t>
            </a:r>
            <a:endParaRPr sz="3900">
              <a:solidFill>
                <a:schemeClr val="dk1"/>
              </a:solidFill>
              <a:latin typeface="Times New Roman"/>
              <a:ea typeface="Times New Roman"/>
              <a:cs typeface="Times New Roman"/>
              <a:sym typeface="Times New Roman"/>
            </a:endParaRPr>
          </a:p>
          <a:p>
            <a:pPr indent="-476250" lvl="0" marL="457200" rtl="0" algn="l">
              <a:lnSpc>
                <a:spcPct val="100000"/>
              </a:lnSpc>
              <a:spcBef>
                <a:spcPts val="0"/>
              </a:spcBef>
              <a:spcAft>
                <a:spcPts val="0"/>
              </a:spcAft>
              <a:buClr>
                <a:schemeClr val="dk1"/>
              </a:buClr>
              <a:buSzPts val="3900"/>
              <a:buFont typeface="Times New Roman"/>
              <a:buChar char="●"/>
            </a:pPr>
            <a:r>
              <a:rPr lang="en-US" sz="3900">
                <a:solidFill>
                  <a:schemeClr val="dk1"/>
                </a:solidFill>
                <a:latin typeface="Times New Roman"/>
                <a:ea typeface="Times New Roman"/>
                <a:cs typeface="Times New Roman"/>
                <a:sym typeface="Times New Roman"/>
              </a:rPr>
              <a:t>COVID </a:t>
            </a:r>
            <a:r>
              <a:rPr lang="en-US" sz="3900">
                <a:solidFill>
                  <a:schemeClr val="dk1"/>
                </a:solidFill>
                <a:latin typeface="Times New Roman"/>
                <a:ea typeface="Times New Roman"/>
                <a:cs typeface="Times New Roman"/>
                <a:sym typeface="Times New Roman"/>
              </a:rPr>
              <a:t>highlighted and exacerbated existing disparities among people of diverse identities and background. It could be that COVID related stress superseded the negative impact of minority stress</a:t>
            </a:r>
            <a:r>
              <a:rPr lang="en-US" sz="3900">
                <a:solidFill>
                  <a:schemeClr val="dk1"/>
                </a:solidFill>
                <a:latin typeface="Times New Roman"/>
                <a:ea typeface="Times New Roman"/>
                <a:cs typeface="Times New Roman"/>
                <a:sym typeface="Times New Roman"/>
              </a:rPr>
              <a:t>. </a:t>
            </a:r>
            <a:endParaRPr sz="3900">
              <a:solidFill>
                <a:schemeClr val="dk1"/>
              </a:solidFill>
              <a:latin typeface="Times New Roman"/>
              <a:ea typeface="Times New Roman"/>
              <a:cs typeface="Times New Roman"/>
              <a:sym typeface="Times New Roman"/>
            </a:endParaRPr>
          </a:p>
          <a:p>
            <a:pPr indent="-476250" lvl="0" marL="457200" rtl="0" algn="l">
              <a:lnSpc>
                <a:spcPct val="100000"/>
              </a:lnSpc>
              <a:spcBef>
                <a:spcPts val="0"/>
              </a:spcBef>
              <a:spcAft>
                <a:spcPts val="0"/>
              </a:spcAft>
              <a:buClr>
                <a:schemeClr val="dk1"/>
              </a:buClr>
              <a:buSzPts val="3900"/>
              <a:buFont typeface="Times New Roman"/>
              <a:buChar char="●"/>
            </a:pPr>
            <a:r>
              <a:rPr lang="en-US" sz="3900">
                <a:solidFill>
                  <a:schemeClr val="dk1"/>
                </a:solidFill>
                <a:latin typeface="Times New Roman"/>
                <a:ea typeface="Times New Roman"/>
                <a:cs typeface="Times New Roman"/>
                <a:sym typeface="Times New Roman"/>
              </a:rPr>
              <a:t>Future research should expand the study by evaluating other stress appraisal(s) (i.e., centrality or threat) that may yield more understanding on the SOC academic sense of belonging and self-esteem.</a:t>
            </a:r>
            <a:endParaRPr sz="3900">
              <a:solidFill>
                <a:srgbClr val="434343"/>
              </a:solidFill>
              <a:latin typeface="Times New Roman"/>
              <a:ea typeface="Times New Roman"/>
              <a:cs typeface="Times New Roman"/>
              <a:sym typeface="Times New Roman"/>
            </a:endParaRPr>
          </a:p>
        </p:txBody>
      </p:sp>
      <p:graphicFrame>
        <p:nvGraphicFramePr>
          <p:cNvPr id="131" name="Google Shape;131;p18"/>
          <p:cNvGraphicFramePr/>
          <p:nvPr/>
        </p:nvGraphicFramePr>
        <p:xfrm>
          <a:off x="12391067" y="8614690"/>
          <a:ext cx="3000000" cy="3000000"/>
        </p:xfrm>
        <a:graphic>
          <a:graphicData uri="http://schemas.openxmlformats.org/drawingml/2006/table">
            <a:tbl>
              <a:tblPr>
                <a:noFill/>
                <a:tableStyleId>{32C8F041-021D-421E-81B4-B241F4EEC361}</a:tableStyleId>
              </a:tblPr>
              <a:tblGrid>
                <a:gridCol w="6424150"/>
                <a:gridCol w="2557075"/>
                <a:gridCol w="2557075"/>
                <a:gridCol w="2557075"/>
                <a:gridCol w="2557075"/>
                <a:gridCol w="2557075"/>
              </a:tblGrid>
              <a:tr h="1202500">
                <a:tc gridSpan="6">
                  <a:txBody>
                    <a:bodyPr/>
                    <a:lstStyle/>
                    <a:p>
                      <a:pPr indent="0" lvl="0" marL="0" rtl="0" algn="l">
                        <a:spcBef>
                          <a:spcPts val="0"/>
                        </a:spcBef>
                        <a:spcAft>
                          <a:spcPts val="0"/>
                        </a:spcAft>
                        <a:buNone/>
                      </a:pPr>
                      <a:r>
                        <a:rPr b="1" lang="en-US" sz="3700">
                          <a:solidFill>
                            <a:schemeClr val="dk1"/>
                          </a:solidFill>
                          <a:latin typeface="Times New Roman"/>
                          <a:ea typeface="Times New Roman"/>
                          <a:cs typeface="Times New Roman"/>
                          <a:sym typeface="Times New Roman"/>
                        </a:rPr>
                        <a:t>Table 1</a:t>
                      </a:r>
                      <a:r>
                        <a:rPr lang="en-US" sz="3700">
                          <a:solidFill>
                            <a:schemeClr val="dk1"/>
                          </a:solidFill>
                          <a:latin typeface="Times New Roman"/>
                          <a:ea typeface="Times New Roman"/>
                          <a:cs typeface="Times New Roman"/>
                          <a:sym typeface="Times New Roman"/>
                        </a:rPr>
                        <a:t>.</a:t>
                      </a:r>
                      <a:endParaRPr sz="37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en-US" sz="3700">
                          <a:solidFill>
                            <a:schemeClr val="dk1"/>
                          </a:solidFill>
                          <a:latin typeface="Times New Roman"/>
                          <a:ea typeface="Times New Roman"/>
                          <a:cs typeface="Times New Roman"/>
                          <a:sym typeface="Times New Roman"/>
                        </a:rPr>
                        <a:t> </a:t>
                      </a:r>
                      <a:r>
                        <a:rPr i="1" lang="en-US" sz="3700">
                          <a:solidFill>
                            <a:schemeClr val="dk1"/>
                          </a:solidFill>
                          <a:latin typeface="Times New Roman"/>
                          <a:ea typeface="Times New Roman"/>
                          <a:cs typeface="Times New Roman"/>
                          <a:sym typeface="Times New Roman"/>
                        </a:rPr>
                        <a:t>Descriptive Statistics and Bivariate Correlations for Study Variables (N = 192)</a:t>
                      </a:r>
                      <a:endParaRPr i="1" sz="3700">
                        <a:solidFill>
                          <a:schemeClr val="dk1"/>
                        </a:solidFill>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38100">
                      <a:solidFill>
                        <a:schemeClr val="dk1"/>
                      </a:solidFill>
                      <a:prstDash val="solid"/>
                      <a:round/>
                      <a:headEnd len="sm" w="sm" type="none"/>
                      <a:tailEnd len="sm" w="sm" type="none"/>
                    </a:lnB>
                  </a:tcPr>
                </a:tc>
                <a:tc hMerge="1"/>
                <a:tc hMerge="1"/>
                <a:tc hMerge="1"/>
                <a:tc hMerge="1"/>
                <a:tc hMerge="1"/>
              </a:tr>
              <a:tr h="945125">
                <a:tc>
                  <a:txBody>
                    <a:bodyPr/>
                    <a:lstStyle/>
                    <a:p>
                      <a:pPr indent="0" lvl="0" marL="0" rtl="0" algn="l">
                        <a:spcBef>
                          <a:spcPts val="0"/>
                        </a:spcBef>
                        <a:spcAft>
                          <a:spcPts val="0"/>
                        </a:spcAft>
                        <a:buNone/>
                      </a:pPr>
                      <a:r>
                        <a:rPr lang="en-US" sz="3700">
                          <a:solidFill>
                            <a:schemeClr val="dk1"/>
                          </a:solidFill>
                          <a:latin typeface="Times New Roman"/>
                          <a:ea typeface="Times New Roman"/>
                          <a:cs typeface="Times New Roman"/>
                          <a:sym typeface="Times New Roman"/>
                        </a:rPr>
                        <a:t>Variables</a:t>
                      </a:r>
                      <a:endParaRPr sz="3700">
                        <a:solidFill>
                          <a:schemeClr val="dk1"/>
                        </a:solidFill>
                        <a:latin typeface="Times New Roman"/>
                        <a:ea typeface="Times New Roman"/>
                        <a:cs typeface="Times New Roman"/>
                        <a:sym typeface="Times New Roman"/>
                      </a:endParaRPr>
                    </a:p>
                  </a:txBody>
                  <a:tcPr marT="0" marB="0" marR="329125" marL="329125" anchor="ctr">
                    <a:lnL cap="flat" cmpd="sng" w="9525">
                      <a:solidFill>
                        <a:schemeClr val="dk1">
                          <a:alpha val="0"/>
                        </a:schemeClr>
                      </a:solidFill>
                      <a:prstDash val="solid"/>
                      <a:round/>
                      <a:headEnd len="sm" w="sm" type="none"/>
                      <a:tailEnd len="sm" w="sm" type="none"/>
                    </a:lnL>
                    <a:lnR cap="flat" cmpd="sng" w="9525">
                      <a:solidFill>
                        <a:schemeClr val="dk1">
                          <a:alpha val="0"/>
                        </a:schemeClr>
                      </a:solidFill>
                      <a:prstDash val="solid"/>
                      <a:round/>
                      <a:headEnd len="sm" w="sm" type="none"/>
                      <a:tailEnd len="sm" w="sm" type="none"/>
                    </a:lnR>
                    <a:lnT cap="flat" cmpd="sng" w="38100">
                      <a:solidFill>
                        <a:schemeClr val="dk1"/>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700">
                          <a:solidFill>
                            <a:schemeClr val="dk1"/>
                          </a:solidFill>
                          <a:latin typeface="Times New Roman"/>
                          <a:ea typeface="Times New Roman"/>
                          <a:cs typeface="Times New Roman"/>
                          <a:sym typeface="Times New Roman"/>
                        </a:rPr>
                        <a:t>1</a:t>
                      </a:r>
                      <a:endParaRPr sz="3700">
                        <a:solidFill>
                          <a:schemeClr val="dk1"/>
                        </a:solidFill>
                        <a:latin typeface="Times New Roman"/>
                        <a:ea typeface="Times New Roman"/>
                        <a:cs typeface="Times New Roman"/>
                        <a:sym typeface="Times New Roman"/>
                      </a:endParaRPr>
                    </a:p>
                  </a:txBody>
                  <a:tcPr marT="0" marB="0" marR="329125" marL="329125" anchor="ctr">
                    <a:lnL cap="flat" cmpd="sng" w="9525">
                      <a:solidFill>
                        <a:schemeClr val="dk1">
                          <a:alpha val="0"/>
                        </a:schemeClr>
                      </a:solidFill>
                      <a:prstDash val="solid"/>
                      <a:round/>
                      <a:headEnd len="sm" w="sm" type="none"/>
                      <a:tailEnd len="sm" w="sm" type="none"/>
                    </a:lnL>
                    <a:lnR cap="flat" cmpd="sng" w="9525">
                      <a:solidFill>
                        <a:schemeClr val="dk1">
                          <a:alpha val="0"/>
                        </a:schemeClr>
                      </a:solidFill>
                      <a:prstDash val="solid"/>
                      <a:round/>
                      <a:headEnd len="sm" w="sm" type="none"/>
                      <a:tailEnd len="sm" w="sm" type="none"/>
                    </a:lnR>
                    <a:lnT cap="flat" cmpd="sng" w="38100">
                      <a:solidFill>
                        <a:schemeClr val="dk1"/>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700">
                          <a:solidFill>
                            <a:schemeClr val="dk1"/>
                          </a:solidFill>
                          <a:latin typeface="Times New Roman"/>
                          <a:ea typeface="Times New Roman"/>
                          <a:cs typeface="Times New Roman"/>
                          <a:sym typeface="Times New Roman"/>
                        </a:rPr>
                        <a:t>2</a:t>
                      </a:r>
                      <a:endParaRPr sz="3700">
                        <a:solidFill>
                          <a:schemeClr val="dk1"/>
                        </a:solidFill>
                        <a:latin typeface="Times New Roman"/>
                        <a:ea typeface="Times New Roman"/>
                        <a:cs typeface="Times New Roman"/>
                        <a:sym typeface="Times New Roman"/>
                      </a:endParaRPr>
                    </a:p>
                  </a:txBody>
                  <a:tcPr marT="0" marB="0" marR="329125" marL="329125" anchor="ctr">
                    <a:lnL cap="flat" cmpd="sng" w="9525">
                      <a:solidFill>
                        <a:schemeClr val="dk1">
                          <a:alpha val="0"/>
                        </a:schemeClr>
                      </a:solidFill>
                      <a:prstDash val="solid"/>
                      <a:round/>
                      <a:headEnd len="sm" w="sm" type="none"/>
                      <a:tailEnd len="sm" w="sm" type="none"/>
                    </a:lnL>
                    <a:lnR cap="flat" cmpd="sng" w="9525">
                      <a:solidFill>
                        <a:schemeClr val="dk1">
                          <a:alpha val="0"/>
                        </a:schemeClr>
                      </a:solidFill>
                      <a:prstDash val="solid"/>
                      <a:round/>
                      <a:headEnd len="sm" w="sm" type="none"/>
                      <a:tailEnd len="sm" w="sm" type="none"/>
                    </a:lnR>
                    <a:lnT cap="flat" cmpd="sng" w="38100">
                      <a:solidFill>
                        <a:schemeClr val="dk1"/>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700">
                          <a:solidFill>
                            <a:schemeClr val="dk1"/>
                          </a:solidFill>
                          <a:latin typeface="Times New Roman"/>
                          <a:ea typeface="Times New Roman"/>
                          <a:cs typeface="Times New Roman"/>
                          <a:sym typeface="Times New Roman"/>
                        </a:rPr>
                        <a:t>3</a:t>
                      </a:r>
                      <a:endParaRPr sz="3700">
                        <a:solidFill>
                          <a:schemeClr val="dk1"/>
                        </a:solidFill>
                        <a:latin typeface="Times New Roman"/>
                        <a:ea typeface="Times New Roman"/>
                        <a:cs typeface="Times New Roman"/>
                        <a:sym typeface="Times New Roman"/>
                      </a:endParaRPr>
                    </a:p>
                  </a:txBody>
                  <a:tcPr marT="0" marB="0" marR="329125" marL="329125" anchor="ctr">
                    <a:lnL cap="flat" cmpd="sng" w="9525">
                      <a:solidFill>
                        <a:schemeClr val="dk1">
                          <a:alpha val="0"/>
                        </a:schemeClr>
                      </a:solidFill>
                      <a:prstDash val="solid"/>
                      <a:round/>
                      <a:headEnd len="sm" w="sm" type="none"/>
                      <a:tailEnd len="sm" w="sm" type="none"/>
                    </a:lnL>
                    <a:lnR cap="flat" cmpd="sng" w="9525">
                      <a:solidFill>
                        <a:schemeClr val="dk1">
                          <a:alpha val="0"/>
                        </a:schemeClr>
                      </a:solidFill>
                      <a:prstDash val="solid"/>
                      <a:round/>
                      <a:headEnd len="sm" w="sm" type="none"/>
                      <a:tailEnd len="sm" w="sm" type="none"/>
                    </a:lnR>
                    <a:lnT cap="flat" cmpd="sng" w="38100">
                      <a:solidFill>
                        <a:schemeClr val="dk1"/>
                      </a:solidFill>
                      <a:prstDash val="solid"/>
                      <a:round/>
                      <a:headEnd len="sm" w="sm" type="none"/>
                      <a:tailEnd len="sm" w="sm" type="none"/>
                    </a:lnT>
                    <a:lnB cap="flat" cmpd="sng" w="38100">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n-US" sz="3700">
                          <a:solidFill>
                            <a:schemeClr val="dk1"/>
                          </a:solidFill>
                          <a:latin typeface="Times New Roman"/>
                          <a:ea typeface="Times New Roman"/>
                          <a:cs typeface="Times New Roman"/>
                          <a:sym typeface="Times New Roman"/>
                        </a:rPr>
                        <a:t>4</a:t>
                      </a:r>
                      <a:endParaRPr sz="3700">
                        <a:solidFill>
                          <a:schemeClr val="dk1"/>
                        </a:solidFill>
                        <a:latin typeface="Times New Roman"/>
                        <a:ea typeface="Times New Roman"/>
                        <a:cs typeface="Times New Roman"/>
                        <a:sym typeface="Times New Roman"/>
                      </a:endParaRPr>
                    </a:p>
                  </a:txBody>
                  <a:tcPr marT="0" marB="0" marR="329125" marL="329125" anchor="ctr">
                    <a:lnL cap="flat" cmpd="sng" w="9525">
                      <a:solidFill>
                        <a:schemeClr val="dk1">
                          <a:alpha val="0"/>
                        </a:schemeClr>
                      </a:solidFill>
                      <a:prstDash val="solid"/>
                      <a:round/>
                      <a:headEnd len="sm" w="sm" type="none"/>
                      <a:tailEnd len="sm" w="sm" type="none"/>
                    </a:lnL>
                    <a:lnR cap="flat" cmpd="sng" w="9525">
                      <a:solidFill>
                        <a:schemeClr val="dk1">
                          <a:alpha val="0"/>
                        </a:schemeClr>
                      </a:solidFill>
                      <a:prstDash val="solid"/>
                      <a:round/>
                      <a:headEnd len="sm" w="sm" type="none"/>
                      <a:tailEnd len="sm" w="sm" type="none"/>
                    </a:lnR>
                    <a:lnT cap="flat" cmpd="sng" w="38100">
                      <a:solidFill>
                        <a:schemeClr val="dk1"/>
                      </a:solidFill>
                      <a:prstDash val="solid"/>
                      <a:round/>
                      <a:headEnd len="sm" w="sm" type="none"/>
                      <a:tailEnd len="sm" w="sm" type="none"/>
                    </a:lnT>
                    <a:lnB cap="flat" cmpd="sng" w="38100">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n-US" sz="3700">
                          <a:solidFill>
                            <a:schemeClr val="dk1"/>
                          </a:solidFill>
                          <a:latin typeface="Times New Roman"/>
                          <a:ea typeface="Times New Roman"/>
                          <a:cs typeface="Times New Roman"/>
                          <a:sym typeface="Times New Roman"/>
                        </a:rPr>
                        <a:t>Mean (SD)</a:t>
                      </a:r>
                      <a:endParaRPr sz="3700">
                        <a:solidFill>
                          <a:schemeClr val="dk1"/>
                        </a:solidFill>
                        <a:latin typeface="Times New Roman"/>
                        <a:ea typeface="Times New Roman"/>
                        <a:cs typeface="Times New Roman"/>
                        <a:sym typeface="Times New Roman"/>
                      </a:endParaRPr>
                    </a:p>
                  </a:txBody>
                  <a:tcPr marT="0" marB="0" marR="329125" marL="329125" anchor="ctr">
                    <a:lnL cap="flat" cmpd="sng" w="9525">
                      <a:solidFill>
                        <a:schemeClr val="dk1">
                          <a:alpha val="0"/>
                        </a:schemeClr>
                      </a:solidFill>
                      <a:prstDash val="solid"/>
                      <a:round/>
                      <a:headEnd len="sm" w="sm" type="none"/>
                      <a:tailEnd len="sm" w="sm" type="none"/>
                    </a:lnL>
                    <a:lnR cap="flat" cmpd="sng" w="9525">
                      <a:solidFill>
                        <a:schemeClr val="dk1">
                          <a:alpha val="0"/>
                        </a:schemeClr>
                      </a:solidFill>
                      <a:prstDash val="solid"/>
                      <a:round/>
                      <a:headEnd len="sm" w="sm" type="none"/>
                      <a:tailEnd len="sm" w="sm" type="none"/>
                    </a:lnR>
                    <a:lnT cap="flat" cmpd="sng" w="38100">
                      <a:solidFill>
                        <a:schemeClr val="dk1"/>
                      </a:solidFill>
                      <a:prstDash val="solid"/>
                      <a:round/>
                      <a:headEnd len="sm" w="sm" type="none"/>
                      <a:tailEnd len="sm" w="sm" type="none"/>
                    </a:lnT>
                    <a:lnB cap="flat" cmpd="sng" w="38100">
                      <a:solidFill>
                        <a:schemeClr val="dk1"/>
                      </a:solidFill>
                      <a:prstDash val="solid"/>
                      <a:round/>
                      <a:headEnd len="sm" w="sm" type="none"/>
                      <a:tailEnd len="sm" w="sm" type="none"/>
                    </a:lnB>
                  </a:tcPr>
                </a:tc>
              </a:tr>
              <a:tr h="1097275">
                <a:tc>
                  <a:txBody>
                    <a:bodyPr/>
                    <a:lstStyle/>
                    <a:p>
                      <a:pPr indent="-463550" lvl="0" marL="457200" rtl="0" algn="l">
                        <a:spcBef>
                          <a:spcPts val="0"/>
                        </a:spcBef>
                        <a:spcAft>
                          <a:spcPts val="0"/>
                        </a:spcAft>
                        <a:buClr>
                          <a:schemeClr val="dk1"/>
                        </a:buClr>
                        <a:buSzPts val="3700"/>
                        <a:buFont typeface="Times New Roman"/>
                        <a:buAutoNum type="arabicPeriod"/>
                      </a:pPr>
                      <a:r>
                        <a:rPr lang="en-US" sz="3700">
                          <a:solidFill>
                            <a:schemeClr val="dk1"/>
                          </a:solidFill>
                          <a:latin typeface="Times New Roman"/>
                          <a:ea typeface="Times New Roman"/>
                          <a:cs typeface="Times New Roman"/>
                          <a:sym typeface="Times New Roman"/>
                        </a:rPr>
                        <a:t>Minority Stress (MS)</a:t>
                      </a:r>
                      <a:endParaRPr sz="3700">
                        <a:solidFill>
                          <a:schemeClr val="dk1"/>
                        </a:solidFill>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38100">
                      <a:solidFill>
                        <a:srgbClr val="000000"/>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solidFill>
                            <a:schemeClr val="dk1"/>
                          </a:solidFill>
                          <a:latin typeface="Times New Roman"/>
                          <a:ea typeface="Times New Roman"/>
                          <a:cs typeface="Times New Roman"/>
                          <a:sym typeface="Times New Roman"/>
                        </a:rPr>
                        <a:t>--</a:t>
                      </a:r>
                      <a:endParaRPr sz="3700">
                        <a:solidFill>
                          <a:schemeClr val="dk1"/>
                        </a:solidFill>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38100">
                      <a:solidFill>
                        <a:srgbClr val="000000"/>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solidFill>
                            <a:schemeClr val="dk1"/>
                          </a:solidFill>
                          <a:latin typeface="Times New Roman"/>
                          <a:ea typeface="Times New Roman"/>
                          <a:cs typeface="Times New Roman"/>
                          <a:sym typeface="Times New Roman"/>
                        </a:rPr>
                        <a:t>-.21</a:t>
                      </a:r>
                      <a:endParaRPr sz="3700">
                        <a:solidFill>
                          <a:schemeClr val="dk1"/>
                        </a:solidFill>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38100">
                      <a:solidFill>
                        <a:srgbClr val="000000"/>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solidFill>
                            <a:schemeClr val="dk1"/>
                          </a:solidFill>
                          <a:latin typeface="Times New Roman"/>
                          <a:ea typeface="Times New Roman"/>
                          <a:cs typeface="Times New Roman"/>
                          <a:sym typeface="Times New Roman"/>
                        </a:rPr>
                        <a:t>-.14</a:t>
                      </a:r>
                      <a:endParaRPr sz="3700">
                        <a:solidFill>
                          <a:schemeClr val="dk1"/>
                        </a:solidFill>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38100">
                      <a:solidFill>
                        <a:schemeClr val="dk1"/>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solidFill>
                            <a:schemeClr val="dk1"/>
                          </a:solidFill>
                          <a:latin typeface="Times New Roman"/>
                          <a:ea typeface="Times New Roman"/>
                          <a:cs typeface="Times New Roman"/>
                          <a:sym typeface="Times New Roman"/>
                        </a:rPr>
                        <a:t>-.10</a:t>
                      </a:r>
                      <a:endParaRPr sz="3700">
                        <a:solidFill>
                          <a:schemeClr val="dk1"/>
                        </a:solidFill>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38100">
                      <a:solidFill>
                        <a:schemeClr val="dk1"/>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solidFill>
                            <a:schemeClr val="dk1"/>
                          </a:solidFill>
                          <a:latin typeface="Times New Roman"/>
                          <a:ea typeface="Times New Roman"/>
                          <a:cs typeface="Times New Roman"/>
                          <a:sym typeface="Times New Roman"/>
                        </a:rPr>
                        <a:t>1.30 (0.90)</a:t>
                      </a:r>
                      <a:endParaRPr sz="3700">
                        <a:solidFill>
                          <a:schemeClr val="dk1"/>
                        </a:solidFill>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38100">
                      <a:solidFill>
                        <a:schemeClr val="dk1"/>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r>
              <a:tr h="1097275">
                <a:tc>
                  <a:txBody>
                    <a:bodyPr/>
                    <a:lstStyle/>
                    <a:p>
                      <a:pPr indent="0" lvl="0" marL="0" rtl="0" algn="l">
                        <a:spcBef>
                          <a:spcPts val="0"/>
                        </a:spcBef>
                        <a:spcAft>
                          <a:spcPts val="0"/>
                        </a:spcAft>
                        <a:buNone/>
                      </a:pPr>
                      <a:r>
                        <a:rPr lang="en-US" sz="3700">
                          <a:solidFill>
                            <a:schemeClr val="dk1"/>
                          </a:solidFill>
                          <a:latin typeface="Times New Roman"/>
                          <a:ea typeface="Times New Roman"/>
                          <a:cs typeface="Times New Roman"/>
                          <a:sym typeface="Times New Roman"/>
                        </a:rPr>
                        <a:t>2. Challenge Stress Appraisal (APP)</a:t>
                      </a:r>
                      <a:endParaRPr sz="3700">
                        <a:solidFill>
                          <a:schemeClr val="dk1"/>
                        </a:solidFill>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c>
                  <a:txBody>
                    <a:bodyPr/>
                    <a:lstStyle/>
                    <a:p>
                      <a:pPr indent="0" lvl="0" marL="0" rtl="0" algn="ctr">
                        <a:spcBef>
                          <a:spcPts val="0"/>
                        </a:spcBef>
                        <a:spcAft>
                          <a:spcPts val="0"/>
                        </a:spcAft>
                        <a:buNone/>
                      </a:pPr>
                      <a:r>
                        <a:t/>
                      </a:r>
                      <a:endParaRPr sz="3700">
                        <a:solidFill>
                          <a:schemeClr val="dk1"/>
                        </a:solidFill>
                        <a:latin typeface="Times New Roman"/>
                        <a:ea typeface="Times New Roman"/>
                        <a:cs typeface="Times New Roman"/>
                        <a:sym typeface="Times New Roman"/>
                      </a:endParaRPr>
                    </a:p>
                    <a:p>
                      <a:pPr indent="0" lvl="0" marL="0" rtl="0" algn="ctr">
                        <a:spcBef>
                          <a:spcPts val="0"/>
                        </a:spcBef>
                        <a:spcAft>
                          <a:spcPts val="0"/>
                        </a:spcAft>
                        <a:buNone/>
                      </a:pPr>
                      <a:r>
                        <a:rPr lang="en-US" sz="3700">
                          <a:solidFill>
                            <a:schemeClr val="dk1"/>
                          </a:solidFill>
                          <a:latin typeface="Times New Roman"/>
                          <a:ea typeface="Times New Roman"/>
                          <a:cs typeface="Times New Roman"/>
                          <a:sym typeface="Times New Roman"/>
                        </a:rPr>
                        <a:t>-.29*</a:t>
                      </a:r>
                      <a:endParaRPr sz="3700">
                        <a:solidFill>
                          <a:schemeClr val="dk1"/>
                        </a:solidFill>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solidFill>
                            <a:schemeClr val="dk1"/>
                          </a:solidFill>
                          <a:latin typeface="Times New Roman"/>
                          <a:ea typeface="Times New Roman"/>
                          <a:cs typeface="Times New Roman"/>
                          <a:sym typeface="Times New Roman"/>
                        </a:rPr>
                        <a:t>--</a:t>
                      </a:r>
                      <a:endParaRPr sz="3700">
                        <a:solidFill>
                          <a:schemeClr val="dk1"/>
                        </a:solidFill>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solidFill>
                            <a:schemeClr val="dk1"/>
                          </a:solidFill>
                          <a:latin typeface="Times New Roman"/>
                          <a:ea typeface="Times New Roman"/>
                          <a:cs typeface="Times New Roman"/>
                          <a:sym typeface="Times New Roman"/>
                        </a:rPr>
                        <a:t>.41**</a:t>
                      </a:r>
                      <a:endParaRPr sz="3700">
                        <a:solidFill>
                          <a:schemeClr val="dk1"/>
                        </a:solidFill>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solidFill>
                            <a:schemeClr val="dk1"/>
                          </a:solidFill>
                          <a:latin typeface="Times New Roman"/>
                          <a:ea typeface="Times New Roman"/>
                          <a:cs typeface="Times New Roman"/>
                          <a:sym typeface="Times New Roman"/>
                        </a:rPr>
                        <a:t>.63**</a:t>
                      </a:r>
                      <a:endParaRPr sz="3700">
                        <a:solidFill>
                          <a:schemeClr val="dk1"/>
                        </a:solidFill>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solidFill>
                            <a:schemeClr val="dk1"/>
                          </a:solidFill>
                          <a:latin typeface="Times New Roman"/>
                          <a:ea typeface="Times New Roman"/>
                          <a:cs typeface="Times New Roman"/>
                          <a:sym typeface="Times New Roman"/>
                        </a:rPr>
                        <a:t>3.38 (0.93)</a:t>
                      </a:r>
                      <a:endParaRPr sz="3700">
                        <a:solidFill>
                          <a:schemeClr val="dk1"/>
                        </a:solidFill>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r>
              <a:tr h="1097275">
                <a:tc>
                  <a:txBody>
                    <a:bodyPr/>
                    <a:lstStyle/>
                    <a:p>
                      <a:pPr indent="0" lvl="0" marL="0" rtl="0" algn="l">
                        <a:spcBef>
                          <a:spcPts val="0"/>
                        </a:spcBef>
                        <a:spcAft>
                          <a:spcPts val="0"/>
                        </a:spcAft>
                        <a:buNone/>
                      </a:pPr>
                      <a:r>
                        <a:rPr lang="en-US" sz="3700">
                          <a:solidFill>
                            <a:schemeClr val="dk1"/>
                          </a:solidFill>
                          <a:latin typeface="Times New Roman"/>
                          <a:ea typeface="Times New Roman"/>
                          <a:cs typeface="Times New Roman"/>
                          <a:sym typeface="Times New Roman"/>
                        </a:rPr>
                        <a:t>3. School Connectedness (SC)</a:t>
                      </a:r>
                      <a:endParaRPr sz="3700">
                        <a:solidFill>
                          <a:schemeClr val="dk1"/>
                        </a:solidFill>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solidFill>
                            <a:schemeClr val="dk1"/>
                          </a:solidFill>
                          <a:latin typeface="Times New Roman"/>
                          <a:ea typeface="Times New Roman"/>
                          <a:cs typeface="Times New Roman"/>
                          <a:sym typeface="Times New Roman"/>
                        </a:rPr>
                        <a:t>.17</a:t>
                      </a:r>
                      <a:endParaRPr sz="3700">
                        <a:solidFill>
                          <a:schemeClr val="dk1"/>
                        </a:solidFill>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solidFill>
                            <a:schemeClr val="dk1"/>
                          </a:solidFill>
                          <a:latin typeface="Times New Roman"/>
                          <a:ea typeface="Times New Roman"/>
                          <a:cs typeface="Times New Roman"/>
                          <a:sym typeface="Times New Roman"/>
                        </a:rPr>
                        <a:t>.25**</a:t>
                      </a:r>
                      <a:endParaRPr sz="3700">
                        <a:solidFill>
                          <a:schemeClr val="dk1"/>
                        </a:solidFill>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solidFill>
                            <a:schemeClr val="dk1"/>
                          </a:solidFill>
                          <a:latin typeface="Times New Roman"/>
                          <a:ea typeface="Times New Roman"/>
                          <a:cs typeface="Times New Roman"/>
                          <a:sym typeface="Times New Roman"/>
                        </a:rPr>
                        <a:t>--</a:t>
                      </a:r>
                      <a:endParaRPr sz="3700">
                        <a:solidFill>
                          <a:schemeClr val="dk1"/>
                        </a:solidFill>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solidFill>
                            <a:schemeClr val="dk1"/>
                          </a:solidFill>
                          <a:latin typeface="Times New Roman"/>
                          <a:ea typeface="Times New Roman"/>
                          <a:cs typeface="Times New Roman"/>
                          <a:sym typeface="Times New Roman"/>
                        </a:rPr>
                        <a:t>.23*</a:t>
                      </a:r>
                      <a:endParaRPr sz="3700">
                        <a:solidFill>
                          <a:schemeClr val="dk1"/>
                        </a:solidFill>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solidFill>
                            <a:schemeClr val="dk1"/>
                          </a:solidFill>
                          <a:latin typeface="Times New Roman"/>
                          <a:ea typeface="Times New Roman"/>
                          <a:cs typeface="Times New Roman"/>
                          <a:sym typeface="Times New Roman"/>
                        </a:rPr>
                        <a:t>3.81 (0.66) </a:t>
                      </a:r>
                      <a:endParaRPr sz="3700">
                        <a:solidFill>
                          <a:schemeClr val="dk1"/>
                        </a:solidFill>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r>
              <a:tr h="1097275">
                <a:tc>
                  <a:txBody>
                    <a:bodyPr/>
                    <a:lstStyle/>
                    <a:p>
                      <a:pPr indent="0" lvl="0" marL="0" rtl="0" algn="l">
                        <a:spcBef>
                          <a:spcPts val="0"/>
                        </a:spcBef>
                        <a:spcAft>
                          <a:spcPts val="0"/>
                        </a:spcAft>
                        <a:buNone/>
                      </a:pPr>
                      <a:r>
                        <a:rPr lang="en-US" sz="3700">
                          <a:solidFill>
                            <a:schemeClr val="dk1"/>
                          </a:solidFill>
                          <a:latin typeface="Times New Roman"/>
                          <a:ea typeface="Times New Roman"/>
                          <a:cs typeface="Times New Roman"/>
                          <a:sym typeface="Times New Roman"/>
                        </a:rPr>
                        <a:t>4.Self-esteem</a:t>
                      </a:r>
                      <a:endParaRPr sz="3700">
                        <a:solidFill>
                          <a:schemeClr val="dk1"/>
                        </a:solidFill>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solidFill>
                            <a:schemeClr val="dk1"/>
                          </a:solidFill>
                          <a:latin typeface="Times New Roman"/>
                          <a:ea typeface="Times New Roman"/>
                          <a:cs typeface="Times New Roman"/>
                          <a:sym typeface="Times New Roman"/>
                        </a:rPr>
                        <a:t>-.38**</a:t>
                      </a:r>
                      <a:endParaRPr sz="3700">
                        <a:solidFill>
                          <a:schemeClr val="dk1"/>
                        </a:solidFill>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solidFill>
                            <a:schemeClr val="dk1"/>
                          </a:solidFill>
                          <a:latin typeface="Times New Roman"/>
                          <a:ea typeface="Times New Roman"/>
                          <a:cs typeface="Times New Roman"/>
                          <a:sym typeface="Times New Roman"/>
                        </a:rPr>
                        <a:t>.61**</a:t>
                      </a:r>
                      <a:endParaRPr sz="3700">
                        <a:solidFill>
                          <a:schemeClr val="dk1"/>
                        </a:solidFill>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solidFill>
                            <a:schemeClr val="dk1"/>
                          </a:solidFill>
                          <a:latin typeface="Times New Roman"/>
                          <a:ea typeface="Times New Roman"/>
                          <a:cs typeface="Times New Roman"/>
                          <a:sym typeface="Times New Roman"/>
                        </a:rPr>
                        <a:t>.47**</a:t>
                      </a:r>
                      <a:endParaRPr sz="3700">
                        <a:solidFill>
                          <a:schemeClr val="dk1"/>
                        </a:solidFill>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solidFill>
                            <a:schemeClr val="dk1"/>
                          </a:solidFill>
                          <a:latin typeface="Times New Roman"/>
                          <a:ea typeface="Times New Roman"/>
                          <a:cs typeface="Times New Roman"/>
                          <a:sym typeface="Times New Roman"/>
                        </a:rPr>
                        <a:t>--</a:t>
                      </a:r>
                      <a:endParaRPr sz="3700">
                        <a:solidFill>
                          <a:schemeClr val="dk1"/>
                        </a:solidFill>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solidFill>
                            <a:schemeClr val="dk1"/>
                          </a:solidFill>
                          <a:latin typeface="Times New Roman"/>
                          <a:ea typeface="Times New Roman"/>
                          <a:cs typeface="Times New Roman"/>
                          <a:sym typeface="Times New Roman"/>
                        </a:rPr>
                        <a:t>2.83 (0.55)</a:t>
                      </a:r>
                      <a:endParaRPr sz="3700">
                        <a:solidFill>
                          <a:schemeClr val="dk1"/>
                        </a:solidFill>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9525">
                      <a:solidFill>
                        <a:srgbClr val="222222">
                          <a:alpha val="0"/>
                        </a:srgbClr>
                      </a:solidFill>
                      <a:prstDash val="solid"/>
                      <a:round/>
                      <a:headEnd len="sm" w="sm" type="none"/>
                      <a:tailEnd len="sm" w="sm" type="none"/>
                    </a:lnB>
                  </a:tcPr>
                </a:tc>
              </a:tr>
              <a:tr h="1097275">
                <a:tc>
                  <a:txBody>
                    <a:bodyPr/>
                    <a:lstStyle/>
                    <a:p>
                      <a:pPr indent="0" lvl="0" marL="0" rtl="0" algn="l">
                        <a:spcBef>
                          <a:spcPts val="0"/>
                        </a:spcBef>
                        <a:spcAft>
                          <a:spcPts val="0"/>
                        </a:spcAft>
                        <a:buNone/>
                      </a:pPr>
                      <a:r>
                        <a:rPr lang="en-US" sz="3700">
                          <a:solidFill>
                            <a:schemeClr val="dk1"/>
                          </a:solidFill>
                          <a:latin typeface="Times New Roman"/>
                          <a:ea typeface="Times New Roman"/>
                          <a:cs typeface="Times New Roman"/>
                          <a:sym typeface="Times New Roman"/>
                        </a:rPr>
                        <a:t>Mean (SD)</a:t>
                      </a:r>
                      <a:endParaRPr sz="3700">
                        <a:solidFill>
                          <a:schemeClr val="dk1"/>
                        </a:solidFill>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700">
                          <a:solidFill>
                            <a:schemeClr val="dk1"/>
                          </a:solidFill>
                          <a:latin typeface="Times New Roman"/>
                          <a:ea typeface="Times New Roman"/>
                          <a:cs typeface="Times New Roman"/>
                          <a:sym typeface="Times New Roman"/>
                        </a:rPr>
                        <a:t>1.79 (1.60)</a:t>
                      </a:r>
                      <a:endParaRPr sz="3700">
                        <a:solidFill>
                          <a:schemeClr val="dk1"/>
                        </a:solidFill>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700">
                          <a:solidFill>
                            <a:schemeClr val="dk1"/>
                          </a:solidFill>
                          <a:latin typeface="Times New Roman"/>
                          <a:ea typeface="Times New Roman"/>
                          <a:cs typeface="Times New Roman"/>
                          <a:sym typeface="Times New Roman"/>
                        </a:rPr>
                        <a:t>3.24 (0.93)</a:t>
                      </a:r>
                      <a:endParaRPr sz="3700">
                        <a:solidFill>
                          <a:schemeClr val="dk1"/>
                        </a:solidFill>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700">
                          <a:solidFill>
                            <a:schemeClr val="dk1"/>
                          </a:solidFill>
                          <a:latin typeface="Times New Roman"/>
                          <a:ea typeface="Times New Roman"/>
                          <a:cs typeface="Times New Roman"/>
                          <a:sym typeface="Times New Roman"/>
                        </a:rPr>
                        <a:t>3.57 (0.68)</a:t>
                      </a:r>
                      <a:endParaRPr sz="3700">
                        <a:solidFill>
                          <a:schemeClr val="dk1"/>
                        </a:solidFill>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700">
                          <a:solidFill>
                            <a:schemeClr val="dk1"/>
                          </a:solidFill>
                          <a:latin typeface="Times New Roman"/>
                          <a:ea typeface="Times New Roman"/>
                          <a:cs typeface="Times New Roman"/>
                          <a:sym typeface="Times New Roman"/>
                        </a:rPr>
                        <a:t>2.73 (0.55)</a:t>
                      </a:r>
                      <a:endParaRPr sz="3700">
                        <a:solidFill>
                          <a:schemeClr val="dk1"/>
                        </a:solidFill>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700">
                          <a:solidFill>
                            <a:schemeClr val="dk1"/>
                          </a:solidFill>
                          <a:latin typeface="Times New Roman"/>
                          <a:ea typeface="Times New Roman"/>
                          <a:cs typeface="Times New Roman"/>
                          <a:sym typeface="Times New Roman"/>
                        </a:rPr>
                        <a:t>-</a:t>
                      </a:r>
                      <a:endParaRPr sz="3700">
                        <a:solidFill>
                          <a:schemeClr val="dk1"/>
                        </a:solidFill>
                        <a:latin typeface="Times New Roman"/>
                        <a:ea typeface="Times New Roman"/>
                        <a:cs typeface="Times New Roman"/>
                        <a:sym typeface="Times New Roman"/>
                      </a:endParaRPr>
                    </a:p>
                  </a:txBody>
                  <a:tcPr marT="0" marB="0" marR="329125" marL="329125" anchor="ctr">
                    <a:lnL cap="flat" cmpd="sng" w="9525">
                      <a:solidFill>
                        <a:srgbClr val="222222">
                          <a:alpha val="0"/>
                        </a:srgbClr>
                      </a:solidFill>
                      <a:prstDash val="solid"/>
                      <a:round/>
                      <a:headEnd len="sm" w="sm" type="none"/>
                      <a:tailEnd len="sm" w="sm" type="none"/>
                    </a:lnL>
                    <a:lnR cap="flat" cmpd="sng" w="9525">
                      <a:solidFill>
                        <a:srgbClr val="222222">
                          <a:alpha val="0"/>
                        </a:srgbClr>
                      </a:solidFill>
                      <a:prstDash val="solid"/>
                      <a:round/>
                      <a:headEnd len="sm" w="sm" type="none"/>
                      <a:tailEnd len="sm" w="sm" type="none"/>
                    </a:lnR>
                    <a:lnT cap="flat" cmpd="sng" w="9525">
                      <a:solidFill>
                        <a:srgbClr val="222222">
                          <a:alpha val="0"/>
                        </a:srgbClr>
                      </a:solidFill>
                      <a:prstDash val="solid"/>
                      <a:round/>
                      <a:headEnd len="sm" w="sm" type="none"/>
                      <a:tailEnd len="sm" w="sm" type="none"/>
                    </a:lnT>
                    <a:lnB cap="flat" cmpd="sng" w="28575">
                      <a:solidFill>
                        <a:srgbClr val="000000"/>
                      </a:solidFill>
                      <a:prstDash val="solid"/>
                      <a:round/>
                      <a:headEnd len="sm" w="sm" type="none"/>
                      <a:tailEnd len="sm" w="sm" type="none"/>
                    </a:lnB>
                  </a:tcPr>
                </a:tc>
              </a:tr>
              <a:tr h="548650">
                <a:tc gridSpan="6">
                  <a:txBody>
                    <a:bodyPr/>
                    <a:lstStyle/>
                    <a:p>
                      <a:pPr indent="0" lvl="0" marL="0" rtl="0" algn="l">
                        <a:spcBef>
                          <a:spcPts val="0"/>
                        </a:spcBef>
                        <a:spcAft>
                          <a:spcPts val="0"/>
                        </a:spcAft>
                        <a:buNone/>
                      </a:pPr>
                      <a:r>
                        <a:rPr lang="en-US" sz="3700">
                          <a:solidFill>
                            <a:schemeClr val="dk1"/>
                          </a:solidFill>
                          <a:latin typeface="Times New Roman"/>
                          <a:ea typeface="Times New Roman"/>
                          <a:cs typeface="Times New Roman"/>
                          <a:sym typeface="Times New Roman"/>
                        </a:rPr>
                        <a:t>NOTE: top right hand corner non-SOC; lower left SOC</a:t>
                      </a:r>
                      <a:endParaRPr sz="3700">
                        <a:solidFill>
                          <a:schemeClr val="dk1"/>
                        </a:solidFill>
                        <a:latin typeface="Times New Roman"/>
                        <a:ea typeface="Times New Roman"/>
                        <a:cs typeface="Times New Roman"/>
                        <a:sym typeface="Times New Roman"/>
                      </a:endParaRPr>
                    </a:p>
                  </a:txBody>
                  <a:tcPr marT="0" marB="0" marR="329125" marL="32912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28575">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hMerge="1"/>
                <a:tc hMerge="1"/>
                <a:tc hMerge="1"/>
                <a:tc hMerge="1"/>
                <a:tc hMerge="1"/>
              </a:tr>
            </a:tbl>
          </a:graphicData>
        </a:graphic>
      </p:graphicFrame>
      <p:graphicFrame>
        <p:nvGraphicFramePr>
          <p:cNvPr id="132" name="Google Shape;132;p18"/>
          <p:cNvGraphicFramePr/>
          <p:nvPr/>
        </p:nvGraphicFramePr>
        <p:xfrm>
          <a:off x="12391076" y="17744440"/>
          <a:ext cx="3000000" cy="3000000"/>
        </p:xfrm>
        <a:graphic>
          <a:graphicData uri="http://schemas.openxmlformats.org/drawingml/2006/table">
            <a:tbl>
              <a:tblPr>
                <a:noFill/>
                <a:tableStyleId>{DDE16B3F-5B1C-495A-916F-081723F15213}</a:tableStyleId>
              </a:tblPr>
              <a:tblGrid>
                <a:gridCol w="3700650"/>
                <a:gridCol w="2597025"/>
                <a:gridCol w="2597025"/>
                <a:gridCol w="2597025"/>
                <a:gridCol w="2597025"/>
                <a:gridCol w="2597025"/>
                <a:gridCol w="2597025"/>
              </a:tblGrid>
              <a:tr h="2129675">
                <a:tc gridSpan="7">
                  <a:txBody>
                    <a:bodyPr/>
                    <a:lstStyle/>
                    <a:p>
                      <a:pPr indent="0" lvl="0" marL="0" rtl="0" algn="l">
                        <a:lnSpc>
                          <a:spcPct val="100000"/>
                        </a:lnSpc>
                        <a:spcBef>
                          <a:spcPts val="0"/>
                        </a:spcBef>
                        <a:spcAft>
                          <a:spcPts val="0"/>
                        </a:spcAft>
                        <a:buNone/>
                      </a:pPr>
                      <a:r>
                        <a:rPr b="1" lang="en-US" sz="3700">
                          <a:latin typeface="Times New Roman"/>
                          <a:ea typeface="Times New Roman"/>
                          <a:cs typeface="Times New Roman"/>
                          <a:sym typeface="Times New Roman"/>
                        </a:rPr>
                        <a:t>Table 2. </a:t>
                      </a:r>
                      <a:endParaRPr b="1" sz="3700"/>
                    </a:p>
                    <a:p>
                      <a:pPr indent="0" lvl="0" marL="0" rtl="0" algn="l">
                        <a:lnSpc>
                          <a:spcPct val="100000"/>
                        </a:lnSpc>
                        <a:spcBef>
                          <a:spcPts val="0"/>
                        </a:spcBef>
                        <a:spcAft>
                          <a:spcPts val="0"/>
                        </a:spcAft>
                        <a:buNone/>
                      </a:pPr>
                      <a:r>
                        <a:rPr i="1" lang="en-US" sz="3700">
                          <a:latin typeface="Times New Roman"/>
                          <a:ea typeface="Times New Roman"/>
                          <a:cs typeface="Times New Roman"/>
                          <a:sym typeface="Times New Roman"/>
                        </a:rPr>
                        <a:t>School connectedness and Self-Esteem as predicted by Minority Achievement Stress and Challenge </a:t>
                      </a:r>
                      <a:r>
                        <a:rPr i="1" lang="en-US" sz="3700">
                          <a:latin typeface="Times New Roman"/>
                          <a:ea typeface="Times New Roman"/>
                          <a:cs typeface="Times New Roman"/>
                          <a:sym typeface="Times New Roman"/>
                        </a:rPr>
                        <a:t>Stress </a:t>
                      </a:r>
                      <a:r>
                        <a:rPr i="1" lang="en-US" sz="3700">
                          <a:latin typeface="Times New Roman"/>
                          <a:ea typeface="Times New Roman"/>
                          <a:cs typeface="Times New Roman"/>
                          <a:sym typeface="Times New Roman"/>
                        </a:rPr>
                        <a:t>Appraisals</a:t>
                      </a:r>
                      <a:endParaRPr i="1" sz="3700">
                        <a:latin typeface="Times New Roman"/>
                        <a:ea typeface="Times New Roman"/>
                        <a:cs typeface="Times New Roman"/>
                        <a:sym typeface="Times New Roman"/>
                      </a:endParaRPr>
                    </a:p>
                  </a:txBody>
                  <a:tcPr marT="91425" marB="91425" marR="91425" marL="91425">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28575">
                      <a:solidFill>
                        <a:srgbClr val="000000"/>
                      </a:solidFill>
                      <a:prstDash val="solid"/>
                      <a:round/>
                      <a:headEnd len="sm" w="sm" type="none"/>
                      <a:tailEnd len="sm" w="sm" type="none"/>
                    </a:lnB>
                  </a:tcPr>
                </a:tc>
                <a:tc hMerge="1"/>
                <a:tc hMerge="1"/>
                <a:tc hMerge="1"/>
                <a:tc hMerge="1"/>
                <a:tc hMerge="1"/>
                <a:tc hMerge="1"/>
              </a:tr>
              <a:tr h="718175">
                <a:tc rowSpan="2">
                  <a:txBody>
                    <a:bodyPr/>
                    <a:lstStyle/>
                    <a:p>
                      <a:pPr indent="0" lvl="0" marL="0" rtl="0" algn="l">
                        <a:lnSpc>
                          <a:spcPct val="115000"/>
                        </a:lnSpc>
                        <a:spcBef>
                          <a:spcPts val="0"/>
                        </a:spcBef>
                        <a:spcAft>
                          <a:spcPts val="0"/>
                        </a:spcAft>
                        <a:buNone/>
                      </a:pPr>
                      <a:r>
                        <a:rPr lang="en-US" sz="3700">
                          <a:latin typeface="Times New Roman"/>
                          <a:ea typeface="Times New Roman"/>
                          <a:cs typeface="Times New Roman"/>
                          <a:sym typeface="Times New Roman"/>
                        </a:rPr>
                        <a:t> Variables</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tcPr>
                </a:tc>
                <a:tc gridSpan="3">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School Connectedness</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28575">
                      <a:solidFill>
                        <a:srgbClr val="000000"/>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hMerge="1"/>
                <a:tc hMerge="1"/>
                <a:tc gridSpan="3">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Self-esteem</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28575">
                      <a:solidFill>
                        <a:srgbClr val="000000"/>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hMerge="1"/>
                <a:tc hMerge="1"/>
              </a:tr>
              <a:tr h="682875">
                <a:tc vMerge="1"/>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Step 1</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Step 2</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Step 3</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Step 1</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Step 2</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Step 3</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28575">
                      <a:solidFill>
                        <a:srgbClr val="000000"/>
                      </a:solidFill>
                      <a:prstDash val="solid"/>
                      <a:round/>
                      <a:headEnd len="sm" w="sm" type="none"/>
                      <a:tailEnd len="sm" w="sm" type="none"/>
                    </a:lnB>
                  </a:tcPr>
                </a:tc>
              </a:tr>
              <a:tr h="758300">
                <a:tc>
                  <a:txBody>
                    <a:bodyPr/>
                    <a:lstStyle/>
                    <a:p>
                      <a:pPr indent="0" lvl="0" marL="0" marR="0" rtl="0" algn="l">
                        <a:lnSpc>
                          <a:spcPct val="115000"/>
                        </a:lnSpc>
                        <a:spcBef>
                          <a:spcPts val="0"/>
                        </a:spcBef>
                        <a:spcAft>
                          <a:spcPts val="0"/>
                        </a:spcAft>
                        <a:buNone/>
                      </a:pPr>
                      <a:r>
                        <a:rPr lang="en-US" sz="3700">
                          <a:latin typeface="Times New Roman"/>
                          <a:ea typeface="Times New Roman"/>
                          <a:cs typeface="Times New Roman"/>
                          <a:sym typeface="Times New Roman"/>
                        </a:rPr>
                        <a:t>SOC Status</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28575">
                      <a:solidFill>
                        <a:srgbClr val="000000"/>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.02</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28575">
                      <a:solidFill>
                        <a:srgbClr val="000000"/>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.03</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28575">
                      <a:solidFill>
                        <a:srgbClr val="000000"/>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.04</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28575">
                      <a:solidFill>
                        <a:srgbClr val="000000"/>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.07</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28575">
                      <a:solidFill>
                        <a:srgbClr val="000000"/>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.07</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28575">
                      <a:solidFill>
                        <a:srgbClr val="000000"/>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.08</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28575">
                      <a:solidFill>
                        <a:srgbClr val="000000"/>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r>
              <a:tr h="758300">
                <a:tc>
                  <a:txBody>
                    <a:bodyPr/>
                    <a:lstStyle/>
                    <a:p>
                      <a:pPr indent="0" lvl="0" marL="0" marR="0" rtl="0" algn="l">
                        <a:lnSpc>
                          <a:spcPct val="115000"/>
                        </a:lnSpc>
                        <a:spcBef>
                          <a:spcPts val="0"/>
                        </a:spcBef>
                        <a:spcAft>
                          <a:spcPts val="0"/>
                        </a:spcAft>
                        <a:buClr>
                          <a:srgbClr val="000000"/>
                        </a:buClr>
                        <a:buSzPts val="3200"/>
                        <a:buFont typeface="Arial"/>
                        <a:buNone/>
                      </a:pPr>
                      <a:r>
                        <a:rPr lang="en-US" sz="3700">
                          <a:latin typeface="Times New Roman"/>
                          <a:ea typeface="Times New Roman"/>
                          <a:cs typeface="Times New Roman"/>
                          <a:sym typeface="Times New Roman"/>
                        </a:rPr>
                        <a:t>MS</a:t>
                      </a:r>
                      <a:endParaRPr sz="37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-.09</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-.10</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-.09</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-.06</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-.06</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-.05</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r>
              <a:tr h="758300">
                <a:tc>
                  <a:txBody>
                    <a:bodyPr/>
                    <a:lstStyle/>
                    <a:p>
                      <a:pPr indent="0" lvl="0" marL="0" marR="0" rtl="0" algn="l">
                        <a:lnSpc>
                          <a:spcPct val="115000"/>
                        </a:lnSpc>
                        <a:spcBef>
                          <a:spcPts val="0"/>
                        </a:spcBef>
                        <a:spcAft>
                          <a:spcPts val="0"/>
                        </a:spcAft>
                        <a:buClr>
                          <a:srgbClr val="000000"/>
                        </a:buClr>
                        <a:buSzPts val="3200"/>
                        <a:buFont typeface="Arial"/>
                        <a:buNone/>
                      </a:pPr>
                      <a:r>
                        <a:rPr lang="en-US" sz="3700">
                          <a:latin typeface="Times New Roman"/>
                          <a:ea typeface="Times New Roman"/>
                          <a:cs typeface="Times New Roman"/>
                          <a:sym typeface="Times New Roman"/>
                        </a:rPr>
                        <a:t>APP</a:t>
                      </a:r>
                      <a:endParaRPr sz="37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.28**</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.27**</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.26**</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.61***</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.62***</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.60***</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r>
              <a:tr h="758300">
                <a:tc>
                  <a:txBody>
                    <a:bodyPr/>
                    <a:lstStyle/>
                    <a:p>
                      <a:pPr indent="0" lvl="0" marL="0" marR="0" rtl="0" algn="l">
                        <a:lnSpc>
                          <a:spcPct val="115000"/>
                        </a:lnSpc>
                        <a:spcBef>
                          <a:spcPts val="0"/>
                        </a:spcBef>
                        <a:spcAft>
                          <a:spcPts val="0"/>
                        </a:spcAft>
                        <a:buClr>
                          <a:srgbClr val="000000"/>
                        </a:buClr>
                        <a:buSzPts val="3200"/>
                        <a:buFont typeface="Arial"/>
                        <a:buNone/>
                      </a:pPr>
                      <a:r>
                        <a:rPr lang="en-US" sz="3700">
                          <a:latin typeface="Times New Roman"/>
                          <a:ea typeface="Times New Roman"/>
                          <a:cs typeface="Times New Roman"/>
                          <a:sym typeface="Times New Roman"/>
                        </a:rPr>
                        <a:t>MS X APP</a:t>
                      </a:r>
                      <a:endParaRPr sz="37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.08</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.09</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-.04</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-.04</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r>
              <a:tr h="758300">
                <a:tc>
                  <a:txBody>
                    <a:bodyPr/>
                    <a:lstStyle/>
                    <a:p>
                      <a:pPr indent="0" lvl="0" marL="0" marR="0" rtl="0" algn="l">
                        <a:lnSpc>
                          <a:spcPct val="115000"/>
                        </a:lnSpc>
                        <a:spcBef>
                          <a:spcPts val="0"/>
                        </a:spcBef>
                        <a:spcAft>
                          <a:spcPts val="0"/>
                        </a:spcAft>
                        <a:buNone/>
                      </a:pPr>
                      <a:r>
                        <a:rPr lang="en-US" sz="3700">
                          <a:latin typeface="Times New Roman"/>
                          <a:ea typeface="Times New Roman"/>
                          <a:cs typeface="Times New Roman"/>
                          <a:sym typeface="Times New Roman"/>
                        </a:rPr>
                        <a:t>SOC </a:t>
                      </a:r>
                      <a:r>
                        <a:rPr lang="en-US" sz="3700">
                          <a:latin typeface="Times New Roman"/>
                          <a:ea typeface="Times New Roman"/>
                          <a:cs typeface="Times New Roman"/>
                          <a:sym typeface="Times New Roman"/>
                        </a:rPr>
                        <a:t>X MS APP</a:t>
                      </a:r>
                      <a:endParaRPr sz="37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.06</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.06</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r>
              <a:tr h="758300">
                <a:tc>
                  <a:txBody>
                    <a:bodyPr/>
                    <a:lstStyle/>
                    <a:p>
                      <a:pPr indent="0" lvl="0" marL="0" marR="0" rtl="0" algn="l">
                        <a:lnSpc>
                          <a:spcPct val="115000"/>
                        </a:lnSpc>
                        <a:spcBef>
                          <a:spcPts val="0"/>
                        </a:spcBef>
                        <a:spcAft>
                          <a:spcPts val="0"/>
                        </a:spcAft>
                        <a:buClr>
                          <a:srgbClr val="000000"/>
                        </a:buClr>
                        <a:buSzPts val="3200"/>
                        <a:buFont typeface="Arial"/>
                        <a:buNone/>
                      </a:pPr>
                      <a:r>
                        <a:rPr i="1" lang="en-US" sz="3700" u="none" cap="none" strike="noStrike">
                          <a:latin typeface="Times New Roman"/>
                          <a:ea typeface="Times New Roman"/>
                          <a:cs typeface="Times New Roman"/>
                          <a:sym typeface="Times New Roman"/>
                        </a:rPr>
                        <a:t>R</a:t>
                      </a:r>
                      <a:r>
                        <a:rPr baseline="30000" lang="en-US" sz="3700" u="none" cap="none" strike="noStrike">
                          <a:latin typeface="Times New Roman"/>
                          <a:ea typeface="Times New Roman"/>
                          <a:cs typeface="Times New Roman"/>
                          <a:sym typeface="Times New Roman"/>
                        </a:rPr>
                        <a:t>2</a:t>
                      </a:r>
                      <a:endParaRPr sz="37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.10</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.10</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.11</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.39</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.39</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.39</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r>
              <a:tr h="758300">
                <a:tc>
                  <a:txBody>
                    <a:bodyPr/>
                    <a:lstStyle/>
                    <a:p>
                      <a:pPr indent="0" lvl="0" marL="0" marR="0" rtl="0" algn="l">
                        <a:lnSpc>
                          <a:spcPct val="115000"/>
                        </a:lnSpc>
                        <a:spcBef>
                          <a:spcPts val="0"/>
                        </a:spcBef>
                        <a:spcAft>
                          <a:spcPts val="0"/>
                        </a:spcAft>
                        <a:buClr>
                          <a:srgbClr val="000000"/>
                        </a:buClr>
                        <a:buSzPts val="3200"/>
                        <a:buFont typeface="Arial"/>
                        <a:buNone/>
                      </a:pPr>
                      <a:r>
                        <a:rPr i="1" lang="en-US" sz="3700" u="none" cap="none" strike="noStrike">
                          <a:latin typeface="Times New Roman"/>
                          <a:ea typeface="Times New Roman"/>
                          <a:cs typeface="Times New Roman"/>
                          <a:sym typeface="Times New Roman"/>
                        </a:rPr>
                        <a:t>R</a:t>
                      </a:r>
                      <a:r>
                        <a:rPr baseline="30000" lang="en-US" sz="3700" u="none" cap="none" strike="noStrike">
                          <a:latin typeface="Times New Roman"/>
                          <a:ea typeface="Times New Roman"/>
                          <a:cs typeface="Times New Roman"/>
                          <a:sym typeface="Times New Roman"/>
                        </a:rPr>
                        <a:t>2 </a:t>
                      </a:r>
                      <a:r>
                        <a:rPr lang="en-US" sz="3700" u="none" cap="none" strike="noStrike">
                          <a:latin typeface="Times New Roman"/>
                          <a:ea typeface="Times New Roman"/>
                          <a:cs typeface="Times New Roman"/>
                          <a:sym typeface="Times New Roman"/>
                        </a:rPr>
                        <a:t>change</a:t>
                      </a:r>
                      <a:endParaRPr sz="3700"/>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.07**</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.01</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.003</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.34***</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.002</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.003</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r>
              <a:tr h="758300">
                <a:tc>
                  <a:txBody>
                    <a:bodyPr/>
                    <a:lstStyle/>
                    <a:p>
                      <a:pPr indent="0" lvl="0" marL="0" marR="0" rtl="0" algn="l">
                        <a:lnSpc>
                          <a:spcPct val="115000"/>
                        </a:lnSpc>
                        <a:spcBef>
                          <a:spcPts val="0"/>
                        </a:spcBef>
                        <a:spcAft>
                          <a:spcPts val="0"/>
                        </a:spcAft>
                        <a:buClr>
                          <a:srgbClr val="000000"/>
                        </a:buClr>
                        <a:buSzPts val="3200"/>
                        <a:buFont typeface="Arial"/>
                        <a:buNone/>
                      </a:pPr>
                      <a:r>
                        <a:rPr lang="en-US" sz="3700" u="none" cap="none" strike="noStrike">
                          <a:latin typeface="Times New Roman"/>
                          <a:ea typeface="Times New Roman"/>
                          <a:cs typeface="Times New Roman"/>
                          <a:sym typeface="Times New Roman"/>
                        </a:rPr>
                        <a:t>Model F</a:t>
                      </a:r>
                      <a:endParaRPr baseline="30000" sz="3700" u="none" cap="none" strike="noStrike">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4.26**</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3.38**</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2.78*</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25.01***</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18.72***</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3700">
                          <a:latin typeface="Times New Roman"/>
                          <a:ea typeface="Times New Roman"/>
                          <a:cs typeface="Times New Roman"/>
                          <a:sym typeface="Times New Roman"/>
                        </a:rPr>
                        <a:t>15.02***</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12700">
                      <a:solidFill>
                        <a:srgbClr val="000000">
                          <a:alpha val="0"/>
                        </a:srgbClr>
                      </a:solidFill>
                      <a:prstDash val="solid"/>
                      <a:round/>
                      <a:headEnd len="sm" w="sm" type="none"/>
                      <a:tailEnd len="sm" w="sm" type="none"/>
                    </a:lnT>
                    <a:lnB cap="flat" cmpd="sng" w="28575">
                      <a:solidFill>
                        <a:srgbClr val="000000"/>
                      </a:solidFill>
                      <a:prstDash val="solid"/>
                      <a:round/>
                      <a:headEnd len="sm" w="sm" type="none"/>
                      <a:tailEnd len="sm" w="sm" type="none"/>
                    </a:lnB>
                  </a:tcPr>
                </a:tc>
              </a:tr>
              <a:tr h="753650">
                <a:tc gridSpan="7">
                  <a:txBody>
                    <a:bodyPr/>
                    <a:lstStyle/>
                    <a:p>
                      <a:pPr indent="0" lvl="0" marL="0" rtl="0" algn="l">
                        <a:lnSpc>
                          <a:spcPct val="115000"/>
                        </a:lnSpc>
                        <a:spcBef>
                          <a:spcPts val="0"/>
                        </a:spcBef>
                        <a:spcAft>
                          <a:spcPts val="0"/>
                        </a:spcAft>
                        <a:buNone/>
                      </a:pPr>
                      <a:r>
                        <a:rPr lang="en-US" sz="3700">
                          <a:latin typeface="Times New Roman"/>
                          <a:ea typeface="Times New Roman"/>
                          <a:cs typeface="Times New Roman"/>
                          <a:sym typeface="Times New Roman"/>
                        </a:rPr>
                        <a:t>Note: Standardized Betas reported. *</a:t>
                      </a:r>
                      <a:r>
                        <a:rPr i="1" lang="en-US" sz="3700">
                          <a:latin typeface="Times New Roman"/>
                          <a:ea typeface="Times New Roman"/>
                          <a:cs typeface="Times New Roman"/>
                          <a:sym typeface="Times New Roman"/>
                        </a:rPr>
                        <a:t>p</a:t>
                      </a:r>
                      <a:r>
                        <a:rPr lang="en-US" sz="3700">
                          <a:latin typeface="Times New Roman"/>
                          <a:ea typeface="Times New Roman"/>
                          <a:cs typeface="Times New Roman"/>
                          <a:sym typeface="Times New Roman"/>
                        </a:rPr>
                        <a:t> &lt; .05, **</a:t>
                      </a:r>
                      <a:r>
                        <a:rPr i="1" lang="en-US" sz="3700">
                          <a:latin typeface="Times New Roman"/>
                          <a:ea typeface="Times New Roman"/>
                          <a:cs typeface="Times New Roman"/>
                          <a:sym typeface="Times New Roman"/>
                        </a:rPr>
                        <a:t>p</a:t>
                      </a:r>
                      <a:r>
                        <a:rPr lang="en-US" sz="3700">
                          <a:latin typeface="Times New Roman"/>
                          <a:ea typeface="Times New Roman"/>
                          <a:cs typeface="Times New Roman"/>
                          <a:sym typeface="Times New Roman"/>
                        </a:rPr>
                        <a:t> &lt; .01, ***</a:t>
                      </a:r>
                      <a:r>
                        <a:rPr i="1" lang="en-US" sz="3700">
                          <a:latin typeface="Times New Roman"/>
                          <a:ea typeface="Times New Roman"/>
                          <a:cs typeface="Times New Roman"/>
                          <a:sym typeface="Times New Roman"/>
                        </a:rPr>
                        <a:t>p</a:t>
                      </a:r>
                      <a:r>
                        <a:rPr lang="en-US" sz="3700">
                          <a:latin typeface="Times New Roman"/>
                          <a:ea typeface="Times New Roman"/>
                          <a:cs typeface="Times New Roman"/>
                          <a:sym typeface="Times New Roman"/>
                        </a:rPr>
                        <a:t>&lt; .001</a:t>
                      </a:r>
                      <a:endParaRPr sz="3700">
                        <a:latin typeface="Times New Roman"/>
                        <a:ea typeface="Times New Roman"/>
                        <a:cs typeface="Times New Roman"/>
                        <a:sym typeface="Times New Roman"/>
                      </a:endParaRPr>
                    </a:p>
                  </a:txBody>
                  <a:tcPr marT="91425" marB="91425" marR="91425" marL="91425" anchor="ctr">
                    <a:lnL cap="flat" cmpd="sng" w="12700">
                      <a:solidFill>
                        <a:srgbClr val="000000">
                          <a:alpha val="0"/>
                        </a:srgbClr>
                      </a:solidFill>
                      <a:prstDash val="solid"/>
                      <a:round/>
                      <a:headEnd len="sm" w="sm" type="none"/>
                      <a:tailEnd len="sm" w="sm" type="none"/>
                    </a:lnL>
                    <a:lnR cap="flat" cmpd="sng" w="12700">
                      <a:solidFill>
                        <a:srgbClr val="000000">
                          <a:alpha val="0"/>
                        </a:srgbClr>
                      </a:solidFill>
                      <a:prstDash val="solid"/>
                      <a:round/>
                      <a:headEnd len="sm" w="sm" type="none"/>
                      <a:tailEnd len="sm" w="sm" type="none"/>
                    </a:lnR>
                    <a:lnT cap="flat" cmpd="sng" w="28575">
                      <a:solidFill>
                        <a:srgbClr val="000000"/>
                      </a:solidFill>
                      <a:prstDash val="solid"/>
                      <a:round/>
                      <a:headEnd len="sm" w="sm" type="none"/>
                      <a:tailEnd len="sm" w="sm" type="none"/>
                    </a:lnT>
                    <a:lnB cap="flat" cmpd="sng" w="12700">
                      <a:solidFill>
                        <a:srgbClr val="000000">
                          <a:alpha val="0"/>
                        </a:srgbClr>
                      </a:solidFill>
                      <a:prstDash val="solid"/>
                      <a:round/>
                      <a:headEnd len="sm" w="sm" type="none"/>
                      <a:tailEnd len="sm" w="sm" type="none"/>
                    </a:lnB>
                  </a:tcPr>
                </a:tc>
                <a:tc hMerge="1"/>
                <a:tc hMerge="1"/>
                <a:tc hMerge="1"/>
                <a:tc hMerge="1"/>
                <a:tc hMerge="1"/>
                <a:tc hMerge="1"/>
              </a:tr>
            </a:tbl>
          </a:graphicData>
        </a:graphic>
      </p:graphicFrame>
      <p:sp>
        <p:nvSpPr>
          <p:cNvPr id="133" name="Google Shape;133;p18"/>
          <p:cNvSpPr txBox="1"/>
          <p:nvPr/>
        </p:nvSpPr>
        <p:spPr>
          <a:xfrm>
            <a:off x="31759549" y="3691200"/>
            <a:ext cx="11157900" cy="6126000"/>
          </a:xfrm>
          <a:prstGeom prst="rect">
            <a:avLst/>
          </a:prstGeom>
          <a:noFill/>
          <a:ln>
            <a:noFill/>
          </a:ln>
        </p:spPr>
        <p:txBody>
          <a:bodyPr anchorCtr="0" anchor="t" bIns="365700" lIns="365700" spcFirstLastPara="1" rIns="365700" wrap="square" tIns="365700">
            <a:spAutoFit/>
          </a:bodyPr>
          <a:lstStyle/>
          <a:p>
            <a:pPr indent="-476250" lvl="0" marL="457200" rtl="0" algn="l">
              <a:lnSpc>
                <a:spcPct val="100000"/>
              </a:lnSpc>
              <a:spcBef>
                <a:spcPts val="0"/>
              </a:spcBef>
              <a:spcAft>
                <a:spcPts val="0"/>
              </a:spcAft>
              <a:buClr>
                <a:schemeClr val="dk1"/>
              </a:buClr>
              <a:buSzPts val="3900"/>
              <a:buFont typeface="Times New Roman"/>
              <a:buChar char="●"/>
            </a:pPr>
            <a:r>
              <a:rPr lang="en-US" sz="3900">
                <a:solidFill>
                  <a:schemeClr val="dk1"/>
                </a:solidFill>
                <a:latin typeface="Times New Roman"/>
                <a:ea typeface="Times New Roman"/>
                <a:cs typeface="Times New Roman"/>
                <a:sym typeface="Times New Roman"/>
              </a:rPr>
              <a:t>Results showed that challenge stress appraisals significantly predicted higher self-esteem and school connectedness (see Table 2).. </a:t>
            </a:r>
            <a:endParaRPr sz="3900">
              <a:solidFill>
                <a:schemeClr val="dk1"/>
              </a:solidFill>
              <a:latin typeface="Times New Roman"/>
              <a:ea typeface="Times New Roman"/>
              <a:cs typeface="Times New Roman"/>
              <a:sym typeface="Times New Roman"/>
            </a:endParaRPr>
          </a:p>
          <a:p>
            <a:pPr indent="-476250" lvl="0" marL="457200" rtl="0" algn="l">
              <a:lnSpc>
                <a:spcPct val="100000"/>
              </a:lnSpc>
              <a:spcBef>
                <a:spcPts val="0"/>
              </a:spcBef>
              <a:spcAft>
                <a:spcPts val="0"/>
              </a:spcAft>
              <a:buClr>
                <a:schemeClr val="dk1"/>
              </a:buClr>
              <a:buSzPts val="3900"/>
              <a:buFont typeface="Times New Roman"/>
              <a:buChar char="●"/>
            </a:pPr>
            <a:r>
              <a:rPr lang="en-US" sz="3900">
                <a:solidFill>
                  <a:schemeClr val="dk1"/>
                </a:solidFill>
                <a:latin typeface="Times New Roman"/>
                <a:ea typeface="Times New Roman"/>
                <a:cs typeface="Times New Roman"/>
                <a:sym typeface="Times New Roman"/>
              </a:rPr>
              <a:t>Minority student achievement stress did not predict self-esteem  or school connectedness.. </a:t>
            </a:r>
            <a:endParaRPr sz="3900">
              <a:solidFill>
                <a:schemeClr val="dk1"/>
              </a:solidFill>
              <a:latin typeface="Times New Roman"/>
              <a:ea typeface="Times New Roman"/>
              <a:cs typeface="Times New Roman"/>
              <a:sym typeface="Times New Roman"/>
            </a:endParaRPr>
          </a:p>
          <a:p>
            <a:pPr indent="-488950" lvl="0" marL="457200" rtl="0" algn="l">
              <a:lnSpc>
                <a:spcPct val="100000"/>
              </a:lnSpc>
              <a:spcBef>
                <a:spcPts val="0"/>
              </a:spcBef>
              <a:spcAft>
                <a:spcPts val="0"/>
              </a:spcAft>
              <a:buClr>
                <a:schemeClr val="dk1"/>
              </a:buClr>
              <a:buSzPts val="4100"/>
              <a:buFont typeface="Times New Roman"/>
              <a:buChar char="●"/>
            </a:pPr>
            <a:r>
              <a:rPr lang="en-US" sz="3900">
                <a:solidFill>
                  <a:schemeClr val="dk1"/>
                </a:solidFill>
                <a:latin typeface="Times New Roman"/>
                <a:ea typeface="Times New Roman"/>
                <a:cs typeface="Times New Roman"/>
                <a:sym typeface="Times New Roman"/>
              </a:rPr>
              <a:t>Challenge stress appraisals did not moderate the association between minority stress and self-esteem  or school connectedness</a:t>
            </a:r>
            <a:r>
              <a:rPr lang="en-US" sz="3900">
                <a:solidFill>
                  <a:schemeClr val="dk1"/>
                </a:solidFill>
                <a:latin typeface="Times New Roman"/>
                <a:ea typeface="Times New Roman"/>
                <a:cs typeface="Times New Roman"/>
                <a:sym typeface="Times New Roman"/>
              </a:rPr>
              <a:t>.</a:t>
            </a:r>
            <a:endParaRPr sz="41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i="1" sz="3600">
              <a:solidFill>
                <a:schemeClr val="dk1"/>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Custom 2">
      <a:dk1>
        <a:srgbClr val="373835"/>
      </a:dk1>
      <a:lt1>
        <a:srgbClr val="FFFFFF"/>
      </a:lt1>
      <a:dk2>
        <a:srgbClr val="888B8C"/>
      </a:dk2>
      <a:lt2>
        <a:srgbClr val="F2E882"/>
      </a:lt2>
      <a:accent1>
        <a:srgbClr val="6ED34A"/>
      </a:accent1>
      <a:accent2>
        <a:srgbClr val="CE5327"/>
      </a:accent2>
      <a:accent3>
        <a:srgbClr val="FFB71C"/>
      </a:accent3>
      <a:accent4>
        <a:srgbClr val="00A883"/>
      </a:accent4>
      <a:accent5>
        <a:srgbClr val="008C96"/>
      </a:accent5>
      <a:accent6>
        <a:srgbClr val="77A83F"/>
      </a:accent6>
      <a:hlink>
        <a:srgbClr val="3F3F3F"/>
      </a:hlink>
      <a:folHlink>
        <a:srgbClr val="3F3F3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