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13" d="100"/>
          <a:sy n="13" d="100"/>
        </p:scale>
        <p:origin x="163" y="5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4C00-9DF5-4A39-8486-1E0ECC659358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E3BCD-8E3C-43B2-9BCC-20EF1C7B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7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4C00-9DF5-4A39-8486-1E0ECC659358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E3BCD-8E3C-43B2-9BCC-20EF1C7B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89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4C00-9DF5-4A39-8486-1E0ECC659358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E3BCD-8E3C-43B2-9BCC-20EF1C7B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4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4C00-9DF5-4A39-8486-1E0ECC659358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E3BCD-8E3C-43B2-9BCC-20EF1C7B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4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4C00-9DF5-4A39-8486-1E0ECC659358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E3BCD-8E3C-43B2-9BCC-20EF1C7B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275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4C00-9DF5-4A39-8486-1E0ECC659358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E3BCD-8E3C-43B2-9BCC-20EF1C7B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96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4C00-9DF5-4A39-8486-1E0ECC659358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E3BCD-8E3C-43B2-9BCC-20EF1C7B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213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4C00-9DF5-4A39-8486-1E0ECC659358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E3BCD-8E3C-43B2-9BCC-20EF1C7B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909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4C00-9DF5-4A39-8486-1E0ECC659358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E3BCD-8E3C-43B2-9BCC-20EF1C7B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238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4C00-9DF5-4A39-8486-1E0ECC659358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E3BCD-8E3C-43B2-9BCC-20EF1C7B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424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4C00-9DF5-4A39-8486-1E0ECC659358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E3BCD-8E3C-43B2-9BCC-20EF1C7B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507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04C00-9DF5-4A39-8486-1E0ECC659358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E3BCD-8E3C-43B2-9BCC-20EF1C7BB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9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0B1E0-7F34-4D89-8D8E-E65CF7E7FE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Poster still in progress, will be submitted </a:t>
            </a:r>
            <a:r>
              <a:rPr lang="en-US"/>
              <a:t>by Monday May 2nd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8CD04B-0985-408B-93EA-D67B496BE0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13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12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Poster still in progress, will be submitted by Monday May 2nd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Grace E Cunningham</dc:creator>
  <cp:lastModifiedBy>Grace E Cunningham</cp:lastModifiedBy>
  <cp:revision>2</cp:revision>
  <dcterms:created xsi:type="dcterms:W3CDTF">2022-04-24T21:23:06Z</dcterms:created>
  <dcterms:modified xsi:type="dcterms:W3CDTF">2022-04-24T21:35:50Z</dcterms:modified>
</cp:coreProperties>
</file>