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21945600" cx="32918400"/>
  <p:notesSz cx="6858000" cy="9144000"/>
  <p:embeddedFontLst>
    <p:embeddedFont>
      <p:font typeface="Lato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6912">
          <p15:clr>
            <a:srgbClr val="A4A3A4"/>
          </p15:clr>
        </p15:guide>
        <p15:guide id="2" pos="10368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1" roundtripDataSignature="AMtx7mjoCFiDF76IN3qXNSTMkqbS4JCJz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6912" orient="horz"/>
        <p:guide pos="103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customschemas.google.com/relationships/presentationmetadata" Target="metadata"/><Relationship Id="rId10" Type="http://schemas.openxmlformats.org/officeDocument/2006/relationships/font" Target="fonts/Lato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La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Lato-regular.fntdata"/><Relationship Id="rId8" Type="http://schemas.openxmlformats.org/officeDocument/2006/relationships/font" Target="fonts/Lato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4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4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4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4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4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4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4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4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4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4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4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4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4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4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4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4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857250" y="685800"/>
            <a:ext cx="5143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257"/>
              </a:spcBef>
              <a:spcAft>
                <a:spcPts val="0"/>
              </a:spcAft>
              <a:buSzPts val="1400"/>
              <a:buNone/>
              <a:defRPr b="0" i="0" sz="85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257"/>
              </a:spcBef>
              <a:spcAft>
                <a:spcPts val="0"/>
              </a:spcAft>
              <a:buSzPts val="1400"/>
              <a:buNone/>
              <a:defRPr b="0" i="0" sz="85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257"/>
              </a:spcBef>
              <a:spcAft>
                <a:spcPts val="0"/>
              </a:spcAft>
              <a:buSzPts val="1400"/>
              <a:buNone/>
              <a:defRPr b="0" i="0" sz="85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257"/>
              </a:spcBef>
              <a:spcAft>
                <a:spcPts val="0"/>
              </a:spcAft>
              <a:buSzPts val="1400"/>
              <a:buNone/>
              <a:defRPr b="0" i="0" sz="85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257"/>
              </a:spcBef>
              <a:spcAft>
                <a:spcPts val="0"/>
              </a:spcAft>
              <a:buSzPts val="1400"/>
              <a:buNone/>
              <a:defRPr b="0" i="0" sz="85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4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4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4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4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4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4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4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4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857250" y="685800"/>
            <a:ext cx="5143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87" name="Google Shape;8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57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2469093" y="6817784"/>
            <a:ext cx="27980218" cy="4703233"/>
          </a:xfrm>
          <a:prstGeom prst="rect">
            <a:avLst/>
          </a:prstGeom>
          <a:noFill/>
          <a:ln>
            <a:noFill/>
          </a:ln>
        </p:spPr>
        <p:txBody>
          <a:bodyPr anchorCtr="0" anchor="ctr" bIns="235125" lIns="470250" spcFirstLastPara="1" rIns="470250" wrap="square" tIns="2351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4938184" y="12435417"/>
            <a:ext cx="23042034" cy="5609167"/>
          </a:xfrm>
          <a:prstGeom prst="rect">
            <a:avLst/>
          </a:prstGeom>
          <a:noFill/>
          <a:ln>
            <a:noFill/>
          </a:ln>
        </p:spPr>
        <p:txBody>
          <a:bodyPr anchorCtr="0" anchor="t" bIns="235125" lIns="470250" spcFirstLastPara="1" rIns="470250" wrap="square" tIns="235125">
            <a:noAutofit/>
          </a:bodyPr>
          <a:lstStyle>
            <a:lvl1pPr lvl="0" algn="ctr"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1001"/>
              <a:buFont typeface="Arial"/>
              <a:buNone/>
              <a:defRPr/>
            </a:lvl1pPr>
            <a:lvl2pPr lvl="1" algn="ctr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None/>
              <a:defRPr/>
            </a:lvl2pPr>
            <a:lvl3pPr lvl="2" algn="ctr"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Arial"/>
              <a:buNone/>
              <a:defRPr/>
            </a:lvl3pPr>
            <a:lvl4pPr lvl="3" algn="ctr">
              <a:spcBef>
                <a:spcPts val="1387"/>
              </a:spcBef>
              <a:spcAft>
                <a:spcPts val="0"/>
              </a:spcAft>
              <a:buClr>
                <a:schemeClr val="dk1"/>
              </a:buClr>
              <a:buSzPts val="6934"/>
              <a:buFont typeface="Arial"/>
              <a:buNone/>
              <a:defRPr/>
            </a:lvl4pPr>
            <a:lvl5pPr lvl="4" algn="ctr">
              <a:spcBef>
                <a:spcPts val="1387"/>
              </a:spcBef>
              <a:spcAft>
                <a:spcPts val="0"/>
              </a:spcAft>
              <a:buClr>
                <a:schemeClr val="dk1"/>
              </a:buClr>
              <a:buSzPts val="6934"/>
              <a:buFont typeface="Arial"/>
              <a:buNone/>
              <a:defRPr/>
            </a:lvl5pPr>
            <a:lvl6pPr lvl="5" algn="ctr">
              <a:spcBef>
                <a:spcPts val="1387"/>
              </a:spcBef>
              <a:spcAft>
                <a:spcPts val="0"/>
              </a:spcAft>
              <a:buClr>
                <a:schemeClr val="dk1"/>
              </a:buClr>
              <a:buSzPts val="6934"/>
              <a:buFont typeface="Arial"/>
              <a:buNone/>
              <a:defRPr/>
            </a:lvl6pPr>
            <a:lvl7pPr lvl="6" algn="ctr">
              <a:spcBef>
                <a:spcPts val="1387"/>
              </a:spcBef>
              <a:spcAft>
                <a:spcPts val="0"/>
              </a:spcAft>
              <a:buClr>
                <a:schemeClr val="dk1"/>
              </a:buClr>
              <a:buSzPts val="6934"/>
              <a:buFont typeface="Arial"/>
              <a:buNone/>
              <a:defRPr/>
            </a:lvl7pPr>
            <a:lvl8pPr lvl="7" algn="ctr">
              <a:spcBef>
                <a:spcPts val="1387"/>
              </a:spcBef>
              <a:spcAft>
                <a:spcPts val="0"/>
              </a:spcAft>
              <a:buClr>
                <a:schemeClr val="dk1"/>
              </a:buClr>
              <a:buSzPts val="6934"/>
              <a:buFont typeface="Arial"/>
              <a:buNone/>
              <a:defRPr/>
            </a:lvl8pPr>
            <a:lvl9pPr lvl="8" algn="ctr">
              <a:spcBef>
                <a:spcPts val="1387"/>
              </a:spcBef>
              <a:spcAft>
                <a:spcPts val="0"/>
              </a:spcAft>
              <a:buClr>
                <a:schemeClr val="dk1"/>
              </a:buClr>
              <a:buSzPts val="6934"/>
              <a:buFont typeface="Arial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1646635" y="19985567"/>
            <a:ext cx="7680722" cy="15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235125" lIns="470250" spcFirstLastPara="1" rIns="470250" wrap="square" tIns="2351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11247834" y="19985567"/>
            <a:ext cx="10423922" cy="15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235125" lIns="470250" spcFirstLastPara="1" rIns="470250" wrap="square" tIns="2351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23592234" y="19985567"/>
            <a:ext cx="7680722" cy="15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235125" lIns="470250" spcFirstLastPara="1" rIns="470250" wrap="square" tIns="2351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1646635" y="879475"/>
            <a:ext cx="2962632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35125" lIns="470250" spcFirstLastPara="1" rIns="470250" wrap="square" tIns="2351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 rot="5400000">
            <a:off x="9218149" y="-2450240"/>
            <a:ext cx="14483292" cy="29626322"/>
          </a:xfrm>
          <a:prstGeom prst="rect">
            <a:avLst/>
          </a:prstGeom>
          <a:noFill/>
          <a:ln>
            <a:noFill/>
          </a:ln>
        </p:spPr>
        <p:txBody>
          <a:bodyPr anchorCtr="0" anchor="t" bIns="235125" lIns="470250" spcFirstLastPara="1" rIns="470250" wrap="square" tIns="235125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1646635" y="19985567"/>
            <a:ext cx="7680722" cy="15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235125" lIns="470250" spcFirstLastPara="1" rIns="470250" wrap="square" tIns="2351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11247834" y="19985567"/>
            <a:ext cx="10423922" cy="15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235125" lIns="470250" spcFirstLastPara="1" rIns="470250" wrap="square" tIns="2351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23592234" y="19985567"/>
            <a:ext cx="7680722" cy="15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235125" lIns="470250" spcFirstLastPara="1" rIns="470250" wrap="square" tIns="2351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 rot="5400000">
            <a:off x="18207039" y="6538913"/>
            <a:ext cx="18725092" cy="7406217"/>
          </a:xfrm>
          <a:prstGeom prst="rect">
            <a:avLst/>
          </a:prstGeom>
          <a:noFill/>
          <a:ln>
            <a:noFill/>
          </a:ln>
        </p:spPr>
        <p:txBody>
          <a:bodyPr anchorCtr="0" anchor="ctr" bIns="235125" lIns="470250" spcFirstLastPara="1" rIns="470250" wrap="square" tIns="2351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 rot="5400000">
            <a:off x="3343275" y="-817032"/>
            <a:ext cx="18725092" cy="22118108"/>
          </a:xfrm>
          <a:prstGeom prst="rect">
            <a:avLst/>
          </a:prstGeom>
          <a:noFill/>
          <a:ln>
            <a:noFill/>
          </a:ln>
        </p:spPr>
        <p:txBody>
          <a:bodyPr anchorCtr="0" anchor="t" bIns="235125" lIns="470250" spcFirstLastPara="1" rIns="470250" wrap="square" tIns="235125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1646635" y="19985567"/>
            <a:ext cx="7680722" cy="15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235125" lIns="470250" spcFirstLastPara="1" rIns="470250" wrap="square" tIns="2351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11247834" y="19985567"/>
            <a:ext cx="10423922" cy="15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235125" lIns="470250" spcFirstLastPara="1" rIns="470250" wrap="square" tIns="2351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23592234" y="19985567"/>
            <a:ext cx="7680722" cy="15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235125" lIns="470250" spcFirstLastPara="1" rIns="470250" wrap="square" tIns="2351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1646635" y="879475"/>
            <a:ext cx="2962632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35125" lIns="470250" spcFirstLastPara="1" rIns="470250" wrap="square" tIns="2351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1646635" y="5121275"/>
            <a:ext cx="29626322" cy="14483292"/>
          </a:xfrm>
          <a:prstGeom prst="rect">
            <a:avLst/>
          </a:prstGeom>
          <a:noFill/>
          <a:ln>
            <a:noFill/>
          </a:ln>
        </p:spPr>
        <p:txBody>
          <a:bodyPr anchorCtr="0" anchor="t" bIns="235125" lIns="470250" spcFirstLastPara="1" rIns="470250" wrap="square" tIns="235125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1646635" y="19985567"/>
            <a:ext cx="7680722" cy="15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235125" lIns="470250" spcFirstLastPara="1" rIns="470250" wrap="square" tIns="2351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11247834" y="19985567"/>
            <a:ext cx="10423922" cy="15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235125" lIns="470250" spcFirstLastPara="1" rIns="470250" wrap="square" tIns="2351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23592234" y="19985567"/>
            <a:ext cx="7680722" cy="15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235125" lIns="470250" spcFirstLastPara="1" rIns="470250" wrap="square" tIns="2351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2600326" y="14102294"/>
            <a:ext cx="27980218" cy="4358217"/>
          </a:xfrm>
          <a:prstGeom prst="rect">
            <a:avLst/>
          </a:prstGeom>
          <a:noFill/>
          <a:ln>
            <a:noFill/>
          </a:ln>
        </p:spPr>
        <p:txBody>
          <a:bodyPr anchorCtr="0" anchor="t" bIns="235125" lIns="470250" spcFirstLastPara="1" rIns="470250" wrap="square" tIns="2351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667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2600326" y="9301692"/>
            <a:ext cx="27980218" cy="4800600"/>
          </a:xfrm>
          <a:prstGeom prst="rect">
            <a:avLst/>
          </a:prstGeom>
          <a:noFill/>
          <a:ln>
            <a:noFill/>
          </a:ln>
        </p:spPr>
        <p:txBody>
          <a:bodyPr anchorCtr="0" anchor="b" bIns="235125" lIns="470250" spcFirstLastPara="1" rIns="470250" wrap="square" tIns="235125">
            <a:noAutofit/>
          </a:bodyPr>
          <a:lstStyle>
            <a:lvl1pPr indent="-228600" lvl="0" marL="45720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3"/>
              <a:buFont typeface="Arial"/>
              <a:buNone/>
              <a:defRPr sz="1333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Font typeface="Arial"/>
              <a:buNone/>
              <a:defRPr sz="1067"/>
            </a:lvl3pPr>
            <a:lvl4pPr indent="-228600" lvl="3" marL="1828800" algn="l">
              <a:spcBef>
                <a:spcPts val="187"/>
              </a:spcBef>
              <a:spcAft>
                <a:spcPts val="0"/>
              </a:spcAft>
              <a:buClr>
                <a:schemeClr val="dk1"/>
              </a:buClr>
              <a:buSzPts val="933"/>
              <a:buFont typeface="Arial"/>
              <a:buNone/>
              <a:defRPr sz="933"/>
            </a:lvl4pPr>
            <a:lvl5pPr indent="-228600" lvl="4" marL="2286000" algn="l">
              <a:spcBef>
                <a:spcPts val="187"/>
              </a:spcBef>
              <a:spcAft>
                <a:spcPts val="0"/>
              </a:spcAft>
              <a:buClr>
                <a:schemeClr val="dk1"/>
              </a:buClr>
              <a:buSzPts val="933"/>
              <a:buFont typeface="Arial"/>
              <a:buNone/>
              <a:defRPr sz="933"/>
            </a:lvl5pPr>
            <a:lvl6pPr indent="-228600" lvl="5" marL="2743200" algn="l">
              <a:spcBef>
                <a:spcPts val="187"/>
              </a:spcBef>
              <a:spcAft>
                <a:spcPts val="0"/>
              </a:spcAft>
              <a:buClr>
                <a:schemeClr val="dk1"/>
              </a:buClr>
              <a:buSzPts val="933"/>
              <a:buFont typeface="Arial"/>
              <a:buNone/>
              <a:defRPr sz="933"/>
            </a:lvl6pPr>
            <a:lvl7pPr indent="-228600" lvl="6" marL="3200400" algn="l">
              <a:spcBef>
                <a:spcPts val="187"/>
              </a:spcBef>
              <a:spcAft>
                <a:spcPts val="0"/>
              </a:spcAft>
              <a:buClr>
                <a:schemeClr val="dk1"/>
              </a:buClr>
              <a:buSzPts val="933"/>
              <a:buFont typeface="Arial"/>
              <a:buNone/>
              <a:defRPr sz="933"/>
            </a:lvl7pPr>
            <a:lvl8pPr indent="-228600" lvl="7" marL="3657600" algn="l">
              <a:spcBef>
                <a:spcPts val="187"/>
              </a:spcBef>
              <a:spcAft>
                <a:spcPts val="0"/>
              </a:spcAft>
              <a:buClr>
                <a:schemeClr val="dk1"/>
              </a:buClr>
              <a:buSzPts val="933"/>
              <a:buFont typeface="Arial"/>
              <a:buNone/>
              <a:defRPr sz="933"/>
            </a:lvl8pPr>
            <a:lvl9pPr indent="-228600" lvl="8" marL="4114800" algn="l">
              <a:spcBef>
                <a:spcPts val="187"/>
              </a:spcBef>
              <a:spcAft>
                <a:spcPts val="0"/>
              </a:spcAft>
              <a:buClr>
                <a:schemeClr val="dk1"/>
              </a:buClr>
              <a:buSzPts val="933"/>
              <a:buFont typeface="Arial"/>
              <a:buNone/>
              <a:defRPr sz="933"/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1646635" y="19985567"/>
            <a:ext cx="7680722" cy="15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235125" lIns="470250" spcFirstLastPara="1" rIns="470250" wrap="square" tIns="2351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11247834" y="19985567"/>
            <a:ext cx="10423922" cy="15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235125" lIns="470250" spcFirstLastPara="1" rIns="470250" wrap="square" tIns="2351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23592234" y="19985567"/>
            <a:ext cx="7680722" cy="15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235125" lIns="470250" spcFirstLastPara="1" rIns="470250" wrap="square" tIns="2351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1646635" y="879475"/>
            <a:ext cx="2962632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35125" lIns="470250" spcFirstLastPara="1" rIns="470250" wrap="square" tIns="2351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1646767" y="5121276"/>
            <a:ext cx="14761634" cy="14483292"/>
          </a:xfrm>
          <a:prstGeom prst="rect">
            <a:avLst/>
          </a:prstGeom>
          <a:noFill/>
          <a:ln>
            <a:noFill/>
          </a:ln>
        </p:spPr>
        <p:txBody>
          <a:bodyPr anchorCtr="0" anchor="t" bIns="235125" lIns="470250" spcFirstLastPara="1" rIns="470250" wrap="square" tIns="235125">
            <a:noAutofit/>
          </a:bodyPr>
          <a:lstStyle>
            <a:lvl1pPr indent="-347154" lvl="0" marL="457200" algn="l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1867"/>
              <a:buFont typeface="Arial"/>
              <a:buChar char="•"/>
              <a:defRPr sz="1867"/>
            </a:lvl1pPr>
            <a:lvl2pPr indent="-330200" lvl="1" marL="914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2pPr>
            <a:lvl3pPr indent="-313245" lvl="2" marL="137160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3"/>
              <a:buFont typeface="Arial"/>
              <a:buChar char="•"/>
              <a:defRPr sz="1333"/>
            </a:lvl3pPr>
            <a:lvl4pPr indent="-304800" lvl="3" marL="1828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/>
            </a:lvl4pPr>
            <a:lvl5pPr indent="-304800" lvl="4" marL="22860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»"/>
              <a:defRPr sz="1200"/>
            </a:lvl5pPr>
            <a:lvl6pPr indent="-304800" lvl="5" marL="27432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»"/>
              <a:defRPr sz="1200"/>
            </a:lvl6pPr>
            <a:lvl7pPr indent="-304800" lvl="6" marL="3200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»"/>
              <a:defRPr sz="1200"/>
            </a:lvl7pPr>
            <a:lvl8pPr indent="-304800" lvl="7" marL="3657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»"/>
              <a:defRPr sz="1200"/>
            </a:lvl8pPr>
            <a:lvl9pPr indent="-304800" lvl="8" marL="4114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»"/>
              <a:defRPr sz="12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16510002" y="5121276"/>
            <a:ext cx="14762692" cy="14483292"/>
          </a:xfrm>
          <a:prstGeom prst="rect">
            <a:avLst/>
          </a:prstGeom>
          <a:noFill/>
          <a:ln>
            <a:noFill/>
          </a:ln>
        </p:spPr>
        <p:txBody>
          <a:bodyPr anchorCtr="0" anchor="t" bIns="235125" lIns="470250" spcFirstLastPara="1" rIns="470250" wrap="square" tIns="235125">
            <a:noAutofit/>
          </a:bodyPr>
          <a:lstStyle>
            <a:lvl1pPr indent="-347154" lvl="0" marL="457200" algn="l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1867"/>
              <a:buFont typeface="Arial"/>
              <a:buChar char="•"/>
              <a:defRPr sz="1867"/>
            </a:lvl1pPr>
            <a:lvl2pPr indent="-330200" lvl="1" marL="914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2pPr>
            <a:lvl3pPr indent="-313245" lvl="2" marL="137160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3"/>
              <a:buFont typeface="Arial"/>
              <a:buChar char="•"/>
              <a:defRPr sz="1333"/>
            </a:lvl3pPr>
            <a:lvl4pPr indent="-304800" lvl="3" marL="1828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/>
            </a:lvl4pPr>
            <a:lvl5pPr indent="-304800" lvl="4" marL="22860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»"/>
              <a:defRPr sz="1200"/>
            </a:lvl5pPr>
            <a:lvl6pPr indent="-304800" lvl="5" marL="27432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»"/>
              <a:defRPr sz="1200"/>
            </a:lvl6pPr>
            <a:lvl7pPr indent="-304800" lvl="6" marL="3200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»"/>
              <a:defRPr sz="1200"/>
            </a:lvl7pPr>
            <a:lvl8pPr indent="-304800" lvl="7" marL="3657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»"/>
              <a:defRPr sz="1200"/>
            </a:lvl8pPr>
            <a:lvl9pPr indent="-304800" lvl="8" marL="4114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»"/>
              <a:defRPr sz="12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1646635" y="19985567"/>
            <a:ext cx="7680722" cy="15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235125" lIns="470250" spcFirstLastPara="1" rIns="470250" wrap="square" tIns="2351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11247834" y="19985567"/>
            <a:ext cx="10423922" cy="15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235125" lIns="470250" spcFirstLastPara="1" rIns="470250" wrap="square" tIns="2351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23592234" y="19985567"/>
            <a:ext cx="7680722" cy="15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235125" lIns="470250" spcFirstLastPara="1" rIns="470250" wrap="square" tIns="2351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1645710" y="878417"/>
            <a:ext cx="29626983" cy="365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35125" lIns="470250" spcFirstLastPara="1" rIns="470250" wrap="square" tIns="2351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1645709" y="4912784"/>
            <a:ext cx="14544675" cy="2046817"/>
          </a:xfrm>
          <a:prstGeom prst="rect">
            <a:avLst/>
          </a:prstGeom>
          <a:noFill/>
          <a:ln>
            <a:noFill/>
          </a:ln>
        </p:spPr>
        <p:txBody>
          <a:bodyPr anchorCtr="0" anchor="b" bIns="235125" lIns="470250" spcFirstLastPara="1" rIns="470250" wrap="square" tIns="235125">
            <a:no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1pPr>
            <a:lvl2pPr indent="-228600" lvl="1" marL="91440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3"/>
              <a:buFont typeface="Arial"/>
              <a:buNone/>
              <a:defRPr b="1" sz="1333"/>
            </a:lvl2pPr>
            <a:lvl3pPr indent="-228600" lvl="2" marL="1371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sz="1200"/>
            </a:lvl3pPr>
            <a:lvl4pPr indent="-228600" lvl="3" marL="18288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Font typeface="Arial"/>
              <a:buNone/>
              <a:defRPr b="1" sz="1067"/>
            </a:lvl4pPr>
            <a:lvl5pPr indent="-228600" lvl="4" marL="22860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Font typeface="Arial"/>
              <a:buNone/>
              <a:defRPr b="1" sz="1067"/>
            </a:lvl5pPr>
            <a:lvl6pPr indent="-228600" lvl="5" marL="27432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Font typeface="Arial"/>
              <a:buNone/>
              <a:defRPr b="1" sz="1067"/>
            </a:lvl6pPr>
            <a:lvl7pPr indent="-228600" lvl="6" marL="32004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Font typeface="Arial"/>
              <a:buNone/>
              <a:defRPr b="1" sz="1067"/>
            </a:lvl7pPr>
            <a:lvl8pPr indent="-228600" lvl="7" marL="36576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Font typeface="Arial"/>
              <a:buNone/>
              <a:defRPr b="1" sz="1067"/>
            </a:lvl8pPr>
            <a:lvl9pPr indent="-228600" lvl="8" marL="41148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Font typeface="Arial"/>
              <a:buNone/>
              <a:defRPr b="1" sz="1067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1645709" y="6959601"/>
            <a:ext cx="14544675" cy="12643908"/>
          </a:xfrm>
          <a:prstGeom prst="rect">
            <a:avLst/>
          </a:prstGeom>
          <a:noFill/>
          <a:ln>
            <a:noFill/>
          </a:ln>
        </p:spPr>
        <p:txBody>
          <a:bodyPr anchorCtr="0" anchor="t" bIns="235125" lIns="470250" spcFirstLastPara="1" rIns="470250" wrap="square" tIns="235125">
            <a:noAutofit/>
          </a:bodyPr>
          <a:lstStyle>
            <a:lvl1pPr indent="-330200" lvl="0" marL="457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/>
            </a:lvl1pPr>
            <a:lvl2pPr indent="-313245" lvl="1" marL="91440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3"/>
              <a:buFont typeface="Arial"/>
              <a:buChar char="–"/>
              <a:defRPr sz="1333"/>
            </a:lvl2pPr>
            <a:lvl3pPr indent="-304800" lvl="2" marL="1371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/>
            </a:lvl3pPr>
            <a:lvl4pPr indent="-296354" lvl="3" marL="18288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Font typeface="Arial"/>
              <a:buChar char="–"/>
              <a:defRPr sz="1067"/>
            </a:lvl4pPr>
            <a:lvl5pPr indent="-296354" lvl="4" marL="22860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Font typeface="Arial"/>
              <a:buChar char="»"/>
              <a:defRPr sz="1067"/>
            </a:lvl5pPr>
            <a:lvl6pPr indent="-296354" lvl="5" marL="27432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Font typeface="Arial"/>
              <a:buChar char="»"/>
              <a:defRPr sz="1067"/>
            </a:lvl6pPr>
            <a:lvl7pPr indent="-296354" lvl="6" marL="32004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Font typeface="Arial"/>
              <a:buChar char="»"/>
              <a:defRPr sz="1067"/>
            </a:lvl7pPr>
            <a:lvl8pPr indent="-296354" lvl="7" marL="36576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Font typeface="Arial"/>
              <a:buChar char="»"/>
              <a:defRPr sz="1067"/>
            </a:lvl8pPr>
            <a:lvl9pPr indent="-296354" lvl="8" marL="41148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Font typeface="Arial"/>
              <a:buChar char="»"/>
              <a:defRPr sz="1067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16721666" y="4912784"/>
            <a:ext cx="14551025" cy="2046817"/>
          </a:xfrm>
          <a:prstGeom prst="rect">
            <a:avLst/>
          </a:prstGeom>
          <a:noFill/>
          <a:ln>
            <a:noFill/>
          </a:ln>
        </p:spPr>
        <p:txBody>
          <a:bodyPr anchorCtr="0" anchor="b" bIns="235125" lIns="470250" spcFirstLastPara="1" rIns="470250" wrap="square" tIns="235125">
            <a:no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1pPr>
            <a:lvl2pPr indent="-228600" lvl="1" marL="91440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3"/>
              <a:buFont typeface="Arial"/>
              <a:buNone/>
              <a:defRPr b="1" sz="1333"/>
            </a:lvl2pPr>
            <a:lvl3pPr indent="-228600" lvl="2" marL="1371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sz="1200"/>
            </a:lvl3pPr>
            <a:lvl4pPr indent="-228600" lvl="3" marL="18288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Font typeface="Arial"/>
              <a:buNone/>
              <a:defRPr b="1" sz="1067"/>
            </a:lvl4pPr>
            <a:lvl5pPr indent="-228600" lvl="4" marL="22860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Font typeface="Arial"/>
              <a:buNone/>
              <a:defRPr b="1" sz="1067"/>
            </a:lvl5pPr>
            <a:lvl6pPr indent="-228600" lvl="5" marL="27432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Font typeface="Arial"/>
              <a:buNone/>
              <a:defRPr b="1" sz="1067"/>
            </a:lvl6pPr>
            <a:lvl7pPr indent="-228600" lvl="6" marL="32004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Font typeface="Arial"/>
              <a:buNone/>
              <a:defRPr b="1" sz="1067"/>
            </a:lvl7pPr>
            <a:lvl8pPr indent="-228600" lvl="7" marL="36576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Font typeface="Arial"/>
              <a:buNone/>
              <a:defRPr b="1" sz="1067"/>
            </a:lvl8pPr>
            <a:lvl9pPr indent="-228600" lvl="8" marL="41148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Font typeface="Arial"/>
              <a:buNone/>
              <a:defRPr b="1" sz="1067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16721666" y="6959601"/>
            <a:ext cx="14551025" cy="12643908"/>
          </a:xfrm>
          <a:prstGeom prst="rect">
            <a:avLst/>
          </a:prstGeom>
          <a:noFill/>
          <a:ln>
            <a:noFill/>
          </a:ln>
        </p:spPr>
        <p:txBody>
          <a:bodyPr anchorCtr="0" anchor="t" bIns="235125" lIns="470250" spcFirstLastPara="1" rIns="470250" wrap="square" tIns="235125">
            <a:noAutofit/>
          </a:bodyPr>
          <a:lstStyle>
            <a:lvl1pPr indent="-330200" lvl="0" marL="457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/>
            </a:lvl1pPr>
            <a:lvl2pPr indent="-313245" lvl="1" marL="91440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3"/>
              <a:buFont typeface="Arial"/>
              <a:buChar char="–"/>
              <a:defRPr sz="1333"/>
            </a:lvl2pPr>
            <a:lvl3pPr indent="-304800" lvl="2" marL="1371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/>
            </a:lvl3pPr>
            <a:lvl4pPr indent="-296354" lvl="3" marL="18288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Font typeface="Arial"/>
              <a:buChar char="–"/>
              <a:defRPr sz="1067"/>
            </a:lvl4pPr>
            <a:lvl5pPr indent="-296354" lvl="4" marL="22860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Font typeface="Arial"/>
              <a:buChar char="»"/>
              <a:defRPr sz="1067"/>
            </a:lvl5pPr>
            <a:lvl6pPr indent="-296354" lvl="5" marL="27432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Font typeface="Arial"/>
              <a:buChar char="»"/>
              <a:defRPr sz="1067"/>
            </a:lvl6pPr>
            <a:lvl7pPr indent="-296354" lvl="6" marL="32004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Font typeface="Arial"/>
              <a:buChar char="»"/>
              <a:defRPr sz="1067"/>
            </a:lvl7pPr>
            <a:lvl8pPr indent="-296354" lvl="7" marL="36576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Font typeface="Arial"/>
              <a:buChar char="»"/>
              <a:defRPr sz="1067"/>
            </a:lvl8pPr>
            <a:lvl9pPr indent="-296354" lvl="8" marL="41148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Font typeface="Arial"/>
              <a:buChar char="»"/>
              <a:defRPr sz="1067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1646635" y="19985567"/>
            <a:ext cx="7680722" cy="15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235125" lIns="470250" spcFirstLastPara="1" rIns="470250" wrap="square" tIns="2351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11247834" y="19985567"/>
            <a:ext cx="10423922" cy="15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235125" lIns="470250" spcFirstLastPara="1" rIns="470250" wrap="square" tIns="2351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23592234" y="19985567"/>
            <a:ext cx="7680722" cy="15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235125" lIns="470250" spcFirstLastPara="1" rIns="470250" wrap="square" tIns="2351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1646635" y="879475"/>
            <a:ext cx="2962632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35125" lIns="470250" spcFirstLastPara="1" rIns="470250" wrap="square" tIns="2351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1646635" y="19985567"/>
            <a:ext cx="7680722" cy="15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235125" lIns="470250" spcFirstLastPara="1" rIns="470250" wrap="square" tIns="2351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11247834" y="19985567"/>
            <a:ext cx="10423922" cy="15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235125" lIns="470250" spcFirstLastPara="1" rIns="470250" wrap="square" tIns="2351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23592234" y="19985567"/>
            <a:ext cx="7680722" cy="15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235125" lIns="470250" spcFirstLastPara="1" rIns="470250" wrap="square" tIns="2351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idx="10" type="dt"/>
          </p:nvPr>
        </p:nvSpPr>
        <p:spPr>
          <a:xfrm>
            <a:off x="1646635" y="19985567"/>
            <a:ext cx="7680722" cy="15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235125" lIns="470250" spcFirstLastPara="1" rIns="470250" wrap="square" tIns="2351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1" type="ftr"/>
          </p:nvPr>
        </p:nvSpPr>
        <p:spPr>
          <a:xfrm>
            <a:off x="11247834" y="19985567"/>
            <a:ext cx="10423922" cy="15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235125" lIns="470250" spcFirstLastPara="1" rIns="470250" wrap="square" tIns="2351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23592234" y="19985567"/>
            <a:ext cx="7680722" cy="15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235125" lIns="470250" spcFirstLastPara="1" rIns="470250" wrap="square" tIns="2351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1645709" y="874184"/>
            <a:ext cx="10829925" cy="3717925"/>
          </a:xfrm>
          <a:prstGeom prst="rect">
            <a:avLst/>
          </a:prstGeom>
          <a:noFill/>
          <a:ln>
            <a:noFill/>
          </a:ln>
        </p:spPr>
        <p:txBody>
          <a:bodyPr anchorCtr="0" anchor="b" bIns="235125" lIns="470250" spcFirstLastPara="1" rIns="470250" wrap="square" tIns="2351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1333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12870392" y="874184"/>
            <a:ext cx="18402300" cy="18729325"/>
          </a:xfrm>
          <a:prstGeom prst="rect">
            <a:avLst/>
          </a:prstGeom>
          <a:noFill/>
          <a:ln>
            <a:noFill/>
          </a:ln>
        </p:spPr>
        <p:txBody>
          <a:bodyPr anchorCtr="0" anchor="t" bIns="235125" lIns="470250" spcFirstLastPara="1" rIns="470250" wrap="square" tIns="235125">
            <a:noAutofit/>
          </a:bodyPr>
          <a:lstStyle>
            <a:lvl1pPr indent="-364045" lvl="0" marL="457200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Char char="•"/>
              <a:defRPr sz="2133"/>
            </a:lvl1pPr>
            <a:lvl2pPr indent="-347154" lvl="1" marL="914400" algn="l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1867"/>
              <a:buFont typeface="Arial"/>
              <a:buChar char="–"/>
              <a:defRPr sz="1867"/>
            </a:lvl2pPr>
            <a:lvl3pPr indent="-330200" lvl="2" marL="1371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/>
            </a:lvl3pPr>
            <a:lvl4pPr indent="-313245" lvl="3" marL="182880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3"/>
              <a:buFont typeface="Arial"/>
              <a:buChar char="–"/>
              <a:defRPr sz="1333"/>
            </a:lvl4pPr>
            <a:lvl5pPr indent="-313245" lvl="4" marL="228600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3"/>
              <a:buFont typeface="Arial"/>
              <a:buChar char="»"/>
              <a:defRPr sz="1333"/>
            </a:lvl5pPr>
            <a:lvl6pPr indent="-313245" lvl="5" marL="274320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3"/>
              <a:buFont typeface="Arial"/>
              <a:buChar char="»"/>
              <a:defRPr sz="1333"/>
            </a:lvl6pPr>
            <a:lvl7pPr indent="-313245" lvl="6" marL="320040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3"/>
              <a:buFont typeface="Arial"/>
              <a:buChar char="»"/>
              <a:defRPr sz="1333"/>
            </a:lvl7pPr>
            <a:lvl8pPr indent="-313245" lvl="7" marL="365760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3"/>
              <a:buFont typeface="Arial"/>
              <a:buChar char="»"/>
              <a:defRPr sz="1333"/>
            </a:lvl8pPr>
            <a:lvl9pPr indent="-313245" lvl="8" marL="411480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3"/>
              <a:buFont typeface="Arial"/>
              <a:buChar char="»"/>
              <a:defRPr sz="1333"/>
            </a:lvl9pPr>
          </a:lstStyle>
          <a:p/>
        </p:txBody>
      </p:sp>
      <p:sp>
        <p:nvSpPr>
          <p:cNvPr id="61" name="Google Shape;61;p10"/>
          <p:cNvSpPr txBox="1"/>
          <p:nvPr>
            <p:ph idx="2" type="body"/>
          </p:nvPr>
        </p:nvSpPr>
        <p:spPr>
          <a:xfrm>
            <a:off x="1645709" y="4592109"/>
            <a:ext cx="10829925" cy="15011400"/>
          </a:xfrm>
          <a:prstGeom prst="rect">
            <a:avLst/>
          </a:prstGeom>
          <a:noFill/>
          <a:ln>
            <a:noFill/>
          </a:ln>
        </p:spPr>
        <p:txBody>
          <a:bodyPr anchorCtr="0" anchor="t" bIns="235125" lIns="470250" spcFirstLastPara="1" rIns="470250" wrap="square" tIns="235125">
            <a:noAutofit/>
          </a:bodyPr>
          <a:lstStyle>
            <a:lvl1pPr indent="-228600" lvl="0" marL="457200" algn="l">
              <a:spcBef>
                <a:spcPts val="187"/>
              </a:spcBef>
              <a:spcAft>
                <a:spcPts val="0"/>
              </a:spcAft>
              <a:buClr>
                <a:schemeClr val="dk1"/>
              </a:buClr>
              <a:buSzPts val="933"/>
              <a:buFont typeface="Arial"/>
              <a:buNone/>
              <a:defRPr sz="933"/>
            </a:lvl1pPr>
            <a:lvl2pPr indent="-228600" lvl="1" marL="914400" algn="l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/>
            </a:lvl2pPr>
            <a:lvl3pPr indent="-228600" lvl="2" marL="1371600" algn="l">
              <a:spcBef>
                <a:spcPts val="133"/>
              </a:spcBef>
              <a:spcAft>
                <a:spcPts val="0"/>
              </a:spcAft>
              <a:buClr>
                <a:schemeClr val="dk1"/>
              </a:buClr>
              <a:buSzPts val="667"/>
              <a:buFont typeface="Arial"/>
              <a:buNone/>
              <a:defRPr sz="667"/>
            </a:lvl3pPr>
            <a:lvl4pPr indent="-228600" lvl="3" marL="1828800" algn="l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  <a:defRPr sz="600"/>
            </a:lvl4pPr>
            <a:lvl5pPr indent="-228600" lvl="4" marL="2286000" algn="l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  <a:defRPr sz="600"/>
            </a:lvl5pPr>
            <a:lvl6pPr indent="-228600" lvl="5" marL="2743200" algn="l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  <a:defRPr sz="600"/>
            </a:lvl6pPr>
            <a:lvl7pPr indent="-228600" lvl="6" marL="3200400" algn="l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  <a:defRPr sz="600"/>
            </a:lvl7pPr>
            <a:lvl8pPr indent="-228600" lvl="7" marL="3657600" algn="l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  <a:defRPr sz="600"/>
            </a:lvl8pPr>
            <a:lvl9pPr indent="-228600" lvl="8" marL="4114800" algn="l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  <a:defRPr sz="600"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1646635" y="19985567"/>
            <a:ext cx="7680722" cy="15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235125" lIns="470250" spcFirstLastPara="1" rIns="470250" wrap="square" tIns="2351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11247834" y="19985567"/>
            <a:ext cx="10423922" cy="15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235125" lIns="470250" spcFirstLastPara="1" rIns="470250" wrap="square" tIns="2351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23592234" y="19985567"/>
            <a:ext cx="7680722" cy="15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235125" lIns="470250" spcFirstLastPara="1" rIns="470250" wrap="square" tIns="2351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6452659" y="15361709"/>
            <a:ext cx="19750618" cy="1813983"/>
          </a:xfrm>
          <a:prstGeom prst="rect">
            <a:avLst/>
          </a:prstGeom>
          <a:noFill/>
          <a:ln>
            <a:noFill/>
          </a:ln>
        </p:spPr>
        <p:txBody>
          <a:bodyPr anchorCtr="0" anchor="b" bIns="235125" lIns="470250" spcFirstLastPara="1" rIns="470250" wrap="square" tIns="2351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1333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/>
          <p:nvPr>
            <p:ph idx="2" type="pic"/>
          </p:nvPr>
        </p:nvSpPr>
        <p:spPr>
          <a:xfrm>
            <a:off x="6452659" y="1961093"/>
            <a:ext cx="19750618" cy="131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235125" lIns="470250" spcFirstLastPara="1" rIns="470250" wrap="square" tIns="235125">
            <a:noAutofit/>
          </a:bodyPr>
          <a:lstStyle>
            <a:lvl1pPr lvl="0" marR="0" rtl="0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None/>
              <a:defRPr b="0" i="0" sz="213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1867"/>
              <a:buFont typeface="Arial"/>
              <a:buNone/>
              <a:defRPr b="0" i="0" sz="18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3"/>
              <a:buFont typeface="Arial"/>
              <a:buNone/>
              <a:defRPr b="0" i="0" sz="133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3"/>
              <a:buFont typeface="Arial"/>
              <a:buNone/>
              <a:defRPr b="0" i="0" sz="133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3"/>
              <a:buFont typeface="Arial"/>
              <a:buNone/>
              <a:defRPr b="0" i="0" sz="133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3"/>
              <a:buFont typeface="Arial"/>
              <a:buNone/>
              <a:defRPr b="0" i="0" sz="133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3"/>
              <a:buFont typeface="Arial"/>
              <a:buNone/>
              <a:defRPr b="0" i="0" sz="133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3"/>
              <a:buFont typeface="Arial"/>
              <a:buNone/>
              <a:defRPr b="0" i="0" sz="133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8" name="Google Shape;68;p11"/>
          <p:cNvSpPr txBox="1"/>
          <p:nvPr>
            <p:ph idx="1" type="body"/>
          </p:nvPr>
        </p:nvSpPr>
        <p:spPr>
          <a:xfrm>
            <a:off x="6452659" y="17175694"/>
            <a:ext cx="19750618" cy="2574925"/>
          </a:xfrm>
          <a:prstGeom prst="rect">
            <a:avLst/>
          </a:prstGeom>
          <a:noFill/>
          <a:ln>
            <a:noFill/>
          </a:ln>
        </p:spPr>
        <p:txBody>
          <a:bodyPr anchorCtr="0" anchor="t" bIns="235125" lIns="470250" spcFirstLastPara="1" rIns="470250" wrap="square" tIns="235125">
            <a:noAutofit/>
          </a:bodyPr>
          <a:lstStyle>
            <a:lvl1pPr indent="-228600" lvl="0" marL="457200" algn="l">
              <a:spcBef>
                <a:spcPts val="187"/>
              </a:spcBef>
              <a:spcAft>
                <a:spcPts val="0"/>
              </a:spcAft>
              <a:buClr>
                <a:schemeClr val="dk1"/>
              </a:buClr>
              <a:buSzPts val="933"/>
              <a:buFont typeface="Arial"/>
              <a:buNone/>
              <a:defRPr sz="933"/>
            </a:lvl1pPr>
            <a:lvl2pPr indent="-228600" lvl="1" marL="914400" algn="l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/>
            </a:lvl2pPr>
            <a:lvl3pPr indent="-228600" lvl="2" marL="1371600" algn="l">
              <a:spcBef>
                <a:spcPts val="133"/>
              </a:spcBef>
              <a:spcAft>
                <a:spcPts val="0"/>
              </a:spcAft>
              <a:buClr>
                <a:schemeClr val="dk1"/>
              </a:buClr>
              <a:buSzPts val="667"/>
              <a:buFont typeface="Arial"/>
              <a:buNone/>
              <a:defRPr sz="667"/>
            </a:lvl3pPr>
            <a:lvl4pPr indent="-228600" lvl="3" marL="1828800" algn="l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  <a:defRPr sz="600"/>
            </a:lvl4pPr>
            <a:lvl5pPr indent="-228600" lvl="4" marL="2286000" algn="l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  <a:defRPr sz="600"/>
            </a:lvl5pPr>
            <a:lvl6pPr indent="-228600" lvl="5" marL="2743200" algn="l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  <a:defRPr sz="600"/>
            </a:lvl6pPr>
            <a:lvl7pPr indent="-228600" lvl="6" marL="3200400" algn="l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  <a:defRPr sz="600"/>
            </a:lvl7pPr>
            <a:lvl8pPr indent="-228600" lvl="7" marL="3657600" algn="l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  <a:defRPr sz="600"/>
            </a:lvl8pPr>
            <a:lvl9pPr indent="-228600" lvl="8" marL="4114800" algn="l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  <a:defRPr sz="600"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1646635" y="19985567"/>
            <a:ext cx="7680722" cy="15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235125" lIns="470250" spcFirstLastPara="1" rIns="470250" wrap="square" tIns="2351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11247834" y="19985567"/>
            <a:ext cx="10423922" cy="15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235125" lIns="470250" spcFirstLastPara="1" rIns="470250" wrap="square" tIns="2351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23592234" y="19985567"/>
            <a:ext cx="7680722" cy="15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235125" lIns="470250" spcFirstLastPara="1" rIns="470250" wrap="square" tIns="2351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1646635" y="879475"/>
            <a:ext cx="2962632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35125" lIns="470250" spcFirstLastPara="1" rIns="470250" wrap="square" tIns="23512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5134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5134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5134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5134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5134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5134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5134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5134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5134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1646635" y="5121275"/>
            <a:ext cx="29626322" cy="14483292"/>
          </a:xfrm>
          <a:prstGeom prst="rect">
            <a:avLst/>
          </a:prstGeom>
          <a:noFill/>
          <a:ln>
            <a:noFill/>
          </a:ln>
        </p:spPr>
        <p:txBody>
          <a:bodyPr anchorCtr="0" anchor="t" bIns="235125" lIns="470250" spcFirstLastPara="1" rIns="470250" wrap="square" tIns="235125">
            <a:noAutofit/>
          </a:bodyPr>
          <a:lstStyle>
            <a:lvl1pPr indent="-927163" lvl="0" marL="457200" marR="0" rtl="0" algn="l"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1001"/>
              <a:buFont typeface="Arial"/>
              <a:buChar char="•"/>
              <a:defRPr b="0" i="0" sz="11001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838200" lvl="1" marL="914400" marR="0" rtl="0" algn="l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Char char="–"/>
              <a:defRPr b="0" i="0" sz="9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49300" lvl="2" marL="1371600" marR="0" rtl="0" algn="l"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Font typeface="Arial"/>
              <a:buChar char="•"/>
              <a:defRPr b="0" i="0" sz="8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668909" lvl="3" marL="1828800" marR="0" rtl="0" algn="l">
              <a:spcBef>
                <a:spcPts val="1387"/>
              </a:spcBef>
              <a:spcAft>
                <a:spcPts val="0"/>
              </a:spcAft>
              <a:buClr>
                <a:schemeClr val="dk1"/>
              </a:buClr>
              <a:buSzPts val="6934"/>
              <a:buFont typeface="Arial"/>
              <a:buChar char="–"/>
              <a:defRPr b="0" i="0" sz="693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668909" lvl="4" marL="2286000" marR="0" rtl="0" algn="l">
              <a:spcBef>
                <a:spcPts val="1387"/>
              </a:spcBef>
              <a:spcAft>
                <a:spcPts val="0"/>
              </a:spcAft>
              <a:buClr>
                <a:schemeClr val="dk1"/>
              </a:buClr>
              <a:buSzPts val="6934"/>
              <a:buFont typeface="Arial"/>
              <a:buChar char="»"/>
              <a:defRPr b="0" i="0" sz="693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668909" lvl="5" marL="2743200" marR="0" rtl="0" algn="l">
              <a:spcBef>
                <a:spcPts val="1387"/>
              </a:spcBef>
              <a:spcAft>
                <a:spcPts val="0"/>
              </a:spcAft>
              <a:buClr>
                <a:schemeClr val="dk1"/>
              </a:buClr>
              <a:buSzPts val="6934"/>
              <a:buFont typeface="Arial"/>
              <a:buChar char="»"/>
              <a:defRPr b="0" i="0" sz="693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668909" lvl="6" marL="3200400" marR="0" rtl="0" algn="l">
              <a:spcBef>
                <a:spcPts val="1387"/>
              </a:spcBef>
              <a:spcAft>
                <a:spcPts val="0"/>
              </a:spcAft>
              <a:buClr>
                <a:schemeClr val="dk1"/>
              </a:buClr>
              <a:buSzPts val="6934"/>
              <a:buFont typeface="Arial"/>
              <a:buChar char="»"/>
              <a:defRPr b="0" i="0" sz="693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668909" lvl="7" marL="3657600" marR="0" rtl="0" algn="l">
              <a:spcBef>
                <a:spcPts val="1387"/>
              </a:spcBef>
              <a:spcAft>
                <a:spcPts val="0"/>
              </a:spcAft>
              <a:buClr>
                <a:schemeClr val="dk1"/>
              </a:buClr>
              <a:buSzPts val="6934"/>
              <a:buFont typeface="Arial"/>
              <a:buChar char="»"/>
              <a:defRPr b="0" i="0" sz="693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668908" lvl="8" marL="4114800" marR="0" rtl="0" algn="l">
              <a:spcBef>
                <a:spcPts val="1387"/>
              </a:spcBef>
              <a:spcAft>
                <a:spcPts val="0"/>
              </a:spcAft>
              <a:buClr>
                <a:schemeClr val="dk1"/>
              </a:buClr>
              <a:buSzPts val="6934"/>
              <a:buFont typeface="Arial"/>
              <a:buChar char="»"/>
              <a:defRPr b="0" i="0" sz="693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1646635" y="19985567"/>
            <a:ext cx="7680722" cy="15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235125" lIns="470250" spcFirstLastPara="1" rIns="470250" wrap="square" tIns="2351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4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4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4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4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4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4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4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4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11247834" y="19985567"/>
            <a:ext cx="10423922" cy="15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235125" lIns="470250" spcFirstLastPara="1" rIns="470250" wrap="square" tIns="23512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4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4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4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4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4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4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4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4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23592234" y="19985567"/>
            <a:ext cx="7680722" cy="15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235125" lIns="470250" spcFirstLastPara="1" rIns="470250" wrap="square" tIns="2351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3.png"/><Relationship Id="rId10" Type="http://schemas.openxmlformats.org/officeDocument/2006/relationships/image" Target="../media/image2.png"/><Relationship Id="rId13" Type="http://schemas.openxmlformats.org/officeDocument/2006/relationships/image" Target="../media/image4.png"/><Relationship Id="rId1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flvc.org/documents/96858/931951/2016+Student+Textbook+Survey.pdf/591cf5b0-bbe8-406d-acd8-b23d89b8577f" TargetMode="External"/><Relationship Id="rId4" Type="http://schemas.openxmlformats.org/officeDocument/2006/relationships/hyperlink" Target="https://digital.osl.state.or.us/islandora/object/osl:22908" TargetMode="External"/><Relationship Id="rId9" Type="http://schemas.openxmlformats.org/officeDocument/2006/relationships/hyperlink" Target="https://www.csuci.edu/tli/openci/openci-white-paper.pdf" TargetMode="External"/><Relationship Id="rId5" Type="http://schemas.openxmlformats.org/officeDocument/2006/relationships/hyperlink" Target="https://uspirg.org/reports/usp/fixing-broken-textbook-market" TargetMode="External"/><Relationship Id="rId6" Type="http://schemas.openxmlformats.org/officeDocument/2006/relationships/hyperlink" Target="https://uspirg.org/reports/usp/fixing-broken-textbook-market" TargetMode="External"/><Relationship Id="rId7" Type="http://schemas.openxmlformats.org/officeDocument/2006/relationships/hyperlink" Target="https://doi.org/10.1007/s11423-019-09700-4" TargetMode="External"/><Relationship Id="rId8" Type="http://schemas.openxmlformats.org/officeDocument/2006/relationships/hyperlink" Target="https://www.isetl.org/ijtlhe/pdf/IJTLHE3386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>
            <a:alpha val="20000"/>
          </a:schemeClr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/>
          <p:nvPr/>
        </p:nvSpPr>
        <p:spPr>
          <a:xfrm>
            <a:off x="0" y="29200"/>
            <a:ext cx="32918400" cy="3069600"/>
          </a:xfrm>
          <a:prstGeom prst="rect">
            <a:avLst/>
          </a:prstGeom>
          <a:solidFill>
            <a:srgbClr val="006F4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600">
              <a:solidFill>
                <a:schemeClr val="dk2"/>
              </a:solidFill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4438050" y="120701"/>
            <a:ext cx="24384000" cy="20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</a:pPr>
            <a:r>
              <a:rPr lang="en-US" sz="10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Sustainable</a:t>
            </a:r>
            <a:r>
              <a:rPr lang="en-US" sz="10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Learning for Student Success</a:t>
            </a:r>
            <a:endParaRPr sz="1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4323750" y="559000"/>
            <a:ext cx="24612600" cy="2847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Arial"/>
              <a:buNone/>
            </a:pPr>
            <a:r>
              <a:t/>
            </a:r>
            <a:endParaRPr b="0" i="0" sz="5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</a:pPr>
            <a:r>
              <a:rPr lang="en-US" sz="54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California State Polytechnic University Humboldt  </a:t>
            </a:r>
            <a:endParaRPr sz="37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</a:pPr>
            <a:r>
              <a:rPr i="1" lang="en-US" sz="37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Mendez. J, Morgan. K, S</a:t>
            </a:r>
            <a:r>
              <a:rPr i="1" lang="en-US" sz="37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telter. K </a:t>
            </a:r>
            <a:endParaRPr i="1" sz="37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</a:pPr>
            <a:r>
              <a:t/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220348" y="4464700"/>
            <a:ext cx="9904200" cy="1173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1800"/>
              </a:spcBef>
              <a:spcAft>
                <a:spcPts val="0"/>
              </a:spcAft>
              <a:buNone/>
            </a:pPr>
            <a:r>
              <a:rPr b="1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Student success</a:t>
            </a: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Textbook costs are</a:t>
            </a:r>
            <a:r>
              <a:rPr b="1" i="1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1" lang="en-US" sz="3600" u="none" cap="none" strike="noStrike">
                <a:solidFill>
                  <a:srgbClr val="8E0000"/>
                </a:solidFill>
                <a:latin typeface="Arial"/>
                <a:ea typeface="Arial"/>
                <a:cs typeface="Arial"/>
                <a:sym typeface="Arial"/>
              </a:rPr>
              <a:t>“negatively impacting student access to required materials”</a:t>
            </a:r>
            <a:r>
              <a:rPr b="0" i="0" lang="en-US" sz="3600" u="none" cap="none" strike="noStrike">
                <a:solidFill>
                  <a:srgbClr val="8E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(66.6% reported not purchasing a required textbook) and learning (37.6% reported earning a poor grade as a result; 19.8% failing a course).”</a:t>
            </a:r>
            <a:r>
              <a:rPr b="0" baseline="3000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1800"/>
              </a:spcBef>
              <a:spcAft>
                <a:spcPts val="0"/>
              </a:spcAft>
              <a:buNone/>
            </a:pPr>
            <a:r>
              <a:rPr b="1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Graduation rate</a:t>
            </a: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Because of textbook costs, students reported taking fewer courses (47.6%); not registering for a course (45.5%); dropping a course (26.1%), or withdrawing from a course (20.7%).”</a:t>
            </a:r>
            <a:r>
              <a:rPr b="0" baseline="3000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1800"/>
              </a:spcBef>
              <a:spcAft>
                <a:spcPts val="0"/>
              </a:spcAft>
              <a:buNone/>
            </a:pPr>
            <a:r>
              <a:rPr b="1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Equity</a:t>
            </a: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r>
              <a:rPr b="1" i="1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study reported a </a:t>
            </a:r>
            <a:r>
              <a:rPr b="1" i="1" lang="en-US" sz="3600" u="none" cap="none" strike="noStrike">
                <a:solidFill>
                  <a:srgbClr val="8E0000"/>
                </a:solidFill>
                <a:latin typeface="Arial"/>
                <a:ea typeface="Arial"/>
                <a:cs typeface="Arial"/>
                <a:sym typeface="Arial"/>
              </a:rPr>
              <a:t>one-third reduction in DFW rate</a:t>
            </a:r>
            <a:r>
              <a:rPr b="0" i="0" lang="en-US" sz="3600" u="none" cap="none" strike="noStrike">
                <a:solidFill>
                  <a:srgbClr val="8E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among minoritized and Pell-eligible students in courses which switched to OER.</a:t>
            </a:r>
            <a:r>
              <a:rPr b="0" baseline="3000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baseline="3000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Another reported that textbook costs have a</a:t>
            </a:r>
            <a:r>
              <a:rPr b="1" i="1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1" lang="en-US" sz="3600" u="none" cap="none" strike="noStrike">
                <a:solidFill>
                  <a:srgbClr val="8E0000"/>
                </a:solidFill>
                <a:latin typeface="Arial"/>
                <a:ea typeface="Arial"/>
                <a:cs typeface="Arial"/>
                <a:sym typeface="Arial"/>
              </a:rPr>
              <a:t>“disproportionately negative effect among racial/ethnic minorities, low-income students, and first-generation college students.”</a:t>
            </a:r>
            <a:r>
              <a:rPr b="0" baseline="3000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baseline="3000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3600" u="none" cap="none" strike="noStrike">
              <a:solidFill>
                <a:srgbClr val="8E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05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662100" y="4883650"/>
            <a:ext cx="90207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23847950" y="18471075"/>
            <a:ext cx="8294100" cy="31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Kimberly Stelter </a:t>
            </a: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(707) 826-4958</a:t>
            </a:r>
            <a:b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r>
              <a:rPr b="0" i="0" lang="en-US" sz="3600" u="none" cap="none" strike="noStrike">
                <a:solidFill>
                  <a:srgbClr val="0000A2"/>
                </a:solidFill>
                <a:latin typeface="Arial"/>
                <a:ea typeface="Arial"/>
                <a:cs typeface="Arial"/>
                <a:sym typeface="Arial"/>
              </a:rPr>
              <a:t>Kimberly.Stelter@humboldt.edu</a:t>
            </a:r>
            <a:endParaRPr b="1" i="0" sz="3600" u="none" cap="none" strike="noStrike">
              <a:solidFill>
                <a:srgbClr val="0000A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240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Kyle Morgan </a:t>
            </a: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(707) 826-5602</a:t>
            </a:r>
            <a:b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r>
              <a:rPr b="0" i="0" lang="en-US" sz="3600" u="none" cap="none" strike="noStrike">
                <a:solidFill>
                  <a:srgbClr val="0000A2"/>
                </a:solidFill>
                <a:latin typeface="Arial"/>
                <a:ea typeface="Arial"/>
                <a:cs typeface="Arial"/>
                <a:sym typeface="Arial"/>
              </a:rPr>
              <a:t>Kyle.Morgan@humboldt.edu</a:t>
            </a:r>
            <a:endParaRPr/>
          </a:p>
          <a:p>
            <a:pPr indent="0" lvl="0" marL="0" marR="0" rtl="0" algn="l">
              <a:spcBef>
                <a:spcPts val="240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23517450" y="4524450"/>
            <a:ext cx="9440400" cy="1331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-US" sz="4000">
                <a:solidFill>
                  <a:srgbClr val="222222"/>
                </a:solidFill>
              </a:rPr>
              <a:t>Open Educational Resources (OER) documents and media that :</a:t>
            </a:r>
            <a:endParaRPr b="1" sz="4000">
              <a:solidFill>
                <a:srgbClr val="222222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600">
                <a:solidFill>
                  <a:srgbClr val="222222"/>
                </a:solidFill>
              </a:rPr>
              <a:t>● freely accessible</a:t>
            </a:r>
            <a:endParaRPr sz="3600">
              <a:solidFill>
                <a:srgbClr val="222222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600">
                <a:solidFill>
                  <a:srgbClr val="222222"/>
                </a:solidFill>
              </a:rPr>
              <a:t>● openly licensed</a:t>
            </a:r>
            <a:endParaRPr sz="3600">
              <a:solidFill>
                <a:srgbClr val="222222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600">
                <a:solidFill>
                  <a:srgbClr val="222222"/>
                </a:solidFill>
              </a:rPr>
              <a:t>● affordable</a:t>
            </a:r>
            <a:endParaRPr sz="3600">
              <a:solidFill>
                <a:srgbClr val="22222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4000">
                <a:solidFill>
                  <a:srgbClr val="222222"/>
                </a:solidFill>
              </a:rPr>
              <a:t>OER are useful for:</a:t>
            </a:r>
            <a:endParaRPr b="1" sz="4000">
              <a:solidFill>
                <a:srgbClr val="222222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600">
                <a:solidFill>
                  <a:srgbClr val="222222"/>
                </a:solidFill>
              </a:rPr>
              <a:t>● teaching</a:t>
            </a:r>
            <a:endParaRPr sz="3600">
              <a:solidFill>
                <a:srgbClr val="222222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600">
                <a:solidFill>
                  <a:srgbClr val="222222"/>
                </a:solidFill>
              </a:rPr>
              <a:t>● learning</a:t>
            </a:r>
            <a:endParaRPr sz="3600">
              <a:solidFill>
                <a:srgbClr val="222222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600">
                <a:solidFill>
                  <a:srgbClr val="222222"/>
                </a:solidFill>
              </a:rPr>
              <a:t>● assessment</a:t>
            </a:r>
            <a:endParaRPr sz="3600">
              <a:solidFill>
                <a:srgbClr val="222222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600">
                <a:solidFill>
                  <a:srgbClr val="222222"/>
                </a:solidFill>
              </a:rPr>
              <a:t>● research</a:t>
            </a:r>
            <a:endParaRPr sz="3600">
              <a:solidFill>
                <a:srgbClr val="222222"/>
              </a:solidFill>
            </a:endParaRPr>
          </a:p>
          <a:p>
            <a:pPr indent="0" lvl="0" marL="0" rtl="0" algn="l">
              <a:spcBef>
                <a:spcPts val="1800"/>
              </a:spcBef>
              <a:spcAft>
                <a:spcPts val="0"/>
              </a:spcAft>
              <a:buNone/>
            </a:pPr>
            <a:r>
              <a:rPr b="1" lang="en-US" sz="4000">
                <a:solidFill>
                  <a:schemeClr val="dk1"/>
                </a:solidFill>
              </a:rPr>
              <a:t>Class design</a:t>
            </a:r>
            <a:r>
              <a:rPr b="1" lang="en-US" sz="3600">
                <a:solidFill>
                  <a:schemeClr val="dk1"/>
                </a:solidFill>
              </a:rPr>
              <a:t>:</a:t>
            </a:r>
            <a:r>
              <a:rPr lang="en-US" sz="3600">
                <a:solidFill>
                  <a:schemeClr val="dk1"/>
                </a:solidFill>
              </a:rPr>
              <a:t> Requiring students to buy a textbook means an obligation to use the textbook and teach to its goals. Conversely, OER can be tailored to meet the course-specific goals for the class.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800"/>
              </a:spcBef>
              <a:spcAft>
                <a:spcPts val="0"/>
              </a:spcAft>
              <a:buNone/>
            </a:pPr>
            <a:r>
              <a:rPr b="1" lang="en-US" sz="4000">
                <a:solidFill>
                  <a:schemeClr val="dk1"/>
                </a:solidFill>
              </a:rPr>
              <a:t>Recruitment</a:t>
            </a:r>
            <a:r>
              <a:rPr b="1" lang="en-US" sz="3600">
                <a:solidFill>
                  <a:schemeClr val="dk1"/>
                </a:solidFill>
              </a:rPr>
              <a:t>:</a:t>
            </a:r>
            <a:r>
              <a:rPr lang="en-US" sz="3600">
                <a:solidFill>
                  <a:schemeClr val="dk1"/>
                </a:solidFill>
              </a:rPr>
              <a:t> Students want and look for courses with free course materials.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800"/>
              </a:spcBef>
              <a:spcAft>
                <a:spcPts val="0"/>
              </a:spcAft>
              <a:buNone/>
            </a:pPr>
            <a:r>
              <a:rPr b="1" lang="en-US" sz="4000">
                <a:solidFill>
                  <a:schemeClr val="dk1"/>
                </a:solidFill>
              </a:rPr>
              <a:t>Learning Outcomes</a:t>
            </a:r>
            <a:r>
              <a:rPr b="1" lang="en-US" sz="3600">
                <a:solidFill>
                  <a:schemeClr val="dk1"/>
                </a:solidFill>
              </a:rPr>
              <a:t>: </a:t>
            </a:r>
            <a:r>
              <a:rPr lang="en-US" sz="3600">
                <a:solidFill>
                  <a:schemeClr val="dk1"/>
                </a:solidFill>
              </a:rPr>
              <a:t>A recent synthesis of 16 studies found that </a:t>
            </a:r>
            <a:r>
              <a:rPr b="1" i="1" lang="en-US" sz="3600">
                <a:solidFill>
                  <a:srgbClr val="8E0000"/>
                </a:solidFill>
              </a:rPr>
              <a:t>students achieve the same or better learning outcomes when using OER</a:t>
            </a:r>
            <a:r>
              <a:rPr lang="en-US" sz="3600">
                <a:solidFill>
                  <a:schemeClr val="dk1"/>
                </a:solidFill>
              </a:rPr>
              <a:t>.</a:t>
            </a:r>
            <a:r>
              <a:rPr baseline="30000" lang="en-US" sz="3600">
                <a:solidFill>
                  <a:schemeClr val="dk1"/>
                </a:solidFill>
              </a:rPr>
              <a:t>2</a:t>
            </a:r>
            <a:endParaRPr sz="3600">
              <a:solidFill>
                <a:srgbClr val="222222"/>
              </a:solidFill>
            </a:endParaRPr>
          </a:p>
          <a:p>
            <a:pPr indent="0" lvl="0" marL="0" marR="0" rtl="0" algn="l">
              <a:spcBef>
                <a:spcPts val="2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"/>
          <p:cNvSpPr/>
          <p:nvPr/>
        </p:nvSpPr>
        <p:spPr>
          <a:xfrm>
            <a:off x="220350" y="3499775"/>
            <a:ext cx="9378000" cy="576000"/>
          </a:xfrm>
          <a:prstGeom prst="rect">
            <a:avLst/>
          </a:prstGeom>
          <a:solidFill>
            <a:srgbClr val="006F4D"/>
          </a:solidFill>
          <a:ln>
            <a:noFill/>
          </a:ln>
        </p:spPr>
        <p:txBody>
          <a:bodyPr anchorCtr="0" anchor="ctr" bIns="45700" lIns="182875" spcFirstLastPara="1" rIns="182875" wrap="square" tIns="487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7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An Unsustainable Model</a:t>
            </a:r>
            <a:endParaRPr sz="19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97" name="Google Shape;97;p1"/>
          <p:cNvSpPr/>
          <p:nvPr/>
        </p:nvSpPr>
        <p:spPr>
          <a:xfrm>
            <a:off x="9904200" y="3493750"/>
            <a:ext cx="12881400" cy="576000"/>
          </a:xfrm>
          <a:prstGeom prst="rect">
            <a:avLst/>
          </a:prstGeom>
          <a:solidFill>
            <a:srgbClr val="006F4D"/>
          </a:solidFill>
          <a:ln>
            <a:noFill/>
          </a:ln>
        </p:spPr>
        <p:txBody>
          <a:bodyPr anchorCtr="0" anchor="ctr" bIns="45700" lIns="182875" spcFirstLastPara="1" rIns="182875" wrap="square" tIns="487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7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Cal Poly Humboldt Success</a:t>
            </a:r>
            <a:endParaRPr sz="37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23484625" y="3523650"/>
            <a:ext cx="9242100" cy="576000"/>
          </a:xfrm>
          <a:prstGeom prst="rect">
            <a:avLst/>
          </a:prstGeom>
          <a:solidFill>
            <a:srgbClr val="006F4D"/>
          </a:solidFill>
          <a:ln>
            <a:noFill/>
          </a:ln>
        </p:spPr>
        <p:txBody>
          <a:bodyPr anchorCtr="0" anchor="ctr" bIns="45700" lIns="182875" spcFirstLastPara="1" rIns="182875" wrap="square" tIns="487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7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OER Facts and Future</a:t>
            </a:r>
            <a:endParaRPr sz="37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99" name="Google Shape;99;p1"/>
          <p:cNvSpPr/>
          <p:nvPr/>
        </p:nvSpPr>
        <p:spPr>
          <a:xfrm>
            <a:off x="23484650" y="17560688"/>
            <a:ext cx="9020700" cy="582300"/>
          </a:xfrm>
          <a:prstGeom prst="rect">
            <a:avLst/>
          </a:prstGeom>
          <a:solidFill>
            <a:srgbClr val="006F4D"/>
          </a:solidFill>
          <a:ln>
            <a:noFill/>
          </a:ln>
        </p:spPr>
        <p:txBody>
          <a:bodyPr anchorCtr="0" anchor="ctr" bIns="45700" lIns="182875" spcFirstLastPara="1" rIns="182875" wrap="square" tIns="487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7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Contact information</a:t>
            </a:r>
            <a:endParaRPr sz="37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662100" y="16614325"/>
            <a:ext cx="9440400" cy="550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40030" lvl="0" marL="24003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AutoNum type="arabicPeriod"/>
            </a:pPr>
            <a:r>
              <a:rPr b="0" i="0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Statistics provided by the </a:t>
            </a:r>
            <a:r>
              <a:rPr b="0" i="0" lang="en-US" sz="30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2016 Student Textbook and Course Materials Survey</a:t>
            </a:r>
            <a:r>
              <a:rPr b="0" i="0" lang="en-US" sz="30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(2016)</a:t>
            </a:r>
            <a:r>
              <a:rPr b="0" i="0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b="0" i="0" lang="en-US" sz="30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Textbook Affordability Workgroup: Final Report and Recommendations (2015), </a:t>
            </a:r>
            <a:r>
              <a:rPr b="0" i="0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 </a:t>
            </a:r>
            <a:r>
              <a:rPr b="0" i="0" lang="en-US" sz="30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Fixing the Broken Textbook Market (201</a:t>
            </a:r>
            <a:r>
              <a:rPr b="0" i="0" lang="en-US" sz="30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4)</a:t>
            </a:r>
            <a:r>
              <a:rPr b="0" i="0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b="0" i="0" sz="3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40030" lvl="0" marL="24003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AutoNum type="arabicPeriod"/>
            </a:pPr>
            <a:r>
              <a:rPr b="0" i="0" lang="en-US" sz="30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Hilton, J. Open Educational Resources, Student Efficacy, and User… (2019). </a:t>
            </a:r>
            <a:endParaRPr b="0" i="0" sz="3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40030" lvl="0" marL="24003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AutoNum type="arabicPeriod"/>
            </a:pPr>
            <a:r>
              <a:rPr b="0" i="0" lang="en-US" sz="30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Colvard, N., C.E. Watson, H. Park. The Impact of Open Educational… (2018) </a:t>
            </a:r>
            <a:endParaRPr b="0" i="0" sz="3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40030" lvl="0" marL="24003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AutoNum type="arabicPeriod"/>
            </a:pPr>
            <a:r>
              <a:rPr b="0" i="0" lang="en-US" sz="30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9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CSU Channel Islands. White Paper</a:t>
            </a:r>
            <a:r>
              <a:rPr b="0" i="0" lang="en-US" sz="30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Textbook Affordability and Student… (2018)</a:t>
            </a:r>
            <a:br>
              <a:rPr b="0" i="0" lang="en-US" sz="214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2143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191625" y="19794825"/>
            <a:ext cx="86802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"/>
          <p:cNvSpPr/>
          <p:nvPr/>
        </p:nvSpPr>
        <p:spPr>
          <a:xfrm>
            <a:off x="191625" y="15741900"/>
            <a:ext cx="9712500" cy="582300"/>
          </a:xfrm>
          <a:prstGeom prst="rect">
            <a:avLst/>
          </a:prstGeom>
          <a:solidFill>
            <a:srgbClr val="006F4D"/>
          </a:solidFill>
          <a:ln>
            <a:noFill/>
          </a:ln>
        </p:spPr>
        <p:txBody>
          <a:bodyPr anchorCtr="0" anchor="ctr" bIns="45700" lIns="182875" spcFirstLastPara="1" rIns="182875" wrap="square" tIns="487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700" u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References</a:t>
            </a:r>
            <a:endParaRPr sz="37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11212529" y="21052600"/>
            <a:ext cx="115254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>
                <a:latin typeface="Lato"/>
                <a:ea typeface="Lato"/>
                <a:cs typeface="Lato"/>
                <a:sym typeface="Lato"/>
              </a:rPr>
              <a:t>Data compiled from faculty responses to Annual Campus AL$ OER Report</a:t>
            </a:r>
            <a:endParaRPr sz="2700"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4" name="Google Shape;104;p1" title="Cumulative reported savings to Cal Poly Humboldt Students through lowcost, OER textbook adoptions, Fall 2015-Spring 2021"/>
          <p:cNvPicPr preferRelativeResize="0"/>
          <p:nvPr/>
        </p:nvPicPr>
        <p:blipFill rotWithShape="1">
          <a:blip r:embed="rId10">
            <a:alphaModFix/>
          </a:blip>
          <a:srcRect b="9616" l="0" r="0" t="0"/>
          <a:stretch/>
        </p:blipFill>
        <p:spPr>
          <a:xfrm>
            <a:off x="11296250" y="4051675"/>
            <a:ext cx="9020700" cy="10873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1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662100" y="120688"/>
            <a:ext cx="2886625" cy="2886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1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30140450" y="251250"/>
            <a:ext cx="2364900" cy="284760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"/>
          <p:cNvSpPr txBox="1"/>
          <p:nvPr/>
        </p:nvSpPr>
        <p:spPr>
          <a:xfrm>
            <a:off x="-8192100" y="4476750"/>
            <a:ext cx="8192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"/>
          <p:cNvSpPr txBox="1"/>
          <p:nvPr/>
        </p:nvSpPr>
        <p:spPr>
          <a:xfrm>
            <a:off x="1778150" y="4476750"/>
            <a:ext cx="661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9" name="Google Shape;109;p1"/>
          <p:cNvPicPr preferRelativeResize="0"/>
          <p:nvPr/>
        </p:nvPicPr>
        <p:blipFill rotWithShape="1">
          <a:blip r:embed="rId13">
            <a:alphaModFix/>
          </a:blip>
          <a:srcRect b="0" l="7847" r="7956" t="4843"/>
          <a:stretch/>
        </p:blipFill>
        <p:spPr>
          <a:xfrm>
            <a:off x="11030838" y="14651075"/>
            <a:ext cx="11525451" cy="64015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efault Design">
  <a:themeElements>
    <a:clrScheme name="Custom 4">
      <a:dk1>
        <a:srgbClr val="000000"/>
      </a:dk1>
      <a:lt1>
        <a:srgbClr val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0C0C0C"/>
      </a:hlink>
      <a:folHlink>
        <a:srgbClr val="00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Graphicsland/MakeSigns.com</dc:creator>
</cp:coreProperties>
</file>