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57854-8BA6-48D3-85FA-E8678614ED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6F59BF-A5AA-4CF7-A7F5-A6AF2DE51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ACB94-A293-4C5F-AA71-8B47C2E85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1F73-4E01-491F-845E-190114B36D10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F5E15-CB40-4D5B-8BF2-91F07B783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A5FAB-EA86-4E36-B8B4-006C4FB13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34FD-D4EE-4CBB-95A9-8C16C473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43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BFFBE-7C9B-432C-A5B0-9D47EB018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152912-5FB4-46A0-A9E4-EBFBECC02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7531D-05AC-496E-8E73-6A3FD34B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1F73-4E01-491F-845E-190114B36D10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2385D-15B8-4600-BA91-2F2964350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FD948-265F-46FC-919D-A12099A63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34FD-D4EE-4CBB-95A9-8C16C473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16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362428-3C92-48F8-BA97-5A6F75C796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54A3A2-04D4-4E00-8988-E03039133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B2983-D964-441E-8C03-F575BA35C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1F73-4E01-491F-845E-190114B36D10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C7D3-FDFD-435F-9B8F-ABBB86C48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5679EC-AA20-495D-AA4A-47760BE7E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34FD-D4EE-4CBB-95A9-8C16C473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1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DD6A-1915-4B6C-B857-1DCEB627F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88699-2AD2-43B2-8A65-EDEEDFFEC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BAC0D-B93A-487D-B43B-210805FA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1F73-4E01-491F-845E-190114B36D10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7F757-122E-478D-ABEB-17250E003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180EA-2B4F-42CB-BE1C-ABA09CA9E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34FD-D4EE-4CBB-95A9-8C16C473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020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FC654-5D5F-464F-B211-5053356EC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329A74-94FB-4C00-8B48-72455FF0B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CC1C5-D1A4-4494-B800-929130973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1F73-4E01-491F-845E-190114B36D10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1683F-A8EB-41DE-8EAD-7B9ED6486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D4B6C2-E2EC-45ED-85A1-23B06C7FE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34FD-D4EE-4CBB-95A9-8C16C473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834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334F5-A4E2-485F-BA5A-480C1FF8A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35CAF-8D1D-41F1-AF71-8DC2729864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A1CFAF-69D2-433B-B7FD-D1543F25F9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59653E-08D2-4E87-A719-E083DA836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1F73-4E01-491F-845E-190114B36D10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48E35-2357-4507-AA13-8A7820289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1AC7BA-02ED-4074-A35A-00EFAE73A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34FD-D4EE-4CBB-95A9-8C16C473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00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9E73D-20E5-4D30-8707-D42247F0A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7BA59-DA0B-4262-99B5-0E10DF851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C7EACF-09D8-433A-BCFA-22DE2388E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7B8D8D-2953-4084-ABF7-A88C376F4B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1013BA-B90D-4D85-AFB5-C68426A0AD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981218-04C9-4FB7-BB72-657F8B20A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1F73-4E01-491F-845E-190114B36D10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BF3746-EB39-4F86-95FA-F3C4DFD28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9B510A-DA53-485B-A7B7-0290EC288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34FD-D4EE-4CBB-95A9-8C16C473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9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39332-787D-4999-937F-37AAE9869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99BA80-8B43-4A2F-975B-2563530E3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1F73-4E01-491F-845E-190114B36D10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F6434D-2E4C-4D72-9FC6-8BDD69BED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9F1286-2778-4E22-9AD2-FCC67E62D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34FD-D4EE-4CBB-95A9-8C16C473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800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D964FF-9702-4B89-9E62-81C272010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1F73-4E01-491F-845E-190114B36D10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04CDE8-892B-459F-8A64-FFC9F3DBC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CA29D5-BFAF-4F4C-AA31-63D6F150E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34FD-D4EE-4CBB-95A9-8C16C473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02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2D40C-4C03-41A6-B5CF-E3327F6FC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14889-16FB-4186-A5CA-62055F162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ABA03-95F7-47D7-81CA-328574AF0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04E96C-BABA-4582-A1CC-C77F8EA25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1F73-4E01-491F-845E-190114B36D10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53155D-2943-41BC-BB6F-1AF6661B1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3604C0-927F-4C28-857D-5CA486284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34FD-D4EE-4CBB-95A9-8C16C473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69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308C0-42D5-45EB-A169-382CBF75E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B45153-66EA-423E-85D6-CC2E03E740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D0BD19-691D-48A1-8311-560C35590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FE7950-76BD-4FD9-8460-7AD446394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1F73-4E01-491F-845E-190114B36D10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F04C4-A217-405F-9A31-089E0EF54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AF45B6-B360-4B32-9438-4980F6AC3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34FD-D4EE-4CBB-95A9-8C16C473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63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17D8F8-148B-4559-B96A-39C466727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8CF7D-F780-4896-8FEF-3701683A2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C5A1C-0F12-4442-9854-2FE1E6F7CE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E1F73-4E01-491F-845E-190114B36D10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79170E-C851-40B9-9C16-0FA33407A1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DF40F6-4F1D-424F-8620-A2D8B5A481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834FD-D4EE-4CBB-95A9-8C16C4733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26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862DC-15F7-4B8D-B199-1012356C7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0439" y="240032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Poster still in progress, will be submitted by Monday, May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67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Poster still in progress, will be submitted by Monday, May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still in progress, will be submitted by Monday, May 2</dc:title>
  <dc:creator>Arthur Ingraham</dc:creator>
  <cp:lastModifiedBy>Arthur Ingraham</cp:lastModifiedBy>
  <cp:revision>1</cp:revision>
  <dcterms:created xsi:type="dcterms:W3CDTF">2022-04-25T16:10:56Z</dcterms:created>
  <dcterms:modified xsi:type="dcterms:W3CDTF">2022-04-25T16:10:57Z</dcterms:modified>
</cp:coreProperties>
</file>