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EDC0A-76AA-45E7-9217-8F77FCE8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B562A4-E148-41D9-8C12-44E33D6B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B6416-EF70-42C6-89C2-3F06C8AA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B3800-6793-496A-9F2E-0994106FC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5B440-8FCB-458F-8AD0-520892E5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E5F9-6B5E-4C60-9A2C-B4507FEA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5E3B5-6340-4394-9DE1-C81045955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E7467-5ED9-4CFA-83B2-94B62501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9D329-EC28-45DB-82A8-318659935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02C16-7AB1-4F25-B9CC-6C08F755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1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882BBA-CF5A-4BF6-B6A6-5DB1CC968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C7083-6C82-42E7-97CE-716612D12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437EB-BC2D-4612-9DC7-50B0E0BCA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30979-6389-4EDC-B47E-2C2034B7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04EF7-9553-4948-981A-8C4BF31F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FC2F1-514C-4846-AF34-2D2D1A05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4D078-B6E2-4129-A618-46EF662B2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F3178-D577-4A67-AA07-766CFE296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8A1FF-6674-48A7-99FC-1645EE70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54085-0686-4D20-AB28-61E42ABC8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5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1B84-9D06-48E6-890D-E638C8AC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F5C18-4C31-4078-9CDE-FE7E5C3AB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76E13-F28B-4D40-A831-8BB0787B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71D14-1E66-474F-8E82-CB45391D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25F53-AF29-4919-8BF0-7B50B6C3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0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2EDE-9ECB-4154-822F-263F3A606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748A8-5D04-4181-8249-B7DD390BA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E8E58-1B83-4C48-8C88-290C98466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CE0DB-CAC9-48FA-808F-8FDBA8166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89561-4AF2-4805-A352-2C35DEBB6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08D72-E614-4D31-A8C4-6BB4000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A434-DD06-4D11-9C3C-9E20E2F9F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2193B-7FBD-48B4-8A1F-E43902DC5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E2753-C4EC-4AB9-852E-462CC8D27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23767-326E-4F43-802B-342A01723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AE4356-9D98-4E02-ACB7-8E4886EE2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A67862-4E49-473D-A57B-EFF4E1E8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ACD549-A802-4392-A504-E25C4B80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92E5DE-E315-4A08-B931-A9EB4A06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8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2BFDB-5C3E-4522-9F62-1BCFC393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74BF59-6E20-4F43-AF93-7DEB80A3A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87F10-F14C-4C66-BD76-F65C9FD2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59D85-F832-45C3-869B-E4A25922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3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C2F344-5433-476C-A158-F308D711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C149DA-4687-440C-9D69-CD03FAC54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F9358-232F-4E98-9BB6-7D24EE67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0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D56D5-ADA0-4854-98A3-05862CF17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100E-B255-4500-8182-3FAFD151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5B371-EB70-4C1F-99B8-3D4EC4096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5C538-7661-40E8-A936-324F003B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8F038-AAC0-402F-AC57-B0FD10C8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48E19-4883-4FC2-9314-5BC02BA1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1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0F642-CC81-4764-AD03-5899E707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E06F0E-55C0-4255-A7B0-158F9B8B6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70D7C-E110-4460-97C1-A295BDB6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8A610-C495-46CF-9681-44DDEC7E1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43094-F31F-4442-B59E-4A3D4BA2F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F06C7-990B-4F8E-B47E-EF4E064A6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3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2DF2C-AB1F-4277-942C-0619778F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F8BD5-0C81-4A17-A803-6743893EE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18B58-43E8-4C66-8EA8-9C845910C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43A1-8C75-4243-A535-078DADA33A7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0FE84-897D-49AF-80B2-8AA115E8B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04300-3E09-4B9C-BE67-1618AFF64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459B-617F-469F-8A18-15F9DBA5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9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E7035-DDCA-401A-86F2-5FF2FAABD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Poster still in progress, will be submitted by Monday, May 2.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47ADC5-EF73-4EE7-898A-4672B3A99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9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2.</dc:title>
  <dc:creator>Dylan J Van Kampen</dc:creator>
  <cp:lastModifiedBy>Dylan J Van Kampen</cp:lastModifiedBy>
  <cp:revision>1</cp:revision>
  <dcterms:created xsi:type="dcterms:W3CDTF">2022-04-18T20:06:44Z</dcterms:created>
  <dcterms:modified xsi:type="dcterms:W3CDTF">2022-04-18T20:07:15Z</dcterms:modified>
</cp:coreProperties>
</file>