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E08B3-73B1-4C1A-91EE-0FCA71283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542A6-EE8B-4216-929A-CF7C5D9C5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F4628-1CD5-4BE2-8829-6E364675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96A77-9E00-4996-AE64-CB51BFB5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F4A04-E5E4-43C0-B81F-7F96B416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1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F399F-AC21-4099-A91F-5383B1CF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0BD550-2895-4D26-A903-4706925656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E5EC9-A7B0-497E-9DDB-44BF1B6B0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3FECE-8D30-4130-94F1-A3E4627E5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89E82-F85B-46EF-9749-0CE1E42D6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25DEDE-E83A-44B6-B6BF-950EE2E22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E7526D-20D0-48C7-9EF4-CDA1246F7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716D1-1FC2-4843-988D-47FAEC58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13AD4-10F2-447B-9D5D-EBB4F7E1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0B0B1-A839-4FCA-948B-D8D2CC5F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39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3B0EB-0F0E-4312-9303-6E1AE2768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96907-3C65-4263-8EFA-DF7C12140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F21C5-3AC6-44E6-AC01-251BCA638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859D3-3284-4EBD-9E60-9F4812B33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DAF93-B634-4AD9-AA28-7C3AD018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8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12DC0-23B9-4520-898E-296798B82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52990-5110-4A88-8C50-2428109A2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1FFBB-E10E-477C-89CE-62A878D4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66EBE-678A-4F67-A02C-17E045E14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B25F2-D917-4183-927B-847ACBC4A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8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45902-2B89-4F52-B699-F799C41E7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177C7-7266-4B9E-A203-2C9A3FDEF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EE53C-B7F0-4645-96B9-60A750053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9A56-36BB-4E6F-BC92-6CA05C093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EB187-43C2-4E04-93AB-4003A78CF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6EF45-B145-48F7-98E0-CB660B3CD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9938-6E70-4884-98EC-9162091D6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67A60-A79D-48F4-ACC8-DA8BCBAAE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C321F-79C8-4B3A-830B-D2285B69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F3A9D4-0176-4A0C-960F-80621B08F4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868F27-03B2-4887-92C6-50F2929E86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963400-2EDC-44CE-AABB-CB535C026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DE498-E3C6-4F21-9755-B4B07C2C1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3483BF-6AB6-4593-838D-FC3C6E9BF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6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A821-3A20-4C16-A3B5-98DE9BFBE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6D7040-54D1-4510-8F93-FCDC634F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BA6F6-AF6A-47DC-A7FE-47E2FB103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8EA5D3-55C3-4B4D-A97D-1C1BFBD0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6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666368-B75D-4F04-90BC-1AF2E37A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CE4976-79B2-4369-A8DC-22AE58F9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D261E-4934-4CC3-A387-2E2D23D3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3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4DBF8-0B40-4492-8ACB-24EA13EE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EFC22-88B0-4FF4-B626-4C8B88F4D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5F74C-E682-458E-A42C-A0B86D5AE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7E908-826D-4A0E-8B64-347FD25CE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5FC0F-4256-4089-8DA3-FF05E0E3F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687983-53FC-4056-93E3-C32F17BEA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9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E96D3-ADE0-4E02-BD46-A4A672810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19F6D1-2E2A-4B39-AFE8-6783B8ED67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15C7A-71E6-4F3E-B1F4-A39006D12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B1B1F-2B7F-411F-8DDE-BFA673A3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944E0-04B1-42ED-95EF-AD7CB1E9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94754-4A7A-480C-B360-D57739860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9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03A98A-34E8-4322-A58B-36DF85F8D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14E77-D0FD-442D-A7B8-E7F0AD072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F8DE5-BA4A-4FF5-B58F-57D04FCBC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484B0-D57F-48BA-8261-82CDFBB806C4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5A7FF-21ED-4987-ACD5-05A491C736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9D72A-4868-472D-B9B5-AFD358D2F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2778E-CCF0-4FC6-95CF-A20C97D5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9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4E30-9D87-448B-ACFA-5F9740354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Poster still in progress, will be submitted by Monday May 2</a:t>
            </a:r>
          </a:p>
        </p:txBody>
      </p:sp>
    </p:spTree>
    <p:extLst>
      <p:ext uri="{BB962C8B-B14F-4D97-AF65-F5344CB8AC3E}">
        <p14:creationId xmlns:p14="http://schemas.microsoft.com/office/powerpoint/2010/main" val="392565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 May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 May 2</dc:title>
  <dc:creator>Logan G Scherf</dc:creator>
  <cp:lastModifiedBy>Logan G Scherf</cp:lastModifiedBy>
  <cp:revision>1</cp:revision>
  <dcterms:created xsi:type="dcterms:W3CDTF">2022-04-24T20:05:01Z</dcterms:created>
  <dcterms:modified xsi:type="dcterms:W3CDTF">2022-04-24T20:22:33Z</dcterms:modified>
</cp:coreProperties>
</file>