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9EA40-4838-4862-A138-8D34FAFCEF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CAB212-E31B-4A24-A32A-0DC9806351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A6B75-0CEF-4F84-A2F0-8ACB47C1F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071F7-38CB-4555-8AED-0E228C23E1B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F56CD-FEE8-45A9-8EAB-709CA7410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4CEAB-D3B2-4B11-9096-FEED617C8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38F5-3CEA-47E1-9357-383FF634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5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7626A-FD73-479C-AEB2-2E3512A3B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2132F8-717F-4142-992C-0BF4F6AEDA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1B075-5068-4923-8730-1A1A441B2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071F7-38CB-4555-8AED-0E228C23E1B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FF946-6992-47DF-A884-BEA500964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14808-74F1-4C99-A658-B084E268F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38F5-3CEA-47E1-9357-383FF634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59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C6B1EC-C2A8-40C0-9788-6B35AB2780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C9C0AF-C744-4C3B-BC22-EE8139277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E5AB2-539F-409B-9F46-EE47E5459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071F7-38CB-4555-8AED-0E228C23E1B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7B712-895B-4A7A-8931-7AA185A91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9E040-00DA-44F8-B245-A8B3C855B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38F5-3CEA-47E1-9357-383FF634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42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C64B6-0426-4757-8A9F-11B0297B6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66503-9668-45F2-851B-0E3C8D553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F420C-6B40-4225-A465-03772F677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071F7-38CB-4555-8AED-0E228C23E1B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A11D5-3C76-444C-89C1-93036056E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96B19-FEA0-4777-8E6F-89467A654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38F5-3CEA-47E1-9357-383FF634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6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36911-A647-4E39-857B-AE07EB68B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170DC-ED98-483D-9FD6-4BFD52925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686AB-9CA8-4B85-A2D3-4EFB775D2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071F7-38CB-4555-8AED-0E228C23E1B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BF6B-7D21-4F59-9BC8-D9EA56F0F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3E4BC-6B75-4A41-BEF8-1CDED47F5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38F5-3CEA-47E1-9357-383FF634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628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D25FA-FF78-469E-9F0E-3643A3DA7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25E2A-C1F0-4DC2-86FF-8597CAA2E0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4B8537-F73C-47F4-BC6E-9F0ED16BE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5F657A-9989-4423-829A-228905D26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071F7-38CB-4555-8AED-0E228C23E1B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D6335-D011-4B10-BD1E-01424392C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5DE88A-2BFA-4EA5-99E3-BE587251A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38F5-3CEA-47E1-9357-383FF634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95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75697-863E-4F26-A5E8-A0899C925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ED678B-C2F1-4021-874B-878955E3F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C83CE9-EDDA-4F6F-A51A-83FED36AC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A94070-A832-4D88-ADEB-09CD6DD19C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3637C9-50DF-4483-A3EB-085ADB75C6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431B9C-AB7F-4248-BD2F-01DACDC31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071F7-38CB-4555-8AED-0E228C23E1B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704E57-3711-4F31-99B2-7734679D7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D816E1-6FB7-49B7-9116-E175EF7AB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38F5-3CEA-47E1-9357-383FF634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1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C4AD6-F310-4E2F-99C5-FEB397ED4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485525-A0F0-4EAD-8AB2-08155644E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071F7-38CB-4555-8AED-0E228C23E1B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C83DFB-6106-4678-A2E9-D0FDEB1C9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908894-554B-4665-A681-7126526CA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38F5-3CEA-47E1-9357-383FF634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357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36F7C5-BD54-4B1E-B5B4-F8B9F52DF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071F7-38CB-4555-8AED-0E228C23E1B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96D5E5-5809-4CB1-86AF-D895567D2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8F931A-0257-4F30-93DE-265813D6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38F5-3CEA-47E1-9357-383FF634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475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BF19B-307E-41B5-8AC3-18EC64DFF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8E5B6-C6B6-48CA-B4E2-C82523275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098528-F731-47D5-BF9B-1A17C13F3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F29668-3CA8-4144-BD9E-F0D1D3F96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071F7-38CB-4555-8AED-0E228C23E1B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45563C-226A-4E1C-901D-216059AE4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336076-B949-42E2-8200-4F35E5160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38F5-3CEA-47E1-9357-383FF634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9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29674-B79D-4FB9-89AF-2289CCD9B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65D4D9-C7F4-4C89-AB5A-D20F6C016E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429081-F991-4527-936A-1D29560969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F60FC9-FA5F-46BD-8514-C2AB31515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071F7-38CB-4555-8AED-0E228C23E1B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DEEE01-0D38-4D74-A9A6-F942319FC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64290-E477-46A0-A152-5CB1A7FB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138F5-3CEA-47E1-9357-383FF634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06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9ED457-0A64-4092-931F-A6FDF5CB3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26B392-7944-4268-8471-9CDC5420F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83A6A-C5B3-48AB-83AB-418178E66B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071F7-38CB-4555-8AED-0E228C23E1BC}" type="datetimeFigureOut">
              <a:rPr lang="en-US" smtClean="0"/>
              <a:t>4/20/2022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978B63-EA19-4783-8DAC-D0B48F88A6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85E30-03C1-461E-965D-207F1EC97A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138F5-3CEA-47E1-9357-383FF6347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89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1990E-3F0C-4DF2-BA60-71321AFB80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 "Poster still in progress, will be submitted by Monday, May 2."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2C583C-2DD6-4815-BEDC-F6D3CC1D3E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807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"Poster still in progress, will be submitted by Monday, May 2."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"Poster still in progress, will be submitted by Monday, May 2."</dc:title>
  <dc:creator>Abigail A Simon</dc:creator>
  <cp:lastModifiedBy>Abigail A Simon</cp:lastModifiedBy>
  <cp:revision>1</cp:revision>
  <dcterms:created xsi:type="dcterms:W3CDTF">2022-04-21T03:07:09Z</dcterms:created>
  <dcterms:modified xsi:type="dcterms:W3CDTF">2022-04-21T03:07:54Z</dcterms:modified>
</cp:coreProperties>
</file>