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>
      <p:cViewPr varScale="1">
        <p:scale>
          <a:sx n="92" d="100"/>
          <a:sy n="92" d="100"/>
        </p:scale>
        <p:origin x="60" y="4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F7251-D7FA-4199-8508-15AA6CBCB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26C6E-1F6E-42AA-8F81-5AEB10A14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1B1CE-F45F-4390-A7E1-E4499134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C3EE6-151C-4E1D-B5BF-4BCB385B6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6AE7E-9A42-4450-8569-F63CF52C4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6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66BAB-A91B-4D07-91E4-9A04B1753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16FF8A-CE98-4358-80AE-0049A524E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9E780-A672-4FA2-A085-1BC7061ED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1B725-BE73-46EA-962E-CF7977783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B849C-DCB8-4627-9F46-399E94F7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2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C84A80-09DE-43CB-8213-9E1499B02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13924-7111-4E0C-A609-6FFAFFFE6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E5C4F-947A-408F-8C7F-C1DE4665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4400E-96CE-47C9-8FF2-223A4669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BB433-59F1-41BB-9CA5-B4A37C881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6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7E57-3DB7-4D8F-8C7A-8FFC9BE7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664C9-7602-4184-8D1E-79449F839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7135B-4A56-409F-9C65-10D0192B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5E001-A7E5-424E-8020-5D1368711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388EC-3F6D-4654-A0D4-79A39E1B3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1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5DFAB-2AD5-46CC-93B0-965A29AF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B079D-87AD-4C98-87BE-3733DC8B1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F6DD8-3E14-4A48-8B2D-46AAA9BFB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2165C-7C74-4675-B50B-FF358B5B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9BE79-3000-4D52-830B-4592824E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9AADE-F77A-4C28-B327-0A4FDBDFA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426E6-F178-4C53-B47D-8DCF3BE12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C7D85-21FC-4289-9165-9BEB4C9B4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35778-30DB-4874-98D1-CA4FE9264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74A99-00E2-489B-A694-3BC58CFBB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3A248-63A2-4C4E-B837-CD7E793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31A6D-134F-4A57-BB1E-D1157A8E8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AD549-5817-45B5-83E2-C1D0F160E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7676F-3DD4-41FA-8767-800573FE6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28F0-F114-4F02-9A00-98204753CA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284C1D-A7A4-4C23-8ED9-FC275BEC9D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74BE63-7E22-4C4A-AD0D-B8A2BAEBE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95BE60-5914-4EDA-A823-F6ADE4BCB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AA1AB4-9C82-4E5D-A9BC-CE4E38DDF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1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2242-40EE-4C68-BA2B-9CFE18446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9ADFAD-9A89-48DD-8096-599328E45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96E6B-F4D8-4986-87B9-79B3732B5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6FECB5-7681-4194-A4E0-AFFF0865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0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AB7B9E-5464-4B01-8814-ED0EB4A40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3ECE01-68AA-4229-8532-57F5B36A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9F34D-601F-4429-B6F3-1304D4EFD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7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DE80B-AE0A-459F-86F6-6155A2EDC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AE5-10AC-4E88-81B4-72FED7E21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DCA2E-8814-41CF-86F5-E45D86030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85FE6-E309-4153-BA68-E0262D6A2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17498-94B8-4609-BD45-FAC6CEA0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45F3A-408E-4FA3-80FA-074336271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B3527-EFFC-4F74-AD30-FCCB8FD49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BE8470-B329-4E0D-80EF-E1D73E582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E8186-1033-42E5-8669-CF8825DF8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DC84A-DC84-4458-821F-1E1BCE016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EF2BB-6F50-4D07-AA1B-33B6FE1BC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43579-0213-40BF-8DFF-C7D63F02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4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CB7EBB-5050-4059-AAF1-E57A9E6A8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80DFB-FDBD-4319-85B1-42D9CDA5E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9A229-8F39-4EF9-ADD6-1B11DC6DF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3A9F5-1441-45CA-87DB-9E6085E48516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2C783-C26A-4210-8F2C-86C86ECE24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8E7FC-CE8A-4E74-8916-78885BDC4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D1CE8-4B87-4334-9757-40FC18A8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9B53-D769-4285-90BE-A7FCD9364D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Poster still in progress, will be submitted by Monday, May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Monday, May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Monday, May 2</dc:title>
  <dc:creator>Koh Lamb</dc:creator>
  <cp:lastModifiedBy>Koh Lamb</cp:lastModifiedBy>
  <cp:revision>1</cp:revision>
  <dcterms:created xsi:type="dcterms:W3CDTF">2022-04-21T05:57:17Z</dcterms:created>
  <dcterms:modified xsi:type="dcterms:W3CDTF">2022-04-21T05:57:34Z</dcterms:modified>
</cp:coreProperties>
</file>