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7B18F-6E16-4761-9B7E-86783A123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A5C15A-202F-4A6A-966B-4C1D6D03C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16E76-3274-48F3-A7C4-26256DB9C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72642-13F0-4006-908F-EB31E945F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C12A4-8314-4313-8F8B-4557F66C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8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AD6E4-827A-4335-A26B-936D7B9E9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EDD2BF-EAF7-4831-A489-FCD9F4CC8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679D0-D3FA-4810-B604-642E20B2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287F3-79D4-4012-8FB3-D7136656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E9B85-352A-4320-81D9-5B10F3BF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8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BA05A9-73FF-4325-AB67-3C692B10E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A03E5C-47C8-4971-B3CE-99E9CDB80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7840-DFB6-4CF9-B16E-D07A738B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0FD4F-42FF-489B-AEE6-F68EF0CAE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EAD3B-7B6E-4DF5-8C30-B128EC66A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5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EF06-D647-425D-BCD0-957ECF8B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968BE-3AD3-421B-BEE8-21CE8381B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12CB1-8501-471C-BEE2-1AC54835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95E7A-20EA-4DA6-9117-96A95B9A0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A2B5F-9FAA-4558-ADF3-8EF894B1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4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D23BF-C1D9-4ACB-8A66-303781F2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6E154-9ADE-4DCD-BE4C-81BE3F4A1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78BEB-B25B-4A99-BB6D-6BF46A8F0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96232-ACC8-4223-A769-D85E5C82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118D5-30D2-4505-A3B4-87CD6EF18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7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9D985-F907-492D-82EE-8C24535A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2E7CB-5C6A-4A1A-A2B1-7D5BAA64D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4C748-675B-4D96-8916-8C67ADEE9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3E5743-2D8A-4AD5-926A-3934A877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7D3C8-3276-47AE-B65E-AF7E36354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A65AF1-21D6-4E1F-9CAF-B2B7624E2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4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E3B89-4DDD-4F42-8367-6FE901316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8E086-D88B-42E2-BE54-B19CDF791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0783D-0C19-408A-8BD3-65AFECDFB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C77484-17CB-40C2-A548-D64D26739C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5CFD0A-819C-4987-8025-FC916EC13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53359F-7CC1-44AD-BBC9-C99D83766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5C0F2A-9874-41CB-8F57-904A2EE7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C58E2D-4549-4596-9A7F-6E31F1C7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2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69E28-8C7B-4E59-BFAA-ABB394215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CB5C6A-9BAD-4D1A-8F12-1CF1DC324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303F7-FD16-463D-A07C-4F819A9C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11462-E0A4-4237-A350-329150AF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98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10CEEB-E541-4C01-8E4A-58C432A03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ADDCBE-025C-4F68-B179-C9083A07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FCFD9-89E2-49BA-BB7F-A9293EC6B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19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E705C-DFBE-453A-91C3-A4A9DDEE5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C4FE4-DFD0-4BFC-83B9-79F426E33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85235-7A2B-486B-AAC6-98A2F5C14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BDF67-17F6-43A7-9B1C-3CD895BDB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BC793-9090-4BB1-9530-17CB66F4F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C1172-A783-4CD0-B27A-59284E373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61A1-754A-491B-B531-36919F426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4B2EFF-5ABD-490A-B809-7092ACF101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EAE011-8976-4A01-8E8B-EE208BFAF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F6132-AC2E-4DFB-96F9-8B60FF3D5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9F28E-8BA1-46D2-844F-8B7745E6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DBAC6-1A4C-4D2C-8D42-903CD5D87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1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CA95F8-88CD-45FB-AA6D-3026C5855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75EC4-B705-4FA1-B44E-B969AD826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A9772-F1EC-4A7E-AF92-A33C1E4471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A68CB-F524-481C-B293-874331E42103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7D21-A80B-40E2-9DA4-4D1BF244D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9413D-1982-416C-AE6D-3C34E3694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FBE8B-A815-4311-8787-05634B740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5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B897-5656-43CE-808A-91FA363338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"Poster still in progress, will be submitted by Monday, May 2."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75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"Poster still in progress, will be submitted by Monday, May 2."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"Poster still in progress, will be submitted by Monday, May 2." </dc:title>
  <dc:creator>BLACK LOTUS 009</dc:creator>
  <cp:lastModifiedBy>BLACK LOTUS 009</cp:lastModifiedBy>
  <cp:revision>1</cp:revision>
  <dcterms:created xsi:type="dcterms:W3CDTF">2022-04-25T17:50:03Z</dcterms:created>
  <dcterms:modified xsi:type="dcterms:W3CDTF">2022-04-25T17:50:36Z</dcterms:modified>
</cp:coreProperties>
</file>