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5E16-8CB1-4AE8-9164-0220C1136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A9123E-403E-446B-9471-38BD04A50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8E253-4C91-445D-9CCC-7FFAE3CA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79BF4-AF7B-4541-B534-E8D06C7E0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DCA4B-BB51-4AFA-BC0A-0C34D6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2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143D-9189-4268-BF87-7535CF3BB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61EFF-9CD1-4571-B0F5-3C83D2B38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976AE-3827-431D-BC13-6EC71030F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A9C87-AFAB-4C8F-89FA-B10A8AF6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AE43A-7771-442B-A022-547386D2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9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C71594-4630-476D-8FE0-CCA79B09D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32B53-A774-4C1A-9013-41191A922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0CA61-D168-4829-941A-6A86C7712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65849-A6E2-4893-9A5D-B484AE0B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60C3C-8573-4E5C-82F0-3BA341468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9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DA27-8A0D-4D9E-A1DC-8A39B862D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080B6-B952-43C0-83C6-B35C25892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737CF-4C65-4375-8CC0-FE1899B4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D2C3-6EB0-427C-B337-42EDF076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48DB-1E07-4C52-85E8-6609226A1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79A53-ED1A-491E-84B1-7FDED7B7D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021F6-508F-4EFF-AE0C-577F36D0E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B0837-AB23-474C-B092-1A6734A1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0ED89-D28E-4EEB-8192-E056AD3E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EA757-D115-4D73-81D6-4DBDBC8E1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8F6B-7A77-4FE7-9AD5-1F91FCC56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CCD67-2E4C-41FD-B2DE-5B0FDBE88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B2148-A6E5-4EFB-BA4C-08C15CE7D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144C2-D5EE-4245-8E0F-A74D46FB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9D4C7-8EE1-4C66-A021-8173F585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9AA4D-C99F-4FE1-98E9-CB87BBF6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0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AD7ED-F3BA-4B19-B227-AC356B815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21367-925E-4C1B-9312-3761B1006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4E9F2-EF63-4D6A-8DBC-F7685B48E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D34B65-6CB2-4EAB-B2A0-16A55895A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0AAAF-DAD7-41D3-A3EC-4FC8299DC1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7EBAC4-14F2-4FA3-8004-FE20F5EEA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01CBBE-5356-4EB5-AAE7-237E5147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54E27E-D003-48A8-8507-BCA44E2F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301EA-4826-4792-A017-35E1ED79C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C2CF8B-FA4C-4F6E-BECE-17AFFE2A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0F3857-B11E-434C-AE18-B61669B66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2F200-51A7-4CD8-BA7A-77A3CE04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4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2CB6D-8646-417E-BE74-3F71E9EC3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290EE-B380-47C1-91AA-21490405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17172-08F9-4B4C-8277-98B0F7AC3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5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3BE92-9B8F-4C49-854E-DA60A9E3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47720-191B-4974-8DAC-647B2850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3F6F8-3783-43F6-92A5-817BD4215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817B3-2114-4448-8848-F41342DE3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AB6B5-20BB-4768-8B9C-018C4811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E5422-FABF-4278-8163-DEE445FD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8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F377-32FF-4A3E-B230-38A4138D3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C7299-581D-48AC-82E9-9BB24B42F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55B62-A871-4188-B36E-54CBDE2CB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FA8CD-A943-4230-BA62-FE0E242E6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C22B6-49FD-4220-A748-A9928F22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83A45-AFD0-486C-90DA-7DB0CD29A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1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628B5E-C37D-43B5-9CC9-96AE4A1F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04FAE-FEF1-4B0A-A284-E17DE0818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1F885-B54E-4F96-8941-1F7EAF3FA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D250-BBED-4878-AA93-CD29E9904D6E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5B45C-A651-4EFC-8A76-85F47F0F9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CD76D-977F-4086-9E48-D3D2364B7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546EB-A523-46DA-A21B-38278B9FA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3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DF3DD-332A-4EA2-968E-43A2F9FBA0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 still in progress, will be submitted by Monday, May 2.</a:t>
            </a:r>
            <a:br>
              <a:rPr lang="en-US" dirty="0"/>
            </a:br>
            <a:r>
              <a:rPr lang="en-US" dirty="0"/>
              <a:t>This is for WLDF 495 Senior Project</a:t>
            </a:r>
          </a:p>
        </p:txBody>
      </p:sp>
    </p:spTree>
    <p:extLst>
      <p:ext uri="{BB962C8B-B14F-4D97-AF65-F5344CB8AC3E}">
        <p14:creationId xmlns:p14="http://schemas.microsoft.com/office/powerpoint/2010/main" val="2927422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2. This is for WLDF 495 Senior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2. This is for WLDF 495 Senior Project</dc:title>
  <dc:creator>A Pineapple</dc:creator>
  <cp:lastModifiedBy>A Pineapple</cp:lastModifiedBy>
  <cp:revision>1</cp:revision>
  <dcterms:created xsi:type="dcterms:W3CDTF">2022-04-25T00:26:55Z</dcterms:created>
  <dcterms:modified xsi:type="dcterms:W3CDTF">2022-04-25T00:29:01Z</dcterms:modified>
</cp:coreProperties>
</file>