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3457-F356-48EE-B46E-3648C6619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D4150-06AA-4BAF-B9F2-1AE210736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49FCB-D2D9-4AEA-B9FC-12B558B00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D6CBD-E76E-470B-A9A5-227B23CF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6C40E-60F1-4BB9-9277-0D6B6E482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0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D793A-52D5-4C93-AA80-8CBA4E21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5694A-A3E3-48BE-B8FC-9ACEAC94D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85250-A6AA-4894-8145-6E5F430E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788D6-4B54-43BB-9BC6-AB39859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F4F36-531C-48B3-915D-B1D32A42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9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53207-7D23-4283-B76D-3A0F0D7F23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51A60-1AEF-4288-927C-099C678AB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C65FD-7A39-4497-AF14-4086B4536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AF8B9-6A44-4424-8C0A-7DD0D741F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AF14B-5B7F-42CF-97E3-86F7AA31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6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5590-E3AE-4CD9-9B8C-89EA211F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06FDD-C9A0-4D0C-8072-C99B144E8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C5F87-1554-4A4F-AB16-8016CAA1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06729-FA3D-4F43-8331-61C2F834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CC6B8-F5F9-45F8-BAE2-8DC0BA99D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4B451-1E44-4217-885B-4EC18BD84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65BED-C507-42A3-B4F8-612595C85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1754-21F6-4347-A88B-6AF4BE5D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E04D5-0000-425B-8B2F-074248C0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34B98-8381-4EF2-A513-D22531DC0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0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F4EA4-ABE8-43C0-A183-941BB651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9F1E5-6E0B-4DCF-B5F8-90F207CDD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2298A-CBF7-4E03-9D64-32D1FBCBC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3E1C9-19C2-4839-9EEB-DF756F76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2D990-3DCB-4BCE-9C29-9B5A57BA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AC701-E770-4B59-A7FE-1C1B06829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7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13B4-3DFA-49D1-9EA2-5525EAFE7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342BE-7D13-42F8-9351-26A3AB2F7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AB24A-3406-4FD0-9A91-18300696B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94792E-2CD5-4FA6-8A20-C7B835F24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866BDB-A0B0-4E58-8EEB-445615714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FAE769-BB14-410F-982E-BA8E1C117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ADD6C-9CF9-481B-91A5-77C3E9C1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33F562-CDA8-4E51-AD6B-DAC19E9F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8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70BA-0078-4A87-807F-247CDC41F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33B2F3-E1E7-416F-82E0-3A152530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FA6EC-FC4D-474A-9895-E8C24BBC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9D894-DF1F-4CBD-9E0F-7642542C4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5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73165-A921-41B6-BC16-4F8AD9CEA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2BD94D-362A-4627-AE36-F8381C3EF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CD416-36E5-487D-BEEA-5868107E8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4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B4756-0D61-4712-8880-A67AECEB8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1E1A9-C61B-4EB2-8FBF-D97486115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DC377-5470-4201-BD05-F29A18874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E8579-B6AD-406F-B072-40285BE4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76A3F9-1CB4-42F9-A0B6-48BDB636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46C6D-81D7-4D50-A3FA-AAF7F645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7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2E7A-8FB1-4B17-A747-3CDEB0B90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5F565-7D72-46B7-BBB3-CD06FCD44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FD271-06A8-4AE0-A8A0-E9518B78F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910A58-F572-489D-9E31-49C79D87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8A050-604B-4829-B6D9-1502AB853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71178-ED3A-453D-8B18-7D2CEFD64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9E2AC9-BAC7-4A05-B666-E3E5509D6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8291EA-8796-41E5-B44F-F5D36EEC9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378FE-F927-44CD-86AE-86C563B9D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0F18B-F009-4177-BA3A-2B07B1A1BE9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7A806-8DF0-450E-99C1-ABB298BEAC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BE024-01C6-40A8-8014-C6475A083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6EEA5-4F45-4474-BEE0-5A0A56AB1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3907E-99D9-4220-BCC8-D7B1CF900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 still in progress, will be submitted by Monday May 2</a:t>
            </a:r>
          </a:p>
        </p:txBody>
      </p:sp>
    </p:spTree>
    <p:extLst>
      <p:ext uri="{BB962C8B-B14F-4D97-AF65-F5344CB8AC3E}">
        <p14:creationId xmlns:p14="http://schemas.microsoft.com/office/powerpoint/2010/main" val="3142842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Poster still in progress, will be submitted by Monday May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 May 2</dc:title>
  <dc:creator>Kaitlyn Zedeker</dc:creator>
  <cp:lastModifiedBy>Kaitlyn Zedeker</cp:lastModifiedBy>
  <cp:revision>1</cp:revision>
  <dcterms:created xsi:type="dcterms:W3CDTF">2022-04-25T21:05:10Z</dcterms:created>
  <dcterms:modified xsi:type="dcterms:W3CDTF">2022-04-25T21:07:05Z</dcterms:modified>
</cp:coreProperties>
</file>