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36" d="100"/>
          <a:sy n="36" d="100"/>
        </p:scale>
        <p:origin x="43" y="10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78678-4996-4FF9-BE1B-CF4720364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BAA62F-B0B5-4F46-9CD6-445ADD2BC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E8B5E-770B-4156-9930-9CDB996DE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C7BD-9583-46FF-BB8C-5AE4A307C94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71196-CA48-4646-B720-136FCF59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E99D5-D9DC-4940-AC8E-3399615C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1816-E1D0-4ACF-BC33-F35DE8B4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4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93A72-0FBF-4DF7-BD41-607326A72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AA0C6-0B4A-4BF1-B2FC-12CAC2D56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A68CE-F947-41E8-81F5-0D2DFB220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C7BD-9583-46FF-BB8C-5AE4A307C94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FDFF2-832C-4C44-BC5C-3647BF8B5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F845F-3A00-4FC8-B6D0-2E5CFE6CC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1816-E1D0-4ACF-BC33-F35DE8B4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4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4A1532-8C2E-40CE-873D-B87A08F37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E3C349-C346-40F1-9DC5-9787C4BC2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12B60-DDA2-4BB4-9777-1D847BDF5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C7BD-9583-46FF-BB8C-5AE4A307C94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61130-C234-4152-89A4-7E0BF3E9A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608E8-6B33-43C8-9183-7EB1FD28F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1816-E1D0-4ACF-BC33-F35DE8B4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4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FAFE1-216C-467B-A181-C16F3F77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84689-44C6-4463-842E-E38678A78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5B7DB-981E-49C1-99B0-532F4910C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C7BD-9583-46FF-BB8C-5AE4A307C94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1E6AF-2842-404D-A50D-9804988A6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25306-713E-410F-B6E7-D282C3C6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1816-E1D0-4ACF-BC33-F35DE8B4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CE53C-F5E3-47BA-AF7D-3F10DA437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E32D0-790A-4037-B7C8-02E20D7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9E0F4-022E-4708-A923-5E8BCBB8D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C7BD-9583-46FF-BB8C-5AE4A307C94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30C62-BB55-447A-B502-3BD0CE3D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8231C-30C1-46C9-A13B-8FB68E55E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1816-E1D0-4ACF-BC33-F35DE8B4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2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7B864-268A-4E1F-B3CD-84D97D05D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6B3BD-8F07-455E-B929-0F7FA478AB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51C272-276F-4049-9BEA-CD37AA98E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1F0CC-8364-404A-89D6-E75647825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C7BD-9583-46FF-BB8C-5AE4A307C94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E0C004-CC8D-45ED-9ABE-7A0F8975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342906-3DEB-4004-8452-067083BF6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1816-E1D0-4ACF-BC33-F35DE8B4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7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F3145-3369-41FC-8C68-DD2D8FD8F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3F4911-EC68-4497-A96A-54D87B031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E64AD-0AAE-4986-8A51-020885EC4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E032A-323D-419C-A165-BB11AF747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70F9F9-AD29-48F2-B2CC-E848C58DEA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B5D013-E3D5-4F52-A342-556F10326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C7BD-9583-46FF-BB8C-5AE4A307C94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957C50-ED1C-4D9F-9528-D4182BAF6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5C0F76-393E-40B9-9A0E-E5ABFF5B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1816-E1D0-4ACF-BC33-F35DE8B4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9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8B0F0-0B11-49C7-B64A-F29C95EBD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A5EFA6-1CFA-4441-BF1A-6459AB568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C7BD-9583-46FF-BB8C-5AE4A307C94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06ABBE-53D2-4C54-8B55-442405B2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B16FB-A454-46D9-BB63-17C5096B9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1816-E1D0-4ACF-BC33-F35DE8B4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9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7D27CA-571B-496D-B6FC-059EEC341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C7BD-9583-46FF-BB8C-5AE4A307C94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82AEFE-E692-4D48-96B6-CA98A2F3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DC60E2-73FB-4719-B439-677768A8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1816-E1D0-4ACF-BC33-F35DE8B4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4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166F9-30EA-43E5-BC29-DC333BED8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86773-25E2-486A-A95A-C8C3242BB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E0BF14-5C81-4B25-9186-6034FED646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99CDB8-67B5-4272-B130-E2556A4A6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C7BD-9583-46FF-BB8C-5AE4A307C94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C6F08D-F40B-438E-9D52-28912573C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939A0-54C0-40F8-AC00-33F436EBB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1816-E1D0-4ACF-BC33-F35DE8B4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0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D28B4-9F7F-41FA-A249-EB223785D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B71684-E303-4AE0-B613-98524F3ACA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15B07-9784-4653-BC24-CA52D1CF7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6D599-8B0A-4B23-B435-145DA2734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C7BD-9583-46FF-BB8C-5AE4A307C94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C088DC-E58F-40E9-AC3B-DB50CE284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B4277-7A68-4F7C-9B62-5A4A9A3D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1816-E1D0-4ACF-BC33-F35DE8B4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3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AC2DDD-B7C2-491A-95F6-F02966B9B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7DFB-1E83-4C01-9A5A-3B7D72AE9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02977-528A-4837-80E1-9832ADEE4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0C7BD-9583-46FF-BB8C-5AE4A307C94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97B3E-7BE7-4765-89F6-07F43F3E97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AE9D5-5E04-49E9-B56C-FBCA8AA5F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E1816-E1D0-4ACF-BC33-F35DE8B49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8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2AC3C-D623-42F4-919C-0F89C0F778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Poster still in progress, will be submitted by Monday, May 2nd</a:t>
            </a:r>
          </a:p>
        </p:txBody>
      </p:sp>
    </p:spTree>
    <p:extLst>
      <p:ext uri="{BB962C8B-B14F-4D97-AF65-F5344CB8AC3E}">
        <p14:creationId xmlns:p14="http://schemas.microsoft.com/office/powerpoint/2010/main" val="122431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progress, will be submitted by Monday, May 2nd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progress, will be submitted by Monday, May 2nd</dc:title>
  <dc:creator>Shalom M Fletcher</dc:creator>
  <cp:lastModifiedBy>Shalom M Fletcher</cp:lastModifiedBy>
  <cp:revision>1</cp:revision>
  <dcterms:created xsi:type="dcterms:W3CDTF">2022-04-25T23:14:19Z</dcterms:created>
  <dcterms:modified xsi:type="dcterms:W3CDTF">2022-04-25T23:17:55Z</dcterms:modified>
</cp:coreProperties>
</file>