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5FD11F-9EB1-475F-AA39-1922CF0BF5F2}" v="69" dt="2022-04-25T02:35:10.1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987" autoAdjust="0"/>
    <p:restoredTop sz="94026" autoAdjust="0"/>
  </p:normalViewPr>
  <p:slideViewPr>
    <p:cSldViewPr snapToGrid="0">
      <p:cViewPr varScale="1">
        <p:scale>
          <a:sx n="14" d="100"/>
          <a:sy n="14" d="100"/>
        </p:scale>
        <p:origin x="1064" y="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Cook" userId="a212801e4c6c0cd6" providerId="LiveId" clId="{685FD11F-9EB1-475F-AA39-1922CF0BF5F2}"/>
    <pc:docChg chg="undo redo custSel modSld">
      <pc:chgData name="Emily Cook" userId="a212801e4c6c0cd6" providerId="LiveId" clId="{685FD11F-9EB1-475F-AA39-1922CF0BF5F2}" dt="2022-04-25T04:33:29.345" v="9189" actId="20577"/>
      <pc:docMkLst>
        <pc:docMk/>
      </pc:docMkLst>
      <pc:sldChg chg="addSp delSp modSp mod setBg">
        <pc:chgData name="Emily Cook" userId="a212801e4c6c0cd6" providerId="LiveId" clId="{685FD11F-9EB1-475F-AA39-1922CF0BF5F2}" dt="2022-04-25T04:33:29.345" v="9189" actId="20577"/>
        <pc:sldMkLst>
          <pc:docMk/>
          <pc:sldMk cId="2510695647" sldId="256"/>
        </pc:sldMkLst>
        <pc:spChg chg="add mod">
          <ac:chgData name="Emily Cook" userId="a212801e4c6c0cd6" providerId="LiveId" clId="{685FD11F-9EB1-475F-AA39-1922CF0BF5F2}" dt="2022-04-25T02:58:26.857" v="9020" actId="1076"/>
          <ac:spMkLst>
            <pc:docMk/>
            <pc:sldMk cId="2510695647" sldId="256"/>
            <ac:spMk id="2" creationId="{4E29AC3E-FC82-4323-8ADE-255CC3DB53C6}"/>
          </ac:spMkLst>
        </pc:spChg>
        <pc:spChg chg="mod">
          <ac:chgData name="Emily Cook" userId="a212801e4c6c0cd6" providerId="LiveId" clId="{685FD11F-9EB1-475F-AA39-1922CF0BF5F2}" dt="2022-04-25T04:17:06.366" v="9113" actId="20577"/>
          <ac:spMkLst>
            <pc:docMk/>
            <pc:sldMk cId="2510695647" sldId="256"/>
            <ac:spMk id="4" creationId="{40DE3810-81B6-46A6-BF9E-B834B25D2A25}"/>
          </ac:spMkLst>
        </pc:spChg>
        <pc:spChg chg="mod">
          <ac:chgData name="Emily Cook" userId="a212801e4c6c0cd6" providerId="LiveId" clId="{685FD11F-9EB1-475F-AA39-1922CF0BF5F2}" dt="2022-04-21T21:37:07.365" v="7761" actId="20577"/>
          <ac:spMkLst>
            <pc:docMk/>
            <pc:sldMk cId="2510695647" sldId="256"/>
            <ac:spMk id="5" creationId="{03B43160-680E-4D27-AF72-C0F35AB8841B}"/>
          </ac:spMkLst>
        </pc:spChg>
        <pc:spChg chg="add del mod">
          <ac:chgData name="Emily Cook" userId="a212801e4c6c0cd6" providerId="LiveId" clId="{685FD11F-9EB1-475F-AA39-1922CF0BF5F2}" dt="2022-04-21T21:12:41.126" v="7578" actId="255"/>
          <ac:spMkLst>
            <pc:docMk/>
            <pc:sldMk cId="2510695647" sldId="256"/>
            <ac:spMk id="6" creationId="{F8377FE7-4E62-4433-8F52-AE13173B7825}"/>
          </ac:spMkLst>
        </pc:spChg>
        <pc:spChg chg="mod">
          <ac:chgData name="Emily Cook" userId="a212801e4c6c0cd6" providerId="LiveId" clId="{685FD11F-9EB1-475F-AA39-1922CF0BF5F2}" dt="2022-04-25T04:31:51.497" v="9178" actId="20577"/>
          <ac:spMkLst>
            <pc:docMk/>
            <pc:sldMk cId="2510695647" sldId="256"/>
            <ac:spMk id="7" creationId="{4420E424-38D6-433D-ACFA-7924D1CEEE5F}"/>
          </ac:spMkLst>
        </pc:spChg>
        <pc:spChg chg="del mod">
          <ac:chgData name="Emily Cook" userId="a212801e4c6c0cd6" providerId="LiveId" clId="{685FD11F-9EB1-475F-AA39-1922CF0BF5F2}" dt="2022-04-20T22:46:04.059" v="5006" actId="478"/>
          <ac:spMkLst>
            <pc:docMk/>
            <pc:sldMk cId="2510695647" sldId="256"/>
            <ac:spMk id="8" creationId="{5152904F-A314-4AFB-AF51-CEF3F151F7EF}"/>
          </ac:spMkLst>
        </pc:spChg>
        <pc:spChg chg="add del mod">
          <ac:chgData name="Emily Cook" userId="a212801e4c6c0cd6" providerId="LiveId" clId="{685FD11F-9EB1-475F-AA39-1922CF0BF5F2}" dt="2022-04-21T21:46:41.257" v="7813" actId="478"/>
          <ac:spMkLst>
            <pc:docMk/>
            <pc:sldMk cId="2510695647" sldId="256"/>
            <ac:spMk id="8" creationId="{7CED7079-9746-490C-8B49-92A41F3130DC}"/>
          </ac:spMkLst>
        </pc:spChg>
        <pc:spChg chg="del mod">
          <ac:chgData name="Emily Cook" userId="a212801e4c6c0cd6" providerId="LiveId" clId="{685FD11F-9EB1-475F-AA39-1922CF0BF5F2}" dt="2022-04-19T23:51:02.365" v="4126" actId="478"/>
          <ac:spMkLst>
            <pc:docMk/>
            <pc:sldMk cId="2510695647" sldId="256"/>
            <ac:spMk id="10" creationId="{64368BD3-675E-4051-979D-13DEB166E5D5}"/>
          </ac:spMkLst>
        </pc:spChg>
        <pc:spChg chg="mod">
          <ac:chgData name="Emily Cook" userId="a212801e4c6c0cd6" providerId="LiveId" clId="{685FD11F-9EB1-475F-AA39-1922CF0BF5F2}" dt="2022-04-25T04:15:48.050" v="9111" actId="20577"/>
          <ac:spMkLst>
            <pc:docMk/>
            <pc:sldMk cId="2510695647" sldId="256"/>
            <ac:spMk id="11" creationId="{8C36B779-3C39-4FAD-A7E7-028FC6898DC8}"/>
          </ac:spMkLst>
        </pc:spChg>
        <pc:spChg chg="add mod">
          <ac:chgData name="Emily Cook" userId="a212801e4c6c0cd6" providerId="LiveId" clId="{685FD11F-9EB1-475F-AA39-1922CF0BF5F2}" dt="2022-04-21T21:59:19.886" v="7917" actId="164"/>
          <ac:spMkLst>
            <pc:docMk/>
            <pc:sldMk cId="2510695647" sldId="256"/>
            <ac:spMk id="12" creationId="{5648F940-71A7-4FC3-8A43-6C6C12482EF1}"/>
          </ac:spMkLst>
        </pc:spChg>
        <pc:spChg chg="add mod">
          <ac:chgData name="Emily Cook" userId="a212801e4c6c0cd6" providerId="LiveId" clId="{685FD11F-9EB1-475F-AA39-1922CF0BF5F2}" dt="2022-04-21T21:23:16.030" v="7698" actId="20577"/>
          <ac:spMkLst>
            <pc:docMk/>
            <pc:sldMk cId="2510695647" sldId="256"/>
            <ac:spMk id="13" creationId="{06FA10FE-9509-4ED8-8DF7-AD2C84314EF9}"/>
          </ac:spMkLst>
        </pc:spChg>
        <pc:spChg chg="mod">
          <ac:chgData name="Emily Cook" userId="a212801e4c6c0cd6" providerId="LiveId" clId="{685FD11F-9EB1-475F-AA39-1922CF0BF5F2}" dt="2022-04-21T22:35:23.865" v="8004" actId="1076"/>
          <ac:spMkLst>
            <pc:docMk/>
            <pc:sldMk cId="2510695647" sldId="256"/>
            <ac:spMk id="14" creationId="{83628F1E-0A66-4E27-A7E4-26A7E4384869}"/>
          </ac:spMkLst>
        </pc:spChg>
        <pc:spChg chg="add mod ord">
          <ac:chgData name="Emily Cook" userId="a212801e4c6c0cd6" providerId="LiveId" clId="{685FD11F-9EB1-475F-AA39-1922CF0BF5F2}" dt="2022-04-21T22:29:23.620" v="7964" actId="1076"/>
          <ac:spMkLst>
            <pc:docMk/>
            <pc:sldMk cId="2510695647" sldId="256"/>
            <ac:spMk id="15" creationId="{8FC848C9-5B93-471C-B533-E9312230E8C3}"/>
          </ac:spMkLst>
        </pc:spChg>
        <pc:spChg chg="add mod">
          <ac:chgData name="Emily Cook" userId="a212801e4c6c0cd6" providerId="LiveId" clId="{685FD11F-9EB1-475F-AA39-1922CF0BF5F2}" dt="2022-04-25T04:33:29.345" v="9189" actId="20577"/>
          <ac:spMkLst>
            <pc:docMk/>
            <pc:sldMk cId="2510695647" sldId="256"/>
            <ac:spMk id="17" creationId="{879AF7E0-AD4B-4CA1-9F69-5C748AF7B24E}"/>
          </ac:spMkLst>
        </pc:spChg>
        <pc:spChg chg="add del mod">
          <ac:chgData name="Emily Cook" userId="a212801e4c6c0cd6" providerId="LiveId" clId="{685FD11F-9EB1-475F-AA39-1922CF0BF5F2}" dt="2022-04-21T21:46:43.950" v="7815" actId="478"/>
          <ac:spMkLst>
            <pc:docMk/>
            <pc:sldMk cId="2510695647" sldId="256"/>
            <ac:spMk id="18" creationId="{6941084E-63BF-4933-B01C-44C4B28B995C}"/>
          </ac:spMkLst>
        </pc:spChg>
        <pc:spChg chg="add mod">
          <ac:chgData name="Emily Cook" userId="a212801e4c6c0cd6" providerId="LiveId" clId="{685FD11F-9EB1-475F-AA39-1922CF0BF5F2}" dt="2022-04-21T21:49:58.700" v="7817"/>
          <ac:spMkLst>
            <pc:docMk/>
            <pc:sldMk cId="2510695647" sldId="256"/>
            <ac:spMk id="19" creationId="{D7EE73C5-0860-4454-A85E-F2397B60F8CF}"/>
          </ac:spMkLst>
        </pc:spChg>
        <pc:spChg chg="add mod">
          <ac:chgData name="Emily Cook" userId="a212801e4c6c0cd6" providerId="LiveId" clId="{685FD11F-9EB1-475F-AA39-1922CF0BF5F2}" dt="2022-04-21T21:59:06.050" v="7916" actId="164"/>
          <ac:spMkLst>
            <pc:docMk/>
            <pc:sldMk cId="2510695647" sldId="256"/>
            <ac:spMk id="20" creationId="{7D2B7E88-9E72-43A6-AFD7-ACEF26C5F990}"/>
          </ac:spMkLst>
        </pc:spChg>
        <pc:spChg chg="del">
          <ac:chgData name="Emily Cook" userId="a212801e4c6c0cd6" providerId="LiveId" clId="{685FD11F-9EB1-475F-AA39-1922CF0BF5F2}" dt="2022-04-11T21:15:33.400" v="1" actId="478"/>
          <ac:spMkLst>
            <pc:docMk/>
            <pc:sldMk cId="2510695647" sldId="256"/>
            <ac:spMk id="22" creationId="{7D70A200-7E7B-4618-A311-F7F5597CC195}"/>
          </ac:spMkLst>
        </pc:spChg>
        <pc:grpChg chg="add mod">
          <ac:chgData name="Emily Cook" userId="a212801e4c6c0cd6" providerId="LiveId" clId="{685FD11F-9EB1-475F-AA39-1922CF0BF5F2}" dt="2022-04-25T04:31:47.198" v="9175" actId="1076"/>
          <ac:grpSpMkLst>
            <pc:docMk/>
            <pc:sldMk cId="2510695647" sldId="256"/>
            <ac:grpSpMk id="21" creationId="{2522BF3C-24C5-48DF-ABF4-6F2503F6FF81}"/>
          </ac:grpSpMkLst>
        </pc:grpChg>
        <pc:grpChg chg="add mod">
          <ac:chgData name="Emily Cook" userId="a212801e4c6c0cd6" providerId="LiveId" clId="{685FD11F-9EB1-475F-AA39-1922CF0BF5F2}" dt="2022-04-21T21:59:28.356" v="7918" actId="1076"/>
          <ac:grpSpMkLst>
            <pc:docMk/>
            <pc:sldMk cId="2510695647" sldId="256"/>
            <ac:grpSpMk id="22" creationId="{AD4CFCDF-7625-4684-A433-1F1C8608CA6C}"/>
          </ac:grpSpMkLst>
        </pc:grpChg>
        <pc:picChg chg="add mod">
          <ac:chgData name="Emily Cook" userId="a212801e4c6c0cd6" providerId="LiveId" clId="{685FD11F-9EB1-475F-AA39-1922CF0BF5F2}" dt="2022-04-21T21:59:06.050" v="7916" actId="164"/>
          <ac:picMkLst>
            <pc:docMk/>
            <pc:sldMk cId="2510695647" sldId="256"/>
            <ac:picMk id="3" creationId="{99925392-B584-4782-8E41-30014CE5E25F}"/>
          </ac:picMkLst>
        </pc:picChg>
        <pc:picChg chg="add del mod">
          <ac:chgData name="Emily Cook" userId="a212801e4c6c0cd6" providerId="LiveId" clId="{685FD11F-9EB1-475F-AA39-1922CF0BF5F2}" dt="2022-04-15T17:46:09.048" v="2575" actId="478"/>
          <ac:picMkLst>
            <pc:docMk/>
            <pc:sldMk cId="2510695647" sldId="256"/>
            <ac:picMk id="3" creationId="{AB8709A8-B27D-4E25-A5E1-7883F513A1B3}"/>
          </ac:picMkLst>
        </pc:picChg>
        <pc:picChg chg="add mod">
          <ac:chgData name="Emily Cook" userId="a212801e4c6c0cd6" providerId="LiveId" clId="{685FD11F-9EB1-475F-AA39-1922CF0BF5F2}" dt="2022-04-21T21:59:19.886" v="7917" actId="164"/>
          <ac:picMkLst>
            <pc:docMk/>
            <pc:sldMk cId="2510695647" sldId="256"/>
            <ac:picMk id="9" creationId="{0EEF592D-FEB4-46B3-84C6-8BAF7D4A7CB9}"/>
          </ac:picMkLst>
        </pc:picChg>
        <pc:picChg chg="add del mod ord">
          <ac:chgData name="Emily Cook" userId="a212801e4c6c0cd6" providerId="LiveId" clId="{685FD11F-9EB1-475F-AA39-1922CF0BF5F2}" dt="2022-04-20T23:04:32.555" v="5664" actId="478"/>
          <ac:picMkLst>
            <pc:docMk/>
            <pc:sldMk cId="2510695647" sldId="256"/>
            <ac:picMk id="10" creationId="{315AF9F6-18CD-43A7-AC9F-BE360851DC45}"/>
          </ac:picMkLst>
        </pc:picChg>
        <pc:picChg chg="add del mod ord">
          <ac:chgData name="Emily Cook" userId="a212801e4c6c0cd6" providerId="LiveId" clId="{685FD11F-9EB1-475F-AA39-1922CF0BF5F2}" dt="2022-04-20T03:55:17.778" v="4495" actId="478"/>
          <ac:picMkLst>
            <pc:docMk/>
            <pc:sldMk cId="2510695647" sldId="256"/>
            <ac:picMk id="12" creationId="{61BF62BD-B2E0-485D-8600-7A769ECB6363}"/>
          </ac:picMkLst>
        </pc:picChg>
        <pc:picChg chg="add del mod">
          <ac:chgData name="Emily Cook" userId="a212801e4c6c0cd6" providerId="LiveId" clId="{685FD11F-9EB1-475F-AA39-1922CF0BF5F2}" dt="2022-04-15T17:46:07.803" v="2574" actId="478"/>
          <ac:picMkLst>
            <pc:docMk/>
            <pc:sldMk cId="2510695647" sldId="256"/>
            <ac:picMk id="12" creationId="{B9D79D44-B9E6-4A23-AEC1-C8B522BB9130}"/>
          </ac:picMkLst>
        </pc:picChg>
        <pc:picChg chg="add mod ord">
          <ac:chgData name="Emily Cook" userId="a212801e4c6c0cd6" providerId="LiveId" clId="{685FD11F-9EB1-475F-AA39-1922CF0BF5F2}" dt="2022-04-21T21:09:24.992" v="7555" actId="14100"/>
          <ac:picMkLst>
            <pc:docMk/>
            <pc:sldMk cId="2510695647" sldId="256"/>
            <ac:picMk id="16" creationId="{94F522B6-3E9F-4BE1-AE5D-726125489A8E}"/>
          </ac:picMkLst>
        </pc:picChg>
        <pc:picChg chg="add del mod">
          <ac:chgData name="Emily Cook" userId="a212801e4c6c0cd6" providerId="LiveId" clId="{685FD11F-9EB1-475F-AA39-1922CF0BF5F2}" dt="2022-04-15T22:33:00.156" v="3391" actId="478"/>
          <ac:picMkLst>
            <pc:docMk/>
            <pc:sldMk cId="2510695647" sldId="256"/>
            <ac:picMk id="16" creationId="{C2BA978D-DBC4-41F6-9531-A1D1AEB4094B}"/>
          </ac:picMkLst>
        </pc:picChg>
        <pc:picChg chg="add del mod">
          <ac:chgData name="Emily Cook" userId="a212801e4c6c0cd6" providerId="LiveId" clId="{685FD11F-9EB1-475F-AA39-1922CF0BF5F2}" dt="2022-04-19T23:51:58.351" v="4134" actId="478"/>
          <ac:picMkLst>
            <pc:docMk/>
            <pc:sldMk cId="2510695647" sldId="256"/>
            <ac:picMk id="16" creationId="{C7636857-4316-4770-9098-C9A87E59FDE5}"/>
          </ac:picMkLst>
        </pc:picChg>
        <pc:picChg chg="del">
          <ac:chgData name="Emily Cook" userId="a212801e4c6c0cd6" providerId="LiveId" clId="{685FD11F-9EB1-475F-AA39-1922CF0BF5F2}" dt="2022-04-11T21:15:32.084" v="0" actId="478"/>
          <ac:picMkLst>
            <pc:docMk/>
            <pc:sldMk cId="2510695647" sldId="256"/>
            <ac:picMk id="16" creationId="{CBBC51FC-677F-47A4-B45D-1E2925BF44E9}"/>
          </ac:picMkLst>
        </pc:picChg>
        <pc:picChg chg="add del mod">
          <ac:chgData name="Emily Cook" userId="a212801e4c6c0cd6" providerId="LiveId" clId="{685FD11F-9EB1-475F-AA39-1922CF0BF5F2}" dt="2022-04-19T23:55:29.263" v="4142" actId="478"/>
          <ac:picMkLst>
            <pc:docMk/>
            <pc:sldMk cId="2510695647" sldId="256"/>
            <ac:picMk id="19" creationId="{ACD07E0E-B414-47D0-83E9-DAB1E30AA90E}"/>
          </ac:picMkLst>
        </pc:picChg>
        <pc:picChg chg="add del mod">
          <ac:chgData name="Emily Cook" userId="a212801e4c6c0cd6" providerId="LiveId" clId="{685FD11F-9EB1-475F-AA39-1922CF0BF5F2}" dt="2022-04-21T22:19:02.392" v="7929" actId="478"/>
          <ac:picMkLst>
            <pc:docMk/>
            <pc:sldMk cId="2510695647" sldId="256"/>
            <ac:picMk id="23" creationId="{EE74068B-2AA7-4BF5-B6A5-4B5A75473E29}"/>
          </ac:picMkLst>
        </pc:picChg>
        <pc:picChg chg="add mod">
          <ac:chgData name="Emily Cook" userId="a212801e4c6c0cd6" providerId="LiveId" clId="{685FD11F-9EB1-475F-AA39-1922CF0BF5F2}" dt="2022-04-21T22:41:22.973" v="8023" actId="1076"/>
          <ac:picMkLst>
            <pc:docMk/>
            <pc:sldMk cId="2510695647" sldId="256"/>
            <ac:picMk id="25" creationId="{AB9DF974-C5F6-4990-87CB-4DDC3EA27495}"/>
          </ac:picMkLst>
        </pc:picChg>
        <pc:picChg chg="add mod">
          <ac:chgData name="Emily Cook" userId="a212801e4c6c0cd6" providerId="LiveId" clId="{685FD11F-9EB1-475F-AA39-1922CF0BF5F2}" dt="2022-04-21T22:40:57.354" v="8018" actId="1076"/>
          <ac:picMkLst>
            <pc:docMk/>
            <pc:sldMk cId="2510695647" sldId="256"/>
            <ac:picMk id="26" creationId="{E77F714A-5C5B-4BE5-93D0-622F3EB67D06}"/>
          </ac:picMkLst>
        </pc:picChg>
        <pc:picChg chg="add del mod">
          <ac:chgData name="Emily Cook" userId="a212801e4c6c0cd6" providerId="LiveId" clId="{685FD11F-9EB1-475F-AA39-1922CF0BF5F2}" dt="2022-04-21T22:41:07.265" v="8020" actId="478"/>
          <ac:picMkLst>
            <pc:docMk/>
            <pc:sldMk cId="2510695647" sldId="256"/>
            <ac:picMk id="28" creationId="{3647DF85-602E-4A42-807C-ACC9C7043386}"/>
          </ac:picMkLst>
        </pc:picChg>
        <pc:picChg chg="add mod">
          <ac:chgData name="Emily Cook" userId="a212801e4c6c0cd6" providerId="LiveId" clId="{685FD11F-9EB1-475F-AA39-1922CF0BF5F2}" dt="2022-04-21T22:41:20.789" v="8022" actId="1076"/>
          <ac:picMkLst>
            <pc:docMk/>
            <pc:sldMk cId="2510695647" sldId="256"/>
            <ac:picMk id="1026" creationId="{D3863A80-BB12-403A-B65F-79F0555C3EA2}"/>
          </ac:picMkLst>
        </pc:picChg>
        <pc:picChg chg="add mod">
          <ac:chgData name="Emily Cook" userId="a212801e4c6c0cd6" providerId="LiveId" clId="{685FD11F-9EB1-475F-AA39-1922CF0BF5F2}" dt="2022-04-21T22:41:13.787" v="8021" actId="1076"/>
          <ac:picMkLst>
            <pc:docMk/>
            <pc:sldMk cId="2510695647" sldId="256"/>
            <ac:picMk id="1028" creationId="{D4F89CB9-84F1-4CD4-A5EA-CC5304A37364}"/>
          </ac:picMkLst>
        </pc:picChg>
      </pc:sldChg>
    </pc:docChg>
  </pc:docChgLst>
  <pc:docChgLst>
    <pc:chgData name="Emily Cook" userId="a212801e4c6c0cd6" providerId="LiveId" clId="{1433879C-296B-4E00-9182-44A5C2B2E80F}"/>
    <pc:docChg chg="undo custSel modSld">
      <pc:chgData name="Emily Cook" userId="a212801e4c6c0cd6" providerId="LiveId" clId="{1433879C-296B-4E00-9182-44A5C2B2E80F}" dt="2022-04-11T00:20:23.458" v="539" actId="20577"/>
      <pc:docMkLst>
        <pc:docMk/>
      </pc:docMkLst>
      <pc:sldChg chg="addSp delSp modSp mod">
        <pc:chgData name="Emily Cook" userId="a212801e4c6c0cd6" providerId="LiveId" clId="{1433879C-296B-4E00-9182-44A5C2B2E80F}" dt="2022-04-11T00:20:23.458" v="539" actId="20577"/>
        <pc:sldMkLst>
          <pc:docMk/>
          <pc:sldMk cId="2510695647" sldId="256"/>
        </pc:sldMkLst>
        <pc:spChg chg="mod">
          <ac:chgData name="Emily Cook" userId="a212801e4c6c0cd6" providerId="LiveId" clId="{1433879C-296B-4E00-9182-44A5C2B2E80F}" dt="2022-04-11T00:02:09.028" v="24" actId="20577"/>
          <ac:spMkLst>
            <pc:docMk/>
            <pc:sldMk cId="2510695647" sldId="256"/>
            <ac:spMk id="4" creationId="{40DE3810-81B6-46A6-BF9E-B834B25D2A25}"/>
          </ac:spMkLst>
        </pc:spChg>
        <pc:spChg chg="mod">
          <ac:chgData name="Emily Cook" userId="a212801e4c6c0cd6" providerId="LiveId" clId="{1433879C-296B-4E00-9182-44A5C2B2E80F}" dt="2022-04-11T00:20:23.458" v="539" actId="20577"/>
          <ac:spMkLst>
            <pc:docMk/>
            <pc:sldMk cId="2510695647" sldId="256"/>
            <ac:spMk id="5" creationId="{03B43160-680E-4D27-AF72-C0F35AB8841B}"/>
          </ac:spMkLst>
        </pc:spChg>
        <pc:spChg chg="mod">
          <ac:chgData name="Emily Cook" userId="a212801e4c6c0cd6" providerId="LiveId" clId="{1433879C-296B-4E00-9182-44A5C2B2E80F}" dt="2022-04-11T00:02:05.360" v="23" actId="20577"/>
          <ac:spMkLst>
            <pc:docMk/>
            <pc:sldMk cId="2510695647" sldId="256"/>
            <ac:spMk id="6" creationId="{F8377FE7-4E62-4433-8F52-AE13173B7825}"/>
          </ac:spMkLst>
        </pc:spChg>
        <pc:spChg chg="mod">
          <ac:chgData name="Emily Cook" userId="a212801e4c6c0cd6" providerId="LiveId" clId="{1433879C-296B-4E00-9182-44A5C2B2E80F}" dt="2022-04-11T00:02:13.853" v="25" actId="20577"/>
          <ac:spMkLst>
            <pc:docMk/>
            <pc:sldMk cId="2510695647" sldId="256"/>
            <ac:spMk id="7" creationId="{4420E424-38D6-433D-ACFA-7924D1CEEE5F}"/>
          </ac:spMkLst>
        </pc:spChg>
        <pc:spChg chg="del">
          <ac:chgData name="Emily Cook" userId="a212801e4c6c0cd6" providerId="LiveId" clId="{1433879C-296B-4E00-9182-44A5C2B2E80F}" dt="2022-04-11T00:03:41.161" v="37" actId="478"/>
          <ac:spMkLst>
            <pc:docMk/>
            <pc:sldMk cId="2510695647" sldId="256"/>
            <ac:spMk id="9" creationId="{A8C9E3C2-D13D-40DC-B071-F88374EBCD95}"/>
          </ac:spMkLst>
        </pc:spChg>
        <pc:spChg chg="del">
          <ac:chgData name="Emily Cook" userId="a212801e4c6c0cd6" providerId="LiveId" clId="{1433879C-296B-4E00-9182-44A5C2B2E80F}" dt="2022-04-11T00:03:54.955" v="40" actId="478"/>
          <ac:spMkLst>
            <pc:docMk/>
            <pc:sldMk cId="2510695647" sldId="256"/>
            <ac:spMk id="19" creationId="{A9F1CAD8-7103-41F7-8D82-7C62611BA340}"/>
          </ac:spMkLst>
        </pc:spChg>
        <pc:spChg chg="add del">
          <ac:chgData name="Emily Cook" userId="a212801e4c6c0cd6" providerId="LiveId" clId="{1433879C-296B-4E00-9182-44A5C2B2E80F}" dt="2022-04-11T00:01:37.327" v="12" actId="478"/>
          <ac:spMkLst>
            <pc:docMk/>
            <pc:sldMk cId="2510695647" sldId="256"/>
            <ac:spMk id="22" creationId="{7D70A200-7E7B-4618-A311-F7F5597CC195}"/>
          </ac:spMkLst>
        </pc:spChg>
        <pc:spChg chg="del mod">
          <ac:chgData name="Emily Cook" userId="a212801e4c6c0cd6" providerId="LiveId" clId="{1433879C-296B-4E00-9182-44A5C2B2E80F}" dt="2022-04-11T00:01:44.382" v="15" actId="478"/>
          <ac:spMkLst>
            <pc:docMk/>
            <pc:sldMk cId="2510695647" sldId="256"/>
            <ac:spMk id="24" creationId="{C3FBD7F8-976A-41DB-A923-6B33FC7B9880}"/>
          </ac:spMkLst>
        </pc:spChg>
        <pc:spChg chg="del">
          <ac:chgData name="Emily Cook" userId="a212801e4c6c0cd6" providerId="LiveId" clId="{1433879C-296B-4E00-9182-44A5C2B2E80F}" dt="2022-04-11T00:01:46.982" v="16" actId="478"/>
          <ac:spMkLst>
            <pc:docMk/>
            <pc:sldMk cId="2510695647" sldId="256"/>
            <ac:spMk id="25" creationId="{5267F037-48CC-4EDA-A5EA-C766EA6834FF}"/>
          </ac:spMkLst>
        </pc:spChg>
        <pc:spChg chg="mod">
          <ac:chgData name="Emily Cook" userId="a212801e4c6c0cd6" providerId="LiveId" clId="{1433879C-296B-4E00-9182-44A5C2B2E80F}" dt="2022-04-11T00:03:36.218" v="35" actId="20577"/>
          <ac:spMkLst>
            <pc:docMk/>
            <pc:sldMk cId="2510695647" sldId="256"/>
            <ac:spMk id="41" creationId="{60D66473-7E25-4C80-AA92-A1BA749F8502}"/>
          </ac:spMkLst>
        </pc:spChg>
        <pc:spChg chg="del">
          <ac:chgData name="Emily Cook" userId="a212801e4c6c0cd6" providerId="LiveId" clId="{1433879C-296B-4E00-9182-44A5C2B2E80F}" dt="2022-04-11T00:03:30.164" v="32" actId="478"/>
          <ac:spMkLst>
            <pc:docMk/>
            <pc:sldMk cId="2510695647" sldId="256"/>
            <ac:spMk id="42" creationId="{E9689D74-CB3B-4D23-9485-785F2CCE0185}"/>
          </ac:spMkLst>
        </pc:spChg>
        <pc:spChg chg="del mod">
          <ac:chgData name="Emily Cook" userId="a212801e4c6c0cd6" providerId="LiveId" clId="{1433879C-296B-4E00-9182-44A5C2B2E80F}" dt="2022-04-11T00:03:34.170" v="33" actId="478"/>
          <ac:spMkLst>
            <pc:docMk/>
            <pc:sldMk cId="2510695647" sldId="256"/>
            <ac:spMk id="43" creationId="{04137114-4A81-49AD-B84E-184ABDB51AB3}"/>
          </ac:spMkLst>
        </pc:spChg>
        <pc:grpChg chg="add del">
          <ac:chgData name="Emily Cook" userId="a212801e4c6c0cd6" providerId="LiveId" clId="{1433879C-296B-4E00-9182-44A5C2B2E80F}" dt="2022-04-11T00:04:01.211" v="43" actId="478"/>
          <ac:grpSpMkLst>
            <pc:docMk/>
            <pc:sldMk cId="2510695647" sldId="256"/>
            <ac:grpSpMk id="15" creationId="{35288E83-D9DA-4BDA-8EC7-0F3434E6EC73}"/>
          </ac:grpSpMkLst>
        </pc:grpChg>
        <pc:grpChg chg="del">
          <ac:chgData name="Emily Cook" userId="a212801e4c6c0cd6" providerId="LiveId" clId="{1433879C-296B-4E00-9182-44A5C2B2E80F}" dt="2022-04-11T00:03:36.767" v="36" actId="478"/>
          <ac:grpSpMkLst>
            <pc:docMk/>
            <pc:sldMk cId="2510695647" sldId="256"/>
            <ac:grpSpMk id="36" creationId="{D3383682-5163-4FBB-89F6-EDB0DA556E91}"/>
          </ac:grpSpMkLst>
        </pc:grpChg>
        <pc:picChg chg="del">
          <ac:chgData name="Emily Cook" userId="a212801e4c6c0cd6" providerId="LiveId" clId="{1433879C-296B-4E00-9182-44A5C2B2E80F}" dt="2022-04-11T00:02:25.087" v="28" actId="478"/>
          <ac:picMkLst>
            <pc:docMk/>
            <pc:sldMk cId="2510695647" sldId="256"/>
            <ac:picMk id="12" creationId="{F5F7A735-5CA4-47F9-AF83-CB18E5EF0E84}"/>
          </ac:picMkLst>
        </pc:picChg>
        <pc:picChg chg="del">
          <ac:chgData name="Emily Cook" userId="a212801e4c6c0cd6" providerId="LiveId" clId="{1433879C-296B-4E00-9182-44A5C2B2E80F}" dt="2022-04-11T00:02:24.098" v="27" actId="478"/>
          <ac:picMkLst>
            <pc:docMk/>
            <pc:sldMk cId="2510695647" sldId="256"/>
            <ac:picMk id="13" creationId="{B068A2AB-5276-4F45-8EED-51DB16DDC7EC}"/>
          </ac:picMkLst>
        </pc:picChg>
        <pc:picChg chg="add del topLvl">
          <ac:chgData name="Emily Cook" userId="a212801e4c6c0cd6" providerId="LiveId" clId="{1433879C-296B-4E00-9182-44A5C2B2E80F}" dt="2022-04-11T00:04:01.211" v="43" actId="478"/>
          <ac:picMkLst>
            <pc:docMk/>
            <pc:sldMk cId="2510695647" sldId="256"/>
            <ac:picMk id="16" creationId="{CBBC51FC-677F-47A4-B45D-1E2925BF44E9}"/>
          </ac:picMkLst>
        </pc:picChg>
        <pc:picChg chg="del">
          <ac:chgData name="Emily Cook" userId="a212801e4c6c0cd6" providerId="LiveId" clId="{1433879C-296B-4E00-9182-44A5C2B2E80F}" dt="2022-04-11T00:01:52.386" v="19" actId="478"/>
          <ac:picMkLst>
            <pc:docMk/>
            <pc:sldMk cId="2510695647" sldId="256"/>
            <ac:picMk id="17" creationId="{72A75ADE-46B8-412A-99CB-DFA01738FB1D}"/>
          </ac:picMkLst>
        </pc:picChg>
        <pc:picChg chg="del topLvl">
          <ac:chgData name="Emily Cook" userId="a212801e4c6c0cd6" providerId="LiveId" clId="{1433879C-296B-4E00-9182-44A5C2B2E80F}" dt="2022-04-11T00:04:01.211" v="43" actId="478"/>
          <ac:picMkLst>
            <pc:docMk/>
            <pc:sldMk cId="2510695647" sldId="256"/>
            <ac:picMk id="18" creationId="{F1EAD0AA-CF5A-4DC8-8C58-88408898F322}"/>
          </ac:picMkLst>
        </pc:picChg>
        <pc:picChg chg="del">
          <ac:chgData name="Emily Cook" userId="a212801e4c6c0cd6" providerId="LiveId" clId="{1433879C-296B-4E00-9182-44A5C2B2E80F}" dt="2022-04-11T00:02:26.590" v="29" actId="478"/>
          <ac:picMkLst>
            <pc:docMk/>
            <pc:sldMk cId="2510695647" sldId="256"/>
            <ac:picMk id="20" creationId="{3E15B5DF-3193-4A7E-B212-CB97946FCFCD}"/>
          </ac:picMkLst>
        </pc:picChg>
        <pc:picChg chg="del">
          <ac:chgData name="Emily Cook" userId="a212801e4c6c0cd6" providerId="LiveId" clId="{1433879C-296B-4E00-9182-44A5C2B2E80F}" dt="2022-04-11T00:02:27.646" v="30" actId="478"/>
          <ac:picMkLst>
            <pc:docMk/>
            <pc:sldMk cId="2510695647" sldId="256"/>
            <ac:picMk id="21" creationId="{F079FC35-3AD9-4F69-9A0B-311EDFD9A683}"/>
          </ac:picMkLst>
        </pc:picChg>
        <pc:picChg chg="del">
          <ac:chgData name="Emily Cook" userId="a212801e4c6c0cd6" providerId="LiveId" clId="{1433879C-296B-4E00-9182-44A5C2B2E80F}" dt="2022-04-11T00:01:25.017" v="1" actId="478"/>
          <ac:picMkLst>
            <pc:docMk/>
            <pc:sldMk cId="2510695647" sldId="256"/>
            <ac:picMk id="23" creationId="{0DD83C9B-CA52-4F04-ADC0-60066EC798FE}"/>
          </ac:picMkLst>
        </pc:picChg>
        <pc:picChg chg="del">
          <ac:chgData name="Emily Cook" userId="a212801e4c6c0cd6" providerId="LiveId" clId="{1433879C-296B-4E00-9182-44A5C2B2E80F}" dt="2022-04-11T00:01:26.461" v="2" actId="478"/>
          <ac:picMkLst>
            <pc:docMk/>
            <pc:sldMk cId="2510695647" sldId="256"/>
            <ac:picMk id="26" creationId="{B904601B-E224-414E-A34B-678148C5B798}"/>
          </ac:picMkLst>
        </pc:picChg>
        <pc:picChg chg="del">
          <ac:chgData name="Emily Cook" userId="a212801e4c6c0cd6" providerId="LiveId" clId="{1433879C-296B-4E00-9182-44A5C2B2E80F}" dt="2022-04-11T00:01:30.110" v="6" actId="478"/>
          <ac:picMkLst>
            <pc:docMk/>
            <pc:sldMk cId="2510695647" sldId="256"/>
            <ac:picMk id="27" creationId="{6E8AAD79-018F-4FDB-B16F-2443010FBF03}"/>
          </ac:picMkLst>
        </pc:picChg>
        <pc:picChg chg="del">
          <ac:chgData name="Emily Cook" userId="a212801e4c6c0cd6" providerId="LiveId" clId="{1433879C-296B-4E00-9182-44A5C2B2E80F}" dt="2022-04-11T00:01:28.110" v="4" actId="478"/>
          <ac:picMkLst>
            <pc:docMk/>
            <pc:sldMk cId="2510695647" sldId="256"/>
            <ac:picMk id="28" creationId="{A44F3E36-4B34-49FB-A175-C330BA5222B0}"/>
          </ac:picMkLst>
        </pc:picChg>
        <pc:picChg chg="del">
          <ac:chgData name="Emily Cook" userId="a212801e4c6c0cd6" providerId="LiveId" clId="{1433879C-296B-4E00-9182-44A5C2B2E80F}" dt="2022-04-11T00:01:39.169" v="13" actId="478"/>
          <ac:picMkLst>
            <pc:docMk/>
            <pc:sldMk cId="2510695647" sldId="256"/>
            <ac:picMk id="29" creationId="{9557518F-A939-42BE-B991-214CCA766AB8}"/>
          </ac:picMkLst>
        </pc:picChg>
        <pc:picChg chg="del">
          <ac:chgData name="Emily Cook" userId="a212801e4c6c0cd6" providerId="LiveId" clId="{1433879C-296B-4E00-9182-44A5C2B2E80F}" dt="2022-04-11T00:01:31.146" v="7" actId="478"/>
          <ac:picMkLst>
            <pc:docMk/>
            <pc:sldMk cId="2510695647" sldId="256"/>
            <ac:picMk id="30" creationId="{17D3BE33-C1EA-4C59-A47E-BF4F305C0CEE}"/>
          </ac:picMkLst>
        </pc:picChg>
        <pc:picChg chg="del">
          <ac:chgData name="Emily Cook" userId="a212801e4c6c0cd6" providerId="LiveId" clId="{1433879C-296B-4E00-9182-44A5C2B2E80F}" dt="2022-04-11T00:01:32.823" v="9" actId="478"/>
          <ac:picMkLst>
            <pc:docMk/>
            <pc:sldMk cId="2510695647" sldId="256"/>
            <ac:picMk id="31" creationId="{5E1A8DDA-D5C3-47E4-9918-62DC4C89E1F4}"/>
          </ac:picMkLst>
        </pc:picChg>
        <pc:picChg chg="del">
          <ac:chgData name="Emily Cook" userId="a212801e4c6c0cd6" providerId="LiveId" clId="{1433879C-296B-4E00-9182-44A5C2B2E80F}" dt="2022-04-11T00:01:27.325" v="3" actId="478"/>
          <ac:picMkLst>
            <pc:docMk/>
            <pc:sldMk cId="2510695647" sldId="256"/>
            <ac:picMk id="32" creationId="{42586940-2DA5-42B1-9B28-2F12DFCCB429}"/>
          </ac:picMkLst>
        </pc:picChg>
        <pc:picChg chg="del">
          <ac:chgData name="Emily Cook" userId="a212801e4c6c0cd6" providerId="LiveId" clId="{1433879C-296B-4E00-9182-44A5C2B2E80F}" dt="2022-04-11T00:01:28.866" v="5" actId="478"/>
          <ac:picMkLst>
            <pc:docMk/>
            <pc:sldMk cId="2510695647" sldId="256"/>
            <ac:picMk id="33" creationId="{B6ED1C78-65A7-433A-8D19-687829AC6433}"/>
          </ac:picMkLst>
        </pc:picChg>
        <pc:picChg chg="del">
          <ac:chgData name="Emily Cook" userId="a212801e4c6c0cd6" providerId="LiveId" clId="{1433879C-296B-4E00-9182-44A5C2B2E80F}" dt="2022-04-11T00:01:33.839" v="10" actId="478"/>
          <ac:picMkLst>
            <pc:docMk/>
            <pc:sldMk cId="2510695647" sldId="256"/>
            <ac:picMk id="34" creationId="{0817D1EA-8424-4414-9B56-A2597AFEEC50}"/>
          </ac:picMkLst>
        </pc:picChg>
        <pc:picChg chg="del">
          <ac:chgData name="Emily Cook" userId="a212801e4c6c0cd6" providerId="LiveId" clId="{1433879C-296B-4E00-9182-44A5C2B2E80F}" dt="2022-04-11T00:01:32.241" v="8" actId="478"/>
          <ac:picMkLst>
            <pc:docMk/>
            <pc:sldMk cId="2510695647" sldId="256"/>
            <ac:picMk id="35" creationId="{B61CD2B9-F087-4BF0-9258-91FDEDFC7EA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BEE962-1884-4F2A-8001-5419500FA93F}" type="datetimeFigureOut">
              <a:rPr lang="en-US" smtClean="0"/>
              <a:t>4/24/2022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3F7EA0-A63E-4051-92C2-3563C5D986F5}" type="slidenum">
              <a:rPr lang="en-US" smtClean="0"/>
              <a:t>‹#›</a:t>
            </a:fld>
            <a:endParaRPr lang="en-US"/>
          </a:p>
        </p:txBody>
      </p:sp>
    </p:spTree>
    <p:extLst>
      <p:ext uri="{BB962C8B-B14F-4D97-AF65-F5344CB8AC3E}">
        <p14:creationId xmlns:p14="http://schemas.microsoft.com/office/powerpoint/2010/main" val="1107806971"/>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3F7EA0-A63E-4051-92C2-3563C5D986F5}" type="slidenum">
              <a:rPr lang="en-US" smtClean="0"/>
              <a:t>1</a:t>
            </a:fld>
            <a:endParaRPr lang="en-US"/>
          </a:p>
        </p:txBody>
      </p:sp>
    </p:spTree>
    <p:extLst>
      <p:ext uri="{BB962C8B-B14F-4D97-AF65-F5344CB8AC3E}">
        <p14:creationId xmlns:p14="http://schemas.microsoft.com/office/powerpoint/2010/main" val="3270832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361CF4-FEC5-4AB2-AB5C-522A584D5A28}"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23F48-C5CB-4123-A1EC-7CB43AE842F9}" type="slidenum">
              <a:rPr lang="en-US" smtClean="0"/>
              <a:t>‹#›</a:t>
            </a:fld>
            <a:endParaRPr lang="en-US"/>
          </a:p>
        </p:txBody>
      </p:sp>
    </p:spTree>
    <p:extLst>
      <p:ext uri="{BB962C8B-B14F-4D97-AF65-F5344CB8AC3E}">
        <p14:creationId xmlns:p14="http://schemas.microsoft.com/office/powerpoint/2010/main" val="2546663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1CF4-FEC5-4AB2-AB5C-522A584D5A28}"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23F48-C5CB-4123-A1EC-7CB43AE842F9}" type="slidenum">
              <a:rPr lang="en-US" smtClean="0"/>
              <a:t>‹#›</a:t>
            </a:fld>
            <a:endParaRPr lang="en-US"/>
          </a:p>
        </p:txBody>
      </p:sp>
    </p:spTree>
    <p:extLst>
      <p:ext uri="{BB962C8B-B14F-4D97-AF65-F5344CB8AC3E}">
        <p14:creationId xmlns:p14="http://schemas.microsoft.com/office/powerpoint/2010/main" val="2055938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1CF4-FEC5-4AB2-AB5C-522A584D5A28}"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23F48-C5CB-4123-A1EC-7CB43AE842F9}" type="slidenum">
              <a:rPr lang="en-US" smtClean="0"/>
              <a:t>‹#›</a:t>
            </a:fld>
            <a:endParaRPr lang="en-US"/>
          </a:p>
        </p:txBody>
      </p:sp>
    </p:spTree>
    <p:extLst>
      <p:ext uri="{BB962C8B-B14F-4D97-AF65-F5344CB8AC3E}">
        <p14:creationId xmlns:p14="http://schemas.microsoft.com/office/powerpoint/2010/main" val="372252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1CF4-FEC5-4AB2-AB5C-522A584D5A28}"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23F48-C5CB-4123-A1EC-7CB43AE842F9}" type="slidenum">
              <a:rPr lang="en-US" smtClean="0"/>
              <a:t>‹#›</a:t>
            </a:fld>
            <a:endParaRPr lang="en-US"/>
          </a:p>
        </p:txBody>
      </p:sp>
    </p:spTree>
    <p:extLst>
      <p:ext uri="{BB962C8B-B14F-4D97-AF65-F5344CB8AC3E}">
        <p14:creationId xmlns:p14="http://schemas.microsoft.com/office/powerpoint/2010/main" val="1484221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361CF4-FEC5-4AB2-AB5C-522A584D5A28}" type="datetimeFigureOut">
              <a:rPr lang="en-US" smtClean="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23F48-C5CB-4123-A1EC-7CB43AE842F9}" type="slidenum">
              <a:rPr lang="en-US" smtClean="0"/>
              <a:t>‹#›</a:t>
            </a:fld>
            <a:endParaRPr lang="en-US"/>
          </a:p>
        </p:txBody>
      </p:sp>
    </p:spTree>
    <p:extLst>
      <p:ext uri="{BB962C8B-B14F-4D97-AF65-F5344CB8AC3E}">
        <p14:creationId xmlns:p14="http://schemas.microsoft.com/office/powerpoint/2010/main" val="2102061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361CF4-FEC5-4AB2-AB5C-522A584D5A28}" type="datetimeFigureOut">
              <a:rPr lang="en-US" smtClean="0"/>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23F48-C5CB-4123-A1EC-7CB43AE842F9}" type="slidenum">
              <a:rPr lang="en-US" smtClean="0"/>
              <a:t>‹#›</a:t>
            </a:fld>
            <a:endParaRPr lang="en-US"/>
          </a:p>
        </p:txBody>
      </p:sp>
    </p:spTree>
    <p:extLst>
      <p:ext uri="{BB962C8B-B14F-4D97-AF65-F5344CB8AC3E}">
        <p14:creationId xmlns:p14="http://schemas.microsoft.com/office/powerpoint/2010/main" val="1946888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361CF4-FEC5-4AB2-AB5C-522A584D5A28}" type="datetimeFigureOut">
              <a:rPr lang="en-US" smtClean="0"/>
              <a:t>4/24/2022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923F48-C5CB-4123-A1EC-7CB43AE842F9}" type="slidenum">
              <a:rPr lang="en-US" smtClean="0"/>
              <a:t>‹#›</a:t>
            </a:fld>
            <a:endParaRPr lang="en-US"/>
          </a:p>
        </p:txBody>
      </p:sp>
    </p:spTree>
    <p:extLst>
      <p:ext uri="{BB962C8B-B14F-4D97-AF65-F5344CB8AC3E}">
        <p14:creationId xmlns:p14="http://schemas.microsoft.com/office/powerpoint/2010/main" val="400244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361CF4-FEC5-4AB2-AB5C-522A584D5A28}" type="datetimeFigureOut">
              <a:rPr lang="en-US" smtClean="0"/>
              <a:t>4/24/2022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923F48-C5CB-4123-A1EC-7CB43AE842F9}" type="slidenum">
              <a:rPr lang="en-US" smtClean="0"/>
              <a:t>‹#›</a:t>
            </a:fld>
            <a:endParaRPr lang="en-US"/>
          </a:p>
        </p:txBody>
      </p:sp>
    </p:spTree>
    <p:extLst>
      <p:ext uri="{BB962C8B-B14F-4D97-AF65-F5344CB8AC3E}">
        <p14:creationId xmlns:p14="http://schemas.microsoft.com/office/powerpoint/2010/main" val="1723981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61CF4-FEC5-4AB2-AB5C-522A584D5A28}" type="datetimeFigureOut">
              <a:rPr lang="en-US" smtClean="0"/>
              <a:t>4/24/2022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923F48-C5CB-4123-A1EC-7CB43AE842F9}" type="slidenum">
              <a:rPr lang="en-US" smtClean="0"/>
              <a:t>‹#›</a:t>
            </a:fld>
            <a:endParaRPr lang="en-US"/>
          </a:p>
        </p:txBody>
      </p:sp>
    </p:spTree>
    <p:extLst>
      <p:ext uri="{BB962C8B-B14F-4D97-AF65-F5344CB8AC3E}">
        <p14:creationId xmlns:p14="http://schemas.microsoft.com/office/powerpoint/2010/main" val="68229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42361CF4-FEC5-4AB2-AB5C-522A584D5A28}" type="datetimeFigureOut">
              <a:rPr lang="en-US" smtClean="0"/>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23F48-C5CB-4123-A1EC-7CB43AE842F9}" type="slidenum">
              <a:rPr lang="en-US" smtClean="0"/>
              <a:t>‹#›</a:t>
            </a:fld>
            <a:endParaRPr lang="en-US"/>
          </a:p>
        </p:txBody>
      </p:sp>
    </p:spTree>
    <p:extLst>
      <p:ext uri="{BB962C8B-B14F-4D97-AF65-F5344CB8AC3E}">
        <p14:creationId xmlns:p14="http://schemas.microsoft.com/office/powerpoint/2010/main" val="576272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42361CF4-FEC5-4AB2-AB5C-522A584D5A28}" type="datetimeFigureOut">
              <a:rPr lang="en-US" smtClean="0"/>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23F48-C5CB-4123-A1EC-7CB43AE842F9}" type="slidenum">
              <a:rPr lang="en-US" smtClean="0"/>
              <a:t>‹#›</a:t>
            </a:fld>
            <a:endParaRPr lang="en-US"/>
          </a:p>
        </p:txBody>
      </p:sp>
    </p:spTree>
    <p:extLst>
      <p:ext uri="{BB962C8B-B14F-4D97-AF65-F5344CB8AC3E}">
        <p14:creationId xmlns:p14="http://schemas.microsoft.com/office/powerpoint/2010/main" val="41836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42361CF4-FEC5-4AB2-AB5C-522A584D5A28}" type="datetimeFigureOut">
              <a:rPr lang="en-US" smtClean="0"/>
              <a:t>4/24/2022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EE923F48-C5CB-4123-A1EC-7CB43AE842F9}" type="slidenum">
              <a:rPr lang="en-US" smtClean="0"/>
              <a:t>‹#›</a:t>
            </a:fld>
            <a:endParaRPr lang="en-US"/>
          </a:p>
        </p:txBody>
      </p:sp>
    </p:spTree>
    <p:extLst>
      <p:ext uri="{BB962C8B-B14F-4D97-AF65-F5344CB8AC3E}">
        <p14:creationId xmlns:p14="http://schemas.microsoft.com/office/powerpoint/2010/main" val="3254379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5000">
              <a:schemeClr val="bg1"/>
            </a:gs>
            <a:gs pos="0">
              <a:schemeClr val="tx1">
                <a:lumMod val="75000"/>
                <a:lumOff val="25000"/>
              </a:schemeClr>
            </a:gs>
          </a:gsLst>
          <a:lin ang="5400000" scaled="1"/>
        </a:gradFill>
        <a:effectLst/>
      </p:bgPr>
    </p:bg>
    <p:spTree>
      <p:nvGrpSpPr>
        <p:cNvPr id="1" name=""/>
        <p:cNvGrpSpPr/>
        <p:nvPr/>
      </p:nvGrpSpPr>
      <p:grpSpPr>
        <a:xfrm>
          <a:off x="0" y="0"/>
          <a:ext cx="0" cy="0"/>
          <a:chOff x="0" y="0"/>
          <a:chExt cx="0" cy="0"/>
        </a:xfrm>
      </p:grpSpPr>
      <p:pic>
        <p:nvPicPr>
          <p:cNvPr id="16" name="Picture 15" descr="A road with trees on the side&#10;&#10;Description automatically generated with medium confidence">
            <a:extLst>
              <a:ext uri="{FF2B5EF4-FFF2-40B4-BE49-F238E27FC236}">
                <a16:creationId xmlns:a16="http://schemas.microsoft.com/office/drawing/2014/main" id="{94F522B6-3E9F-4BE1-AE5D-726125489A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9487"/>
            <a:ext cx="43891200" cy="28983650"/>
          </a:xfrm>
          <a:prstGeom prst="rect">
            <a:avLst/>
          </a:prstGeom>
        </p:spPr>
      </p:pic>
      <p:sp>
        <p:nvSpPr>
          <p:cNvPr id="15" name="Rectangle 14">
            <a:extLst>
              <a:ext uri="{FF2B5EF4-FFF2-40B4-BE49-F238E27FC236}">
                <a16:creationId xmlns:a16="http://schemas.microsoft.com/office/drawing/2014/main" id="{8FC848C9-5B93-471C-B533-E9312230E8C3}"/>
              </a:ext>
            </a:extLst>
          </p:cNvPr>
          <p:cNvSpPr/>
          <p:nvPr/>
        </p:nvSpPr>
        <p:spPr>
          <a:xfrm>
            <a:off x="0" y="-14047"/>
            <a:ext cx="43891200" cy="4552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85;p13">
            <a:extLst>
              <a:ext uri="{FF2B5EF4-FFF2-40B4-BE49-F238E27FC236}">
                <a16:creationId xmlns:a16="http://schemas.microsoft.com/office/drawing/2014/main" id="{40DE3810-81B6-46A6-BF9E-B834B25D2A25}"/>
              </a:ext>
            </a:extLst>
          </p:cNvPr>
          <p:cNvSpPr txBox="1"/>
          <p:nvPr/>
        </p:nvSpPr>
        <p:spPr>
          <a:xfrm>
            <a:off x="394530" y="21515546"/>
            <a:ext cx="12182101" cy="11079794"/>
          </a:xfrm>
          <a:prstGeom prst="rect">
            <a:avLst/>
          </a:prstGeom>
          <a:solidFill>
            <a:schemeClr val="tx1">
              <a:alpha val="61000"/>
            </a:schemeClr>
          </a:solidFill>
          <a:ln w="28575" cap="flat" cmpd="sng">
            <a:solidFill>
              <a:srgbClr val="FFFFFF"/>
            </a:solidFill>
            <a:prstDash val="solid"/>
            <a:round/>
            <a:headEnd type="none" w="sm" len="sm"/>
            <a:tailEnd type="none" w="sm" len="sm"/>
          </a:ln>
        </p:spPr>
        <p:txBody>
          <a:bodyPr spcFirstLastPara="1" wrap="square" lIns="279325" tIns="47725" rIns="95325" bIns="47725" anchor="t" anchorCtr="0">
            <a:noAutofit/>
          </a:bodyPr>
          <a:lstStyle/>
          <a:p>
            <a:pPr marR="148590" algn="just"/>
            <a:r>
              <a:rPr lang="en" sz="5100" b="1" dirty="0">
                <a:solidFill>
                  <a:srgbClr val="FFFFFF"/>
                </a:solidFill>
              </a:rPr>
              <a:t>METHODS</a:t>
            </a:r>
          </a:p>
          <a:p>
            <a:pPr marR="148590" algn="just"/>
            <a:r>
              <a:rPr lang="en-US" sz="5000" dirty="0">
                <a:solidFill>
                  <a:srgbClr val="FFFFFF"/>
                </a:solidFill>
              </a:rPr>
              <a:t>I used a vehicle-based survey method to count roadkill. I used Google Earth to collect the coordinates of each individual roadkill documented in effort to prevent double counting. To control for time effects on roadkill presence, I alternated the direction of each survey, to the best my best of my abilities.</a:t>
            </a:r>
          </a:p>
          <a:p>
            <a:pPr marR="148590" algn="just"/>
            <a:endParaRPr lang="en-US" sz="5000" dirty="0">
              <a:solidFill>
                <a:srgbClr val="FFFFFF"/>
              </a:solidFill>
            </a:endParaRPr>
          </a:p>
          <a:p>
            <a:pPr marR="148590" algn="just"/>
            <a:r>
              <a:rPr lang="en-US" sz="5000" dirty="0">
                <a:solidFill>
                  <a:srgbClr val="FFFFFF"/>
                </a:solidFill>
              </a:rPr>
              <a:t>To quantify traffic levels, I counted passing vehicles over a 3-minute interval at two locations on each transect</a:t>
            </a:r>
            <a:r>
              <a:rPr lang="en-US" sz="5000">
                <a:solidFill>
                  <a:srgbClr val="FFFFFF"/>
                </a:solidFill>
              </a:rPr>
              <a:t>. </a:t>
            </a:r>
            <a:endParaRPr lang="en-US" sz="5000" dirty="0">
              <a:solidFill>
                <a:srgbClr val="FFFFFF"/>
              </a:solidFill>
            </a:endParaRPr>
          </a:p>
          <a:p>
            <a:pPr marR="148590" algn="just"/>
            <a:r>
              <a:rPr lang="en-US" sz="5000" dirty="0">
                <a:solidFill>
                  <a:srgbClr val="FFFFFF"/>
                </a:solidFill>
              </a:rPr>
              <a:t>To analyze my data, I used a standard t-test. </a:t>
            </a:r>
          </a:p>
          <a:p>
            <a:pPr marR="148590" algn="just"/>
            <a:endParaRPr lang="en-US" sz="5200" dirty="0">
              <a:solidFill>
                <a:srgbClr val="FFFFFF"/>
              </a:solidFill>
            </a:endParaRPr>
          </a:p>
          <a:p>
            <a:pPr marR="148590" algn="just"/>
            <a:endParaRPr lang="en" sz="5200" dirty="0">
              <a:solidFill>
                <a:srgbClr val="FFFFFF"/>
              </a:solidFill>
            </a:endParaRPr>
          </a:p>
          <a:p>
            <a:pPr marR="148590" algn="just"/>
            <a:endParaRPr lang="en" sz="5200" dirty="0">
              <a:solidFill>
                <a:srgbClr val="FFFFFF"/>
              </a:solidFill>
            </a:endParaRPr>
          </a:p>
          <a:p>
            <a:pPr marR="148590" algn="just"/>
            <a:endParaRPr lang="en" sz="5200" dirty="0">
              <a:solidFill>
                <a:srgbClr val="FFFFFF"/>
              </a:solidFill>
            </a:endParaRPr>
          </a:p>
        </p:txBody>
      </p:sp>
      <p:sp>
        <p:nvSpPr>
          <p:cNvPr id="5" name="Google Shape;86;p13">
            <a:extLst>
              <a:ext uri="{FF2B5EF4-FFF2-40B4-BE49-F238E27FC236}">
                <a16:creationId xmlns:a16="http://schemas.microsoft.com/office/drawing/2014/main" id="{03B43160-680E-4D27-AF72-C0F35AB8841B}"/>
              </a:ext>
            </a:extLst>
          </p:cNvPr>
          <p:cNvSpPr txBox="1"/>
          <p:nvPr/>
        </p:nvSpPr>
        <p:spPr>
          <a:xfrm>
            <a:off x="30952170" y="4719455"/>
            <a:ext cx="12204458" cy="8940879"/>
          </a:xfrm>
          <a:prstGeom prst="rect">
            <a:avLst/>
          </a:prstGeom>
          <a:solidFill>
            <a:schemeClr val="tx1">
              <a:alpha val="61000"/>
            </a:schemeClr>
          </a:solidFill>
          <a:ln w="2857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171450" marR="228600" algn="just"/>
            <a:r>
              <a:rPr lang="en" sz="5100" b="1" dirty="0">
                <a:solidFill>
                  <a:srgbClr val="FFFFFF"/>
                </a:solidFill>
              </a:rPr>
              <a:t>RESULTS</a:t>
            </a:r>
            <a:endParaRPr sz="5100" dirty="0">
              <a:solidFill>
                <a:srgbClr val="FFFFFF"/>
              </a:solidFill>
            </a:endParaRPr>
          </a:p>
          <a:p>
            <a:pPr marL="171450" marR="228600" algn="just"/>
            <a:r>
              <a:rPr lang="en-US" sz="5000" dirty="0">
                <a:solidFill>
                  <a:srgbClr val="FFFFFF"/>
                </a:solidFill>
              </a:rPr>
              <a:t>I found no significant difference in roadkill abundance between the urban and rural highway transects (Fig. 1, t-value = 0.97, df = 16, P = 0.17). </a:t>
            </a:r>
          </a:p>
          <a:p>
            <a:pPr marL="171450" marR="228600" algn="just"/>
            <a:endParaRPr lang="en-US" sz="5000" dirty="0">
              <a:solidFill>
                <a:srgbClr val="FFFFFF"/>
              </a:solidFill>
            </a:endParaRPr>
          </a:p>
          <a:p>
            <a:pPr marL="171450" marR="228600" algn="just"/>
            <a:r>
              <a:rPr lang="en-US" sz="5000" dirty="0">
                <a:solidFill>
                  <a:srgbClr val="FFFFFF"/>
                </a:solidFill>
              </a:rPr>
              <a:t>Despite there being no real difference in the amount of roadkill, traffic levels on the urban transect had roughly 5x the number of cars compared to the rural transect (Fig. 2, t-value = 3.86, df = 3, P = 0.02). </a:t>
            </a:r>
            <a:endParaRPr sz="5200" dirty="0">
              <a:solidFill>
                <a:srgbClr val="FFFFFF"/>
              </a:solidFill>
            </a:endParaRPr>
          </a:p>
          <a:p>
            <a:pPr marL="457200" algn="just"/>
            <a:endParaRPr dirty="0">
              <a:solidFill>
                <a:srgbClr val="FFFFFF"/>
              </a:solidFill>
            </a:endParaRPr>
          </a:p>
        </p:txBody>
      </p:sp>
      <p:sp>
        <p:nvSpPr>
          <p:cNvPr id="6" name="Google Shape;87;p13">
            <a:extLst>
              <a:ext uri="{FF2B5EF4-FFF2-40B4-BE49-F238E27FC236}">
                <a16:creationId xmlns:a16="http://schemas.microsoft.com/office/drawing/2014/main" id="{F8377FE7-4E62-4433-8F52-AE13173B7825}"/>
              </a:ext>
            </a:extLst>
          </p:cNvPr>
          <p:cNvSpPr txBox="1"/>
          <p:nvPr/>
        </p:nvSpPr>
        <p:spPr>
          <a:xfrm>
            <a:off x="394531" y="4719455"/>
            <a:ext cx="12182101" cy="16358294"/>
          </a:xfrm>
          <a:prstGeom prst="rect">
            <a:avLst/>
          </a:prstGeom>
          <a:solidFill>
            <a:schemeClr val="tx1">
              <a:alpha val="61000"/>
            </a:schemeClr>
          </a:solidFill>
          <a:ln w="2857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228600" marR="182880" algn="just"/>
            <a:r>
              <a:rPr lang="en" sz="5100" b="1" dirty="0">
                <a:solidFill>
                  <a:srgbClr val="FFFFFF"/>
                </a:solidFill>
              </a:rPr>
              <a:t>INTRODUCTION </a:t>
            </a:r>
          </a:p>
          <a:p>
            <a:pPr marL="228600" marR="182880" algn="just"/>
            <a:r>
              <a:rPr lang="en-US" sz="5000" dirty="0">
                <a:solidFill>
                  <a:srgbClr val="FFFFFF"/>
                </a:solidFill>
              </a:rPr>
              <a:t>The biggest impact of roads on wildlife is roadkill; roughly 1 million vertebrates are killed each day in the United States (Forman and Alexander 1998, Huijser et al. 2008). As human population growth increases, roads are constructed to accommodate the masses of humans traveling throughout the landscape in their vehicles (Forman and Alexander 1998, Snyder 2014). Occurrence of wildlife vehicle collisions in the city of Arcata is high because it is the urbanized microcosm of a massive, forested landscape filled with wildlife. </a:t>
            </a:r>
          </a:p>
          <a:p>
            <a:pPr marL="228600" marR="182880" algn="just"/>
            <a:endParaRPr lang="en-US" sz="5000" dirty="0">
              <a:solidFill>
                <a:srgbClr val="FFFFFF"/>
              </a:solidFill>
            </a:endParaRPr>
          </a:p>
          <a:p>
            <a:pPr marL="228600" marR="182880" algn="just"/>
            <a:r>
              <a:rPr lang="en-US" sz="5000" dirty="0">
                <a:solidFill>
                  <a:srgbClr val="FFFFFF"/>
                </a:solidFill>
              </a:rPr>
              <a:t>For my study I predicted that an urban highway would have greater roadkill abundance because of increased traffic levels due to surrounding road density in comparison to a rural highway with lower levels traffic. </a:t>
            </a:r>
          </a:p>
        </p:txBody>
      </p:sp>
      <p:sp>
        <p:nvSpPr>
          <p:cNvPr id="7" name="Google Shape;88;p13">
            <a:extLst>
              <a:ext uri="{FF2B5EF4-FFF2-40B4-BE49-F238E27FC236}">
                <a16:creationId xmlns:a16="http://schemas.microsoft.com/office/drawing/2014/main" id="{4420E424-38D6-433D-ACFA-7924D1CEEE5F}"/>
              </a:ext>
            </a:extLst>
          </p:cNvPr>
          <p:cNvSpPr txBox="1"/>
          <p:nvPr/>
        </p:nvSpPr>
        <p:spPr>
          <a:xfrm>
            <a:off x="30948760" y="14183192"/>
            <a:ext cx="12182101" cy="14685722"/>
          </a:xfrm>
          <a:prstGeom prst="rect">
            <a:avLst/>
          </a:prstGeom>
          <a:solidFill>
            <a:schemeClr val="tx1">
              <a:alpha val="61000"/>
            </a:schemeClr>
          </a:solidFill>
          <a:ln w="2857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228600" marR="228600" algn="just"/>
            <a:r>
              <a:rPr lang="en" sz="5100" b="1" dirty="0">
                <a:solidFill>
                  <a:schemeClr val="lt1"/>
                </a:solidFill>
              </a:rPr>
              <a:t>DISCUSSION</a:t>
            </a:r>
            <a:endParaRPr lang="en-US" sz="5100" dirty="0">
              <a:solidFill>
                <a:schemeClr val="lt1"/>
              </a:solidFill>
            </a:endParaRPr>
          </a:p>
          <a:p>
            <a:pPr marL="228600" marR="228600" algn="just"/>
            <a:r>
              <a:rPr lang="en-US" sz="5000" dirty="0">
                <a:solidFill>
                  <a:schemeClr val="lt1"/>
                </a:solidFill>
              </a:rPr>
              <a:t>Road density did not appear to have any effect on roadkill abundance. The results did not fully support the predictions I made before the study was conducted, there was no significant difference in the amount of roadkill between the urban and rural transects. However, my hypothesis did account for the drastic difference in average vehicle count between the two transects due to road density.</a:t>
            </a:r>
          </a:p>
          <a:p>
            <a:pPr marL="228600" marR="228600" algn="just"/>
            <a:endParaRPr lang="en-US" sz="5000" dirty="0">
              <a:solidFill>
                <a:schemeClr val="lt1"/>
              </a:solidFill>
            </a:endParaRPr>
          </a:p>
          <a:p>
            <a:pPr marL="228600" marR="228600" algn="just"/>
            <a:r>
              <a:rPr lang="en-US" sz="5000" dirty="0">
                <a:solidFill>
                  <a:schemeClr val="lt1"/>
                </a:solidFill>
              </a:rPr>
              <a:t>Possible reasons for these results: Higher traffic levels may detour animals from attempting to cross the highway (Jacobson et al. 2016). Because of high traffic levels my view was obstructed by other vehicles on the road making it more likely to miss new roadkill (Collison 2013). </a:t>
            </a:r>
          </a:p>
          <a:p>
            <a:pPr marL="228600" marR="228600" algn="just"/>
            <a:endParaRPr lang="en-US" sz="5300" dirty="0">
              <a:solidFill>
                <a:schemeClr val="lt1"/>
              </a:solidFill>
            </a:endParaRPr>
          </a:p>
        </p:txBody>
      </p:sp>
      <p:sp>
        <p:nvSpPr>
          <p:cNvPr id="11" name="Google Shape;92;p13">
            <a:extLst>
              <a:ext uri="{FF2B5EF4-FFF2-40B4-BE49-F238E27FC236}">
                <a16:creationId xmlns:a16="http://schemas.microsoft.com/office/drawing/2014/main" id="{8C36B779-3C39-4FAD-A7E7-028FC6898DC8}"/>
              </a:ext>
            </a:extLst>
          </p:cNvPr>
          <p:cNvSpPr txBox="1"/>
          <p:nvPr/>
        </p:nvSpPr>
        <p:spPr>
          <a:xfrm>
            <a:off x="18936534" y="2023505"/>
            <a:ext cx="5652323" cy="2015906"/>
          </a:xfrm>
          <a:prstGeom prst="rect">
            <a:avLst/>
          </a:prstGeom>
          <a:noFill/>
          <a:ln>
            <a:noFill/>
          </a:ln>
        </p:spPr>
        <p:txBody>
          <a:bodyPr spcFirstLastPara="1" wrap="square" lIns="91425" tIns="91425" rIns="91425" bIns="91425" anchor="t" anchorCtr="0">
            <a:spAutoFit/>
          </a:bodyPr>
          <a:lstStyle/>
          <a:p>
            <a:pPr algn="ctr"/>
            <a:r>
              <a:rPr lang="en" sz="4700" dirty="0">
                <a:solidFill>
                  <a:schemeClr val="lt1"/>
                </a:solidFill>
              </a:rPr>
              <a:t>Emily D. Cook</a:t>
            </a:r>
          </a:p>
          <a:p>
            <a:pPr algn="ctr"/>
            <a:r>
              <a:rPr lang="en" sz="3200" dirty="0">
                <a:solidFill>
                  <a:schemeClr val="lt1"/>
                </a:solidFill>
              </a:rPr>
              <a:t>edc53@humboldt.edu</a:t>
            </a:r>
            <a:r>
              <a:rPr lang="en" sz="4000" dirty="0">
                <a:solidFill>
                  <a:schemeClr val="lt1"/>
                </a:solidFill>
              </a:rPr>
              <a:t> </a:t>
            </a:r>
            <a:endParaRPr lang="en-US" sz="4000" baseline="30000" dirty="0">
              <a:solidFill>
                <a:schemeClr val="lt1"/>
              </a:solidFill>
            </a:endParaRPr>
          </a:p>
          <a:p>
            <a:pPr algn="ctr"/>
            <a:r>
              <a:rPr lang="en-US" sz="3200" dirty="0">
                <a:solidFill>
                  <a:schemeClr val="lt1"/>
                </a:solidFill>
              </a:rPr>
              <a:t>Cal Poly Humboldt, Wildlife</a:t>
            </a:r>
          </a:p>
        </p:txBody>
      </p:sp>
      <p:sp>
        <p:nvSpPr>
          <p:cNvPr id="14" name="Google Shape;95;p13">
            <a:extLst>
              <a:ext uri="{FF2B5EF4-FFF2-40B4-BE49-F238E27FC236}">
                <a16:creationId xmlns:a16="http://schemas.microsoft.com/office/drawing/2014/main" id="{83628F1E-0A66-4E27-A7E4-26A7E4384869}"/>
              </a:ext>
            </a:extLst>
          </p:cNvPr>
          <p:cNvSpPr txBox="1"/>
          <p:nvPr/>
        </p:nvSpPr>
        <p:spPr>
          <a:xfrm>
            <a:off x="-157137" y="71898"/>
            <a:ext cx="43891200" cy="1954351"/>
          </a:xfrm>
          <a:prstGeom prst="rect">
            <a:avLst/>
          </a:prstGeom>
          <a:noFill/>
          <a:ln>
            <a:noFill/>
          </a:ln>
        </p:spPr>
        <p:txBody>
          <a:bodyPr spcFirstLastPara="1" wrap="square" lIns="91425" tIns="91425" rIns="91425" bIns="91425" anchor="t" anchorCtr="0">
            <a:spAutoFit/>
          </a:bodyPr>
          <a:lstStyle/>
          <a:p>
            <a:pPr algn="ctr"/>
            <a:r>
              <a:rPr lang="en" sz="11500" dirty="0">
                <a:solidFill>
                  <a:schemeClr val="lt1"/>
                </a:solidFill>
              </a:rPr>
              <a:t>Comparing Roadkill Abundance Between Urban and Rural Transects </a:t>
            </a:r>
            <a:endParaRPr sz="11500" dirty="0">
              <a:solidFill>
                <a:schemeClr val="lt1"/>
              </a:solidFill>
            </a:endParaRPr>
          </a:p>
        </p:txBody>
      </p:sp>
      <p:sp>
        <p:nvSpPr>
          <p:cNvPr id="13" name="TextBox 12">
            <a:extLst>
              <a:ext uri="{FF2B5EF4-FFF2-40B4-BE49-F238E27FC236}">
                <a16:creationId xmlns:a16="http://schemas.microsoft.com/office/drawing/2014/main" id="{06FA10FE-9509-4ED8-8DF7-AD2C84314EF9}"/>
              </a:ext>
            </a:extLst>
          </p:cNvPr>
          <p:cNvSpPr txBox="1"/>
          <p:nvPr/>
        </p:nvSpPr>
        <p:spPr>
          <a:xfrm>
            <a:off x="14211200" y="16355199"/>
            <a:ext cx="15154526" cy="1938992"/>
          </a:xfrm>
          <a:prstGeom prst="rect">
            <a:avLst/>
          </a:prstGeom>
          <a:solidFill>
            <a:schemeClr val="tx1">
              <a:alpha val="61000"/>
            </a:schemeClr>
          </a:solidFill>
          <a:ln w="15875">
            <a:solidFill>
              <a:schemeClr val="bg1"/>
            </a:solidFill>
          </a:ln>
        </p:spPr>
        <p:txBody>
          <a:bodyPr wrap="square" rtlCol="0">
            <a:spAutoFit/>
          </a:bodyPr>
          <a:lstStyle/>
          <a:p>
            <a:r>
              <a:rPr lang="en-US" sz="4000" dirty="0">
                <a:solidFill>
                  <a:schemeClr val="bg1"/>
                </a:solidFill>
              </a:rPr>
              <a:t>Figure 1.  Average  roadkill abundance  shows no significant difference between the urban and rural highway transects (t-value = 0.97, df = 16, P = 0.17).</a:t>
            </a:r>
          </a:p>
        </p:txBody>
      </p:sp>
      <p:sp>
        <p:nvSpPr>
          <p:cNvPr id="17" name="TextBox 16">
            <a:extLst>
              <a:ext uri="{FF2B5EF4-FFF2-40B4-BE49-F238E27FC236}">
                <a16:creationId xmlns:a16="http://schemas.microsoft.com/office/drawing/2014/main" id="{879AF7E0-AD4B-4CA1-9F69-5C748AF7B24E}"/>
              </a:ext>
            </a:extLst>
          </p:cNvPr>
          <p:cNvSpPr txBox="1"/>
          <p:nvPr/>
        </p:nvSpPr>
        <p:spPr>
          <a:xfrm>
            <a:off x="14211201" y="30493718"/>
            <a:ext cx="15154526" cy="1938992"/>
          </a:xfrm>
          <a:prstGeom prst="rect">
            <a:avLst/>
          </a:prstGeom>
          <a:solidFill>
            <a:schemeClr val="tx1">
              <a:alpha val="61000"/>
            </a:schemeClr>
          </a:solidFill>
          <a:ln w="15875">
            <a:solidFill>
              <a:schemeClr val="bg1"/>
            </a:solidFill>
          </a:ln>
        </p:spPr>
        <p:txBody>
          <a:bodyPr wrap="square" rtlCol="0">
            <a:spAutoFit/>
          </a:bodyPr>
          <a:lstStyle/>
          <a:p>
            <a:r>
              <a:rPr lang="en-US" sz="4000" dirty="0">
                <a:solidFill>
                  <a:schemeClr val="bg1"/>
                </a:solidFill>
              </a:rPr>
              <a:t>Figure 2.  The average number of vehicles during a three-minute time span shows a significant difference between the urban and rural highway transects  (t-value = 3.86, df = 3, P </a:t>
            </a:r>
            <a:r>
              <a:rPr lang="en-US" sz="4000">
                <a:solidFill>
                  <a:schemeClr val="bg1"/>
                </a:solidFill>
              </a:rPr>
              <a:t>= 0.02). </a:t>
            </a:r>
            <a:endParaRPr lang="en-US" sz="4000" dirty="0">
              <a:solidFill>
                <a:schemeClr val="bg1"/>
              </a:solidFill>
            </a:endParaRPr>
          </a:p>
        </p:txBody>
      </p:sp>
      <p:sp>
        <p:nvSpPr>
          <p:cNvPr id="2" name="TextBox 1">
            <a:extLst>
              <a:ext uri="{FF2B5EF4-FFF2-40B4-BE49-F238E27FC236}">
                <a16:creationId xmlns:a16="http://schemas.microsoft.com/office/drawing/2014/main" id="{4E29AC3E-FC82-4323-8ADE-255CC3DB53C6}"/>
              </a:ext>
            </a:extLst>
          </p:cNvPr>
          <p:cNvSpPr txBox="1"/>
          <p:nvPr/>
        </p:nvSpPr>
        <p:spPr>
          <a:xfrm>
            <a:off x="30945310" y="29271353"/>
            <a:ext cx="12182100" cy="3323987"/>
          </a:xfrm>
          <a:prstGeom prst="rect">
            <a:avLst/>
          </a:prstGeom>
          <a:solidFill>
            <a:schemeClr val="tx1">
              <a:alpha val="64000"/>
            </a:schemeClr>
          </a:solidFill>
          <a:ln w="15875">
            <a:solidFill>
              <a:schemeClr val="bg1"/>
            </a:solidFill>
          </a:ln>
        </p:spPr>
        <p:txBody>
          <a:bodyPr wrap="square" rtlCol="0">
            <a:spAutoFit/>
          </a:bodyPr>
          <a:lstStyle/>
          <a:p>
            <a:r>
              <a:rPr lang="en-US" sz="1700" b="1" dirty="0">
                <a:solidFill>
                  <a:schemeClr val="bg1"/>
                </a:solidFill>
              </a:rPr>
              <a:t>Work Cited</a:t>
            </a:r>
          </a:p>
          <a:p>
            <a:r>
              <a:rPr lang="en-US" sz="1600" dirty="0">
                <a:solidFill>
                  <a:schemeClr val="bg1"/>
                </a:solidFill>
              </a:rPr>
              <a:t>Forman, R. T., and L. E. Alexander. 1998. Roads and their major ecological effects. Annual Review of Ecology and Systematics 29:207-231.</a:t>
            </a:r>
          </a:p>
          <a:p>
            <a:pPr marL="228600" indent="-228600"/>
            <a:r>
              <a:rPr lang="en-US" sz="1600" dirty="0">
                <a:solidFill>
                  <a:schemeClr val="bg1"/>
                </a:solidFill>
              </a:rPr>
              <a:t>Huijser, M. P., P. McGowan, A. P. Clevenger, R. Ament, W. T. Institute, and I. L. Berger. 2008. Wildlife-vehicle collision reduction study: best practices manual: Report to Congress.</a:t>
            </a:r>
          </a:p>
          <a:p>
            <a:pPr marL="228600" indent="-228600"/>
            <a:r>
              <a:rPr lang="en-US" sz="1600" dirty="0">
                <a:solidFill>
                  <a:schemeClr val="bg1"/>
                </a:solidFill>
              </a:rPr>
              <a:t>Snyder, S. A. 2014. Examining the impacts of state route 101 on wildlife using roadkill surveys and remote cameras. Thesis, California Polytechnic State University, San Luis Obispo, California, USA. 98 p. </a:t>
            </a:r>
          </a:p>
          <a:p>
            <a:pPr marL="231775" marR="0" indent="-231775">
              <a:spcBef>
                <a:spcPts val="0"/>
              </a:spcBef>
            </a:pPr>
            <a:r>
              <a:rPr lang="en-US" sz="1600" dirty="0">
                <a:solidFill>
                  <a:schemeClr val="bg1"/>
                </a:solidFill>
                <a:effectLst/>
                <a:latin typeface="AdvOT678fd422"/>
                <a:ea typeface="Calibri" panose="020F0502020204030204" pitchFamily="34" charset="0"/>
                <a:cs typeface="AdvOT678fd422"/>
              </a:rPr>
              <a:t>Jacobson, S.L., L.L. Bliss-Ketchum, C.E. de Rivera, and W.P. Smith. 2016. A behavior-based framework for assessing barrier effects to wildlife from vehicle traffic volume. Ecosphere 7(40): 1</a:t>
            </a:r>
            <a:r>
              <a:rPr lang="en-US" sz="1600" dirty="0">
                <a:solidFill>
                  <a:schemeClr val="bg1"/>
                </a:solidFill>
                <a:effectLst/>
                <a:latin typeface="AdvOT678fd422+20"/>
                <a:ea typeface="Calibri" panose="020F0502020204030204" pitchFamily="34" charset="0"/>
                <a:cs typeface="AdvOT678fd422+20"/>
              </a:rPr>
              <a:t>–</a:t>
            </a:r>
            <a:r>
              <a:rPr lang="en-US" sz="1600" dirty="0">
                <a:solidFill>
                  <a:schemeClr val="bg1"/>
                </a:solidFill>
                <a:effectLst/>
                <a:latin typeface="AdvOT678fd422"/>
                <a:ea typeface="Calibri" panose="020F0502020204030204" pitchFamily="34" charset="0"/>
                <a:cs typeface="AdvOT678fd422"/>
              </a:rPr>
              <a:t>15. </a:t>
            </a:r>
          </a:p>
          <a:p>
            <a:pPr marL="231775" marR="0" indent="-231775">
              <a:spcBef>
                <a:spcPts val="0"/>
              </a:spcBef>
            </a:pPr>
            <a:r>
              <a:rPr lang="en-US" sz="1600" dirty="0">
                <a:solidFill>
                  <a:schemeClr val="bg1"/>
                </a:solidFill>
                <a:effectLst/>
                <a:latin typeface="AdvOT678fd422"/>
                <a:ea typeface="Calibri" panose="020F0502020204030204" pitchFamily="34" charset="0"/>
                <a:cs typeface="AdvOT678fd422"/>
              </a:rPr>
              <a:t>Collinson, W.J. 2013. A standardized protocol for roadkill detection and the determinants of roadkill in the greater Mapungubwe transfrontier conservation area, Limpopo Province, South Africa. Thesis, Rhodes University, Grahamstown, South Africa.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700" b="1" dirty="0">
                <a:solidFill>
                  <a:schemeClr val="bg1"/>
                </a:solidFill>
              </a:rPr>
              <a:t>Acknowledgements</a:t>
            </a:r>
          </a:p>
          <a:p>
            <a:r>
              <a:rPr lang="en-US" sz="1600" dirty="0">
                <a:solidFill>
                  <a:schemeClr val="bg1"/>
                </a:solidFill>
              </a:rPr>
              <a:t>I’d like to thank Dr. Mahoney for his support and guidance in helping me complete my project this semester, and Aliah Guerrero and Sophia Nielsen for helping me with data collection.</a:t>
            </a:r>
          </a:p>
        </p:txBody>
      </p:sp>
      <p:grpSp>
        <p:nvGrpSpPr>
          <p:cNvPr id="22" name="Group 21">
            <a:extLst>
              <a:ext uri="{FF2B5EF4-FFF2-40B4-BE49-F238E27FC236}">
                <a16:creationId xmlns:a16="http://schemas.microsoft.com/office/drawing/2014/main" id="{AD4CFCDF-7625-4684-A433-1F1C8608CA6C}"/>
              </a:ext>
            </a:extLst>
          </p:cNvPr>
          <p:cNvGrpSpPr/>
          <p:nvPr/>
        </p:nvGrpSpPr>
        <p:grpSpPr>
          <a:xfrm>
            <a:off x="14211200" y="4998218"/>
            <a:ext cx="15154526" cy="11213174"/>
            <a:chOff x="14211200" y="4719455"/>
            <a:chExt cx="15154526" cy="11213174"/>
          </a:xfrm>
        </p:grpSpPr>
        <p:pic>
          <p:nvPicPr>
            <p:cNvPr id="9" name="Picture 8" descr="Chart, box and whisker chart&#10;&#10;Description automatically generated">
              <a:extLst>
                <a:ext uri="{FF2B5EF4-FFF2-40B4-BE49-F238E27FC236}">
                  <a16:creationId xmlns:a16="http://schemas.microsoft.com/office/drawing/2014/main" id="{0EEF592D-FEB4-46B3-84C6-8BAF7D4A7C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11200" y="4719455"/>
              <a:ext cx="15154526" cy="11213174"/>
            </a:xfrm>
            <a:prstGeom prst="rect">
              <a:avLst/>
            </a:prstGeom>
          </p:spPr>
        </p:pic>
        <p:sp>
          <p:nvSpPr>
            <p:cNvPr id="12" name="TextBox 11">
              <a:extLst>
                <a:ext uri="{FF2B5EF4-FFF2-40B4-BE49-F238E27FC236}">
                  <a16:creationId xmlns:a16="http://schemas.microsoft.com/office/drawing/2014/main" id="{5648F940-71A7-4FC3-8A43-6C6C12482EF1}"/>
                </a:ext>
              </a:extLst>
            </p:cNvPr>
            <p:cNvSpPr txBox="1"/>
            <p:nvPr/>
          </p:nvSpPr>
          <p:spPr>
            <a:xfrm>
              <a:off x="24356343" y="6019227"/>
              <a:ext cx="3199938" cy="1321994"/>
            </a:xfrm>
            <a:prstGeom prst="rect">
              <a:avLst/>
            </a:prstGeom>
            <a:noFill/>
            <a:ln>
              <a:solidFill>
                <a:schemeClr val="tx1"/>
              </a:solidFill>
            </a:ln>
          </p:spPr>
          <p:txBody>
            <a:bodyPr wrap="square" rtlCol="0">
              <a:spAutoFit/>
            </a:bodyPr>
            <a:lstStyle/>
            <a:p>
              <a:r>
                <a:rPr lang="en-US" sz="4000" dirty="0"/>
                <a:t>t-value = 0.97</a:t>
              </a:r>
            </a:p>
            <a:p>
              <a:r>
                <a:rPr lang="en-US" sz="4000" dirty="0"/>
                <a:t>P = 0.17</a:t>
              </a:r>
            </a:p>
          </p:txBody>
        </p:sp>
      </p:grpSp>
      <p:grpSp>
        <p:nvGrpSpPr>
          <p:cNvPr id="21" name="Group 20">
            <a:extLst>
              <a:ext uri="{FF2B5EF4-FFF2-40B4-BE49-F238E27FC236}">
                <a16:creationId xmlns:a16="http://schemas.microsoft.com/office/drawing/2014/main" id="{2522BF3C-24C5-48DF-ABF4-6F2503F6FF81}"/>
              </a:ext>
            </a:extLst>
          </p:cNvPr>
          <p:cNvGrpSpPr/>
          <p:nvPr/>
        </p:nvGrpSpPr>
        <p:grpSpPr>
          <a:xfrm>
            <a:off x="14185432" y="19457788"/>
            <a:ext cx="15154528" cy="10902823"/>
            <a:chOff x="14185432" y="19457788"/>
            <a:chExt cx="15154528" cy="10902823"/>
          </a:xfrm>
        </p:grpSpPr>
        <p:pic>
          <p:nvPicPr>
            <p:cNvPr id="3" name="Picture 2" descr="Chart, box and whisker chart&#10;&#10;Description automatically generated">
              <a:extLst>
                <a:ext uri="{FF2B5EF4-FFF2-40B4-BE49-F238E27FC236}">
                  <a16:creationId xmlns:a16="http://schemas.microsoft.com/office/drawing/2014/main" id="{99925392-B584-4782-8E41-30014CE5E2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85432" y="19457788"/>
              <a:ext cx="15154528" cy="10902823"/>
            </a:xfrm>
            <a:prstGeom prst="rect">
              <a:avLst/>
            </a:prstGeom>
          </p:spPr>
        </p:pic>
        <p:sp>
          <p:nvSpPr>
            <p:cNvPr id="20" name="TextBox 19">
              <a:extLst>
                <a:ext uri="{FF2B5EF4-FFF2-40B4-BE49-F238E27FC236}">
                  <a16:creationId xmlns:a16="http://schemas.microsoft.com/office/drawing/2014/main" id="{7D2B7E88-9E72-43A6-AFD7-ACEF26C5F990}"/>
                </a:ext>
              </a:extLst>
            </p:cNvPr>
            <p:cNvSpPr txBox="1"/>
            <p:nvPr/>
          </p:nvSpPr>
          <p:spPr>
            <a:xfrm>
              <a:off x="24356343" y="21077375"/>
              <a:ext cx="3199938" cy="1323439"/>
            </a:xfrm>
            <a:prstGeom prst="rect">
              <a:avLst/>
            </a:prstGeom>
            <a:noFill/>
            <a:ln w="3175">
              <a:solidFill>
                <a:schemeClr val="tx1"/>
              </a:solidFill>
            </a:ln>
          </p:spPr>
          <p:txBody>
            <a:bodyPr wrap="square" rtlCol="0">
              <a:spAutoFit/>
            </a:bodyPr>
            <a:lstStyle/>
            <a:p>
              <a:r>
                <a:rPr lang="en-US" sz="4000" dirty="0"/>
                <a:t>t-value = 3.86</a:t>
              </a:r>
            </a:p>
            <a:p>
              <a:r>
                <a:rPr lang="en-US" sz="4000" dirty="0"/>
                <a:t>P = 0.02</a:t>
              </a:r>
            </a:p>
          </p:txBody>
        </p:sp>
      </p:grpSp>
      <p:pic>
        <p:nvPicPr>
          <p:cNvPr id="25" name="Picture 24" descr="Logo, icon&#10;&#10;Description automatically generated">
            <a:extLst>
              <a:ext uri="{FF2B5EF4-FFF2-40B4-BE49-F238E27FC236}">
                <a16:creationId xmlns:a16="http://schemas.microsoft.com/office/drawing/2014/main" id="{AB9DF974-C5F6-4990-87CB-4DDC3EA274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54928" y="1936119"/>
            <a:ext cx="2540997" cy="2178905"/>
          </a:xfrm>
          <a:prstGeom prst="rect">
            <a:avLst/>
          </a:prstGeom>
        </p:spPr>
      </p:pic>
      <p:pic>
        <p:nvPicPr>
          <p:cNvPr id="1026" name="Picture 2" descr="Cal Poly Humboldt Seal">
            <a:extLst>
              <a:ext uri="{FF2B5EF4-FFF2-40B4-BE49-F238E27FC236}">
                <a16:creationId xmlns:a16="http://schemas.microsoft.com/office/drawing/2014/main" id="{D3863A80-BB12-403A-B65F-79F0555C3E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301" y="1894781"/>
            <a:ext cx="2261583" cy="22615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4F89CB9-84F1-4CD4-A5EA-CC5304A373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9684" y="2094997"/>
            <a:ext cx="16227203" cy="221949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77F714A-5C5B-4BE5-93D0-622F3EB67D06}"/>
              </a:ext>
            </a:extLst>
          </p:cNvPr>
          <p:cNvPicPr>
            <a:picLocks noChangeAspect="1"/>
          </p:cNvPicPr>
          <p:nvPr/>
        </p:nvPicPr>
        <p:blipFill>
          <a:blip r:embed="rId9"/>
          <a:stretch>
            <a:fillRect/>
          </a:stretch>
        </p:blipFill>
        <p:spPr>
          <a:xfrm>
            <a:off x="24364314" y="2119155"/>
            <a:ext cx="16228959" cy="2219136"/>
          </a:xfrm>
          <a:prstGeom prst="rect">
            <a:avLst/>
          </a:prstGeom>
        </p:spPr>
      </p:pic>
    </p:spTree>
    <p:extLst>
      <p:ext uri="{BB962C8B-B14F-4D97-AF65-F5344CB8AC3E}">
        <p14:creationId xmlns:p14="http://schemas.microsoft.com/office/powerpoint/2010/main" val="25106956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1011</TotalTime>
  <Words>768</Words>
  <Application>Microsoft Office PowerPoint</Application>
  <PresentationFormat>Custom</PresentationFormat>
  <Paragraphs>38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AdvOT678fd422</vt:lpstr>
      <vt:lpstr>AdvOT678fd422+20</vt: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Mahoney</dc:creator>
  <cp:lastModifiedBy>Emily Cook</cp:lastModifiedBy>
  <cp:revision>2</cp:revision>
  <dcterms:created xsi:type="dcterms:W3CDTF">2022-04-08T18:46:38Z</dcterms:created>
  <dcterms:modified xsi:type="dcterms:W3CDTF">2022-04-25T04:33:37Z</dcterms:modified>
</cp:coreProperties>
</file>