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7"/>
    <p:restoredTop sz="94697"/>
  </p:normalViewPr>
  <p:slideViewPr>
    <p:cSldViewPr snapToGrid="0" snapToObjects="1">
      <p:cViewPr varScale="1">
        <p:scale>
          <a:sx n="84" d="100"/>
          <a:sy n="84" d="100"/>
        </p:scale>
        <p:origin x="216" y="6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0CE90-FB84-B041-B1BC-24AEAC56379A}" type="datetimeFigureOut">
              <a:rPr lang="en-US" smtClean="0"/>
              <a:t>4/22/22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61FDF-6100-5247-8AD5-A1F8051AA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77157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0CE90-FB84-B041-B1BC-24AEAC56379A}" type="datetimeFigureOut">
              <a:rPr lang="en-US" smtClean="0"/>
              <a:t>4/22/22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61FDF-6100-5247-8AD5-A1F8051AA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1103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0CE90-FB84-B041-B1BC-24AEAC56379A}" type="datetimeFigureOut">
              <a:rPr lang="en-US" smtClean="0"/>
              <a:t>4/22/22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61FDF-6100-5247-8AD5-A1F8051AA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462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0CE90-FB84-B041-B1BC-24AEAC56379A}" type="datetimeFigureOut">
              <a:rPr lang="en-US" smtClean="0"/>
              <a:t>4/22/22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61FDF-6100-5247-8AD5-A1F8051AA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07665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0CE90-FB84-B041-B1BC-24AEAC56379A}" type="datetimeFigureOut">
              <a:rPr lang="en-US" smtClean="0"/>
              <a:t>4/22/22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61FDF-6100-5247-8AD5-A1F8051AA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5127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0CE90-FB84-B041-B1BC-24AEAC56379A}" type="datetimeFigureOut">
              <a:rPr lang="en-US" smtClean="0"/>
              <a:t>4/22/22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61FDF-6100-5247-8AD5-A1F8051AA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4505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0CE90-FB84-B041-B1BC-24AEAC56379A}" type="datetimeFigureOut">
              <a:rPr lang="en-US" smtClean="0"/>
              <a:t>4/22/22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61FDF-6100-5247-8AD5-A1F8051AA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9116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0CE90-FB84-B041-B1BC-24AEAC56379A}" type="datetimeFigureOut">
              <a:rPr lang="en-US" smtClean="0"/>
              <a:t>4/22/22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61FDF-6100-5247-8AD5-A1F8051AA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6019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0CE90-FB84-B041-B1BC-24AEAC56379A}" type="datetimeFigureOut">
              <a:rPr lang="en-US" smtClean="0"/>
              <a:t>4/22/22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61FDF-6100-5247-8AD5-A1F8051AA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6944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0CE90-FB84-B041-B1BC-24AEAC56379A}" type="datetimeFigureOut">
              <a:rPr lang="en-US" smtClean="0"/>
              <a:t>4/22/22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61FDF-6100-5247-8AD5-A1F8051AA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17138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0CE90-FB84-B041-B1BC-24AEAC56379A}" type="datetimeFigureOut">
              <a:rPr lang="en-US" smtClean="0"/>
              <a:t>4/22/22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61FDF-6100-5247-8AD5-A1F8051AA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926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00CE90-FB84-B041-B1BC-24AEAC56379A}" type="datetimeFigureOut">
              <a:rPr lang="en-US" smtClean="0"/>
              <a:t>4/22/22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B61FDF-6100-5247-8AD5-A1F8051AA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704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Poster still in progress, will be submitted by Monday, May </a:t>
            </a:r>
            <a:r>
              <a:rPr lang="en-US" dirty="0" smtClean="0"/>
              <a:t>2.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(This is for WLDF 495 w</a:t>
            </a:r>
            <a:r>
              <a:rPr lang="en-US" smtClean="0"/>
              <a:t>/ Dr. Frank </a:t>
            </a:r>
            <a:r>
              <a:rPr lang="en-US" dirty="0" smtClean="0"/>
              <a:t>Fogarty. Poster will be submitted when complete!)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37553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34</Words>
  <Application>Microsoft Macintosh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Calibri</vt:lpstr>
      <vt:lpstr>Calibri Light</vt:lpstr>
      <vt:lpstr>Arial</vt:lpstr>
      <vt:lpstr>Office Theme</vt:lpstr>
      <vt:lpstr>Poster still in progress, will be submitted by Monday, May 2.</vt:lpstr>
    </vt:vector>
  </TitlesOfParts>
  <Company/>
  <LinksUpToDate>false</LinksUpToDate>
  <SharedDoc>false</SharedDoc>
  <HyperlinksChanged>false</HyperlinksChanged>
  <AppVersion>15.0037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Poster still in progress, will be submitted by Monday, May 2!</dc:title>
  <dc:creator>Hunter C Perez</dc:creator>
  <cp:lastModifiedBy>Hunter C Perez</cp:lastModifiedBy>
  <cp:revision>2</cp:revision>
  <dcterms:created xsi:type="dcterms:W3CDTF">2022-04-23T00:07:15Z</dcterms:created>
  <dcterms:modified xsi:type="dcterms:W3CDTF">2022-04-23T00:09:32Z</dcterms:modified>
</cp:coreProperties>
</file>