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138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890C6-511A-4AA0-A68E-DDFE59A56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DAC0B0-BC6E-4805-93AB-BB799AFB6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4AC32-E2FF-4C8E-BE5B-24F3BBDF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2CAB-7F05-4649-BB96-44061E3283D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9E18E-198F-4847-A6B2-F69DDEDBA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253BA-4963-464F-A0EE-6DFD8E9C1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9D25-06AA-4658-858B-F62EFFC4F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2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2E56F-996B-427C-BE3A-8AE0F57B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C6DEF8-584D-4D26-8B7C-F97A7098C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0D512-9E27-4C29-8556-FA6EB88E3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2CAB-7F05-4649-BB96-44061E3283D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469DA-459F-4741-BC21-02AED09B3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BE238-1CA9-4148-AA63-647E8E4BA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9D25-06AA-4658-858B-F62EFFC4F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9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8C2284-C879-4A2B-9B26-558ADCE6F2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580714-080E-4CB4-BE37-FEC1DD93FF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AB10C-5CAC-4DC5-A349-4C764168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2CAB-7F05-4649-BB96-44061E3283D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BAEDF-B6D5-481E-8198-2E79C340E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4E3B1-BBE6-4084-8846-5A168A9D0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9D25-06AA-4658-858B-F62EFFC4F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5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0E0A2-3374-48A5-A80E-7AECA3C0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4C792-575F-4FDF-BB03-564134ACB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E8C89-13EC-45DE-9971-619D176AC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2CAB-7F05-4649-BB96-44061E3283D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2E04D-5288-4170-83A1-C2BC78C92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364D5-3845-442A-BAFA-168EC399D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9D25-06AA-4658-858B-F62EFFC4F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04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33473-22D9-45C4-A45B-6A86B787E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6AC57D-5EE7-4FD6-954F-0F875E7B0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30E17-6231-44E9-A205-5593A7185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2CAB-7F05-4649-BB96-44061E3283D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5DEDA-DDD2-4C3D-9755-40EAD1A9F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111B0-F4CA-4D61-9514-9C5209209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9D25-06AA-4658-858B-F62EFFC4F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52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B9381-015F-4F44-99CF-FBEF0A8D0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6017A-BA96-4BB8-8219-2118D58CB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A1AAE-7D1A-4C84-B5BB-B89C69D6A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AEA788-803F-47DE-B9DC-D61EAE063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2CAB-7F05-4649-BB96-44061E3283D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C9109-1D16-4590-A493-BAD4A3DD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E3165-ED01-4FF7-AD9C-71E92998E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9D25-06AA-4658-858B-F62EFFC4F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39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0A768-94B1-4DF7-B9FC-0C37A2AD7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ABF13-D755-45AE-BCB3-9EC1E971D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D3E1A-936E-4F87-8462-307280C88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44CDCA-083B-4BE7-8EC8-FECCD2D48F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E31D87-CC7B-47B6-AA38-678C2CB811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FE011D-4BC5-40D0-B9F3-4A4079B66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2CAB-7F05-4649-BB96-44061E3283D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62B94D-372A-41D7-96CF-15CD31B60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3B4236-A494-4FA1-B2F2-B8B65B609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9D25-06AA-4658-858B-F62EFFC4F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1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5348D-6282-4C79-8DBC-FDDC9A969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EA0EF-CF0C-4D0E-9EEC-5D47398E1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2CAB-7F05-4649-BB96-44061E3283D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8E152F-6508-44BA-933B-752A9112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9C9C25-8C48-41D7-832D-45AB2876F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9D25-06AA-4658-858B-F62EFFC4F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1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D0324B-3678-41CC-903C-B63642FC4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2CAB-7F05-4649-BB96-44061E3283D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30F5B8-DAA5-4F66-A401-EBAC85751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803825-6CA3-4BB6-95D3-4F3DE5520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9D25-06AA-4658-858B-F62EFFC4F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8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E8D83-A891-4A91-8297-FF28162B6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1B100-D626-4CC8-91E3-4B56CC4BC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3EB218-50B4-4380-9F57-0F58B9541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FBDF2-6D82-4114-96BF-4D4BA6CF7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2CAB-7F05-4649-BB96-44061E3283D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E03023-E9CB-4C73-93DB-571DF3A42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56EDD-A790-416F-8C2F-A75D3BEDE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9D25-06AA-4658-858B-F62EFFC4F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7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07281-38F3-4680-BE23-DF1CE6A71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935854-2A68-44D3-91D3-901A138D59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3134C4-B880-4F42-9396-6BD19656A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6932C2-578D-484E-8243-438B10BD7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2CAB-7F05-4649-BB96-44061E3283D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7AE65-399D-4568-95A6-C01088BB4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11483-2D53-4942-A603-C60DE92D7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9D25-06AA-4658-858B-F62EFFC4F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0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6916E2-F27F-4B5F-95DB-0E1CDB442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3CE1F-4783-4186-BCC2-F3F13DD6C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7204C-AED2-4D4B-B5EF-414776C35F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E2CAB-7F05-4649-BB96-44061E3283D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BBC78-8B34-4FC5-A592-710F1F3F6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69561-34D1-420D-801F-63A0EEAA3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99D25-06AA-4658-858B-F62EFFC4F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18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EB6B-BC53-4FC5-940E-4B6D141CBC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POSTER WILL BE UPLOADED BY MAY 2nd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542CE-F1E9-42E6-B8D1-EDF816BE3F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Sharmaine Lindahl</a:t>
            </a:r>
          </a:p>
          <a:p>
            <a:r>
              <a:rPr lang="en-US" dirty="0"/>
              <a:t>Wildlife 495 Senior Project</a:t>
            </a:r>
          </a:p>
        </p:txBody>
      </p:sp>
    </p:spTree>
    <p:extLst>
      <p:ext uri="{BB962C8B-B14F-4D97-AF65-F5344CB8AC3E}">
        <p14:creationId xmlns:p14="http://schemas.microsoft.com/office/powerpoint/2010/main" val="2600612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POSTER WILL BE UPLOADED BY MAY 2nd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WILL BE UPLOADED BY MAY 2nd</dc:title>
  <dc:creator>sharmaine lindahl</dc:creator>
  <cp:lastModifiedBy>sharmaine lindahl</cp:lastModifiedBy>
  <cp:revision>1</cp:revision>
  <dcterms:created xsi:type="dcterms:W3CDTF">2022-04-25T00:05:54Z</dcterms:created>
  <dcterms:modified xsi:type="dcterms:W3CDTF">2022-04-25T00:07:12Z</dcterms:modified>
</cp:coreProperties>
</file>