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32918400" cx="38404800"/>
  <p:notesSz cx="32918400" cy="512064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717">
          <p15:clr>
            <a:srgbClr val="A4A3A4"/>
          </p15:clr>
        </p15:guide>
        <p15:guide id="2" orient="horz" pos="19632">
          <p15:clr>
            <a:srgbClr val="A4A3A4"/>
          </p15:clr>
        </p15:guide>
        <p15:guide id="3" orient="horz" pos="3729">
          <p15:clr>
            <a:srgbClr val="A4A3A4"/>
          </p15:clr>
        </p15:guide>
        <p15:guide id="4" orient="horz" pos="2129">
          <p15:clr>
            <a:srgbClr val="A4A3A4"/>
          </p15:clr>
        </p15:guide>
        <p15:guide id="5" pos="5579">
          <p15:clr>
            <a:srgbClr val="A4A3A4"/>
          </p15:clr>
        </p15:guide>
        <p15:guide id="6" pos="6309">
          <p15:clr>
            <a:srgbClr val="A4A3A4"/>
          </p15:clr>
        </p15:guide>
        <p15:guide id="7" pos="11483">
          <p15:clr>
            <a:srgbClr val="A4A3A4"/>
          </p15:clr>
        </p15:guide>
        <p15:guide id="8" pos="18401">
          <p15:clr>
            <a:srgbClr val="A4A3A4"/>
          </p15:clr>
        </p15:guide>
        <p15:guide id="9" pos="863">
          <p15:clr>
            <a:srgbClr val="A4A3A4"/>
          </p15:clr>
        </p15:guide>
        <p15:guide id="10" pos="12247">
          <p15:clr>
            <a:srgbClr val="A4A3A4"/>
          </p15:clr>
        </p15:guide>
        <p15:guide id="11" pos="17672">
          <p15:clr>
            <a:srgbClr val="A4A3A4"/>
          </p15:clr>
        </p15:guide>
        <p15:guide id="12" pos="231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17" orient="horz"/>
        <p:guide pos="19632" orient="horz"/>
        <p:guide pos="3729" orient="horz"/>
        <p:guide pos="2129" orient="horz"/>
        <p:guide pos="5579"/>
        <p:guide pos="6309"/>
        <p:guide pos="11483"/>
        <p:guide pos="18401"/>
        <p:guide pos="863"/>
        <p:guide pos="12247"/>
        <p:guide pos="17672"/>
        <p:guide pos="2315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14265275" cy="2560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8646775" y="0"/>
            <a:ext cx="14263689" cy="2560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5258726" y="3840163"/>
            <a:ext cx="22401000" cy="1920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8646775" y="48637825"/>
            <a:ext cx="14263689" cy="2559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563faf4173_0_0:notes"/>
          <p:cNvSpPr/>
          <p:nvPr>
            <p:ph idx="2" type="sldImg"/>
          </p:nvPr>
        </p:nvSpPr>
        <p:spPr>
          <a:xfrm>
            <a:off x="5258726" y="3840163"/>
            <a:ext cx="22401000" cy="1920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" name="Google Shape;21;g563faf4173_0_0:notes"/>
          <p:cNvSpPr txBox="1"/>
          <p:nvPr>
            <p:ph idx="1" type="body"/>
          </p:nvPr>
        </p:nvSpPr>
        <p:spPr>
          <a:xfrm>
            <a:off x="3292475" y="24323675"/>
            <a:ext cx="26333400" cy="230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600">
              <a:solidFill>
                <a:srgbClr val="FF0000"/>
              </a:solidFill>
            </a:endParaRPr>
          </a:p>
        </p:txBody>
      </p:sp>
      <p:sp>
        <p:nvSpPr>
          <p:cNvPr id="22" name="Google Shape;22;g563faf4173_0_0:notes"/>
          <p:cNvSpPr txBox="1"/>
          <p:nvPr>
            <p:ph idx="12" type="sldNum"/>
          </p:nvPr>
        </p:nvSpPr>
        <p:spPr>
          <a:xfrm>
            <a:off x="18646775" y="48637825"/>
            <a:ext cx="14263800" cy="25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2880122" y="29992320"/>
            <a:ext cx="80010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13121878" y="29992320"/>
            <a:ext cx="121611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27523678" y="29992320"/>
            <a:ext cx="80010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2880122" y="2926080"/>
            <a:ext cx="326445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3775" lIns="407550" spcFirstLastPara="1" rIns="407550" wrap="square" tIns="2037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880122" y="9511394"/>
            <a:ext cx="32644500" cy="197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indent="-1136650" lvl="0" marL="457200" marR="0" rtl="0" algn="l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SzPts val="14300"/>
              <a:buFont typeface="Times New Roman"/>
              <a:buChar char="•"/>
              <a:defRPr b="0" i="0" sz="14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22350" lvl="1" marL="914400" marR="0" rtl="0" algn="l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2500"/>
              <a:buFont typeface="Times New Roman"/>
              <a:buChar char="–"/>
              <a:defRPr b="0" i="0" sz="12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908050" lvl="2" marL="1371600" marR="0" rtl="0" algn="l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Times New Roman"/>
              <a:buChar char="•"/>
              <a:defRPr b="0" i="0" sz="10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793750" lvl="3" marL="18288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–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793750" lvl="4" marL="22860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»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793750" lvl="5" marL="27432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»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793750" lvl="6" marL="32004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»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793750" lvl="7" marL="36576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»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793750" lvl="8" marL="4114800" marR="0" rtl="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 New Roman"/>
              <a:buChar char="»"/>
              <a:defRPr b="0" i="0" sz="8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2880122" y="29992320"/>
            <a:ext cx="80010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3121878" y="29992320"/>
            <a:ext cx="121611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27523678" y="29992320"/>
            <a:ext cx="8001000" cy="2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203775" lIns="407550" spcFirstLastPara="1" rIns="407550" wrap="square" tIns="2037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6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/>
        </p:nvSpPr>
        <p:spPr>
          <a:xfrm>
            <a:off x="1314450" y="2932156"/>
            <a:ext cx="35775900" cy="78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74300" lIns="274300" spcFirstLastPara="1" rIns="274300" wrap="square" tIns="2743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rgbClr val="222222"/>
                </a:solidFill>
                <a:highlight>
                  <a:srgbClr val="FFFFFF"/>
                </a:highlight>
              </a:rPr>
              <a:t>"Poster still in progress, will be submitted by Monday, May 2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658350" y="405275"/>
            <a:ext cx="37088100" cy="37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575117" y="926066"/>
            <a:ext cx="520800" cy="5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