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62FAA-EFD0-4E05-8D61-A7E672CC48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B7AED6-6E70-4D83-817E-7E84431824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ACC94-6B38-43AA-A50D-549C57DC9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363F-173E-4684-A5C7-CBABF9D8AFC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3D383-8769-4933-8C78-710CC6381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044AB-0F74-4DDD-89D6-9584F4EC1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640-B6A8-48FF-9065-14114AA05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6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7C5E6-962C-4CDC-8702-40CAC2EB1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8C8CC3-644C-412A-A723-0BFFE228CC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EB25A-4649-459E-A387-14B568254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363F-173E-4684-A5C7-CBABF9D8AFC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6AE94-AC80-435C-9441-E8EB2F6AE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FBAC4-6DE1-441B-B475-E86144F92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640-B6A8-48FF-9065-14114AA05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85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007945-2032-4567-94AF-03F5AB46F8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DABE19-75AC-4A38-B7DF-D52622CFA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38C06-E380-49D4-A05A-DB97D6354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363F-173E-4684-A5C7-CBABF9D8AFC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1766A-5C6D-466B-ADC7-77B86A8D5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197A6-F39F-4EF0-B6A3-FB47101B7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640-B6A8-48FF-9065-14114AA05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10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1EB36-F1EE-43C1-87AA-CA24D1B8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4B5E2-2E5E-4EA7-93D9-C4352EBAE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69056-38E5-4359-85F3-46B18A4DB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363F-173E-4684-A5C7-CBABF9D8AFC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1005F-0C05-48B5-A8E9-A3E73F3A5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FDAAF-2FD9-402D-9F62-4B71DA33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640-B6A8-48FF-9065-14114AA05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28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5F290-34D8-4D51-9DFF-757441A5C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CE829-B035-4F41-8E9F-6C6154C55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E948C-4F7D-4A22-9381-5C0CFB340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363F-173E-4684-A5C7-CBABF9D8AFC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D7613-C287-4454-9D0C-3F205B481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64CFE-19F9-41E4-8F11-7901B3D63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640-B6A8-48FF-9065-14114AA05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9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F44A2-7160-46DB-B102-03A0C1038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DD6B9-116F-437E-BAE9-7E5DCF2A97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3834B5-38FD-41EE-BB45-AF1E6D306F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2AFCF0-91D4-4CBB-A380-437AAE686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363F-173E-4684-A5C7-CBABF9D8AFC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10145-9C32-4544-BBEE-201F1CC93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BA0996-E1AC-4831-BFFE-501C55461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640-B6A8-48FF-9065-14114AA05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48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929C9-4104-4D15-939F-98DB1077C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CB736-44F9-4035-8A43-4ED75B6B6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D4F7B-7BDF-4CB2-93E3-E37B63373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FA6CDF-C939-4867-92B5-9AB2FF76C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2F675C-3EE0-4602-9EB2-1333AAC227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AB7C4C-1083-46E7-8CC3-E31A1BF87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363F-173E-4684-A5C7-CBABF9D8AFC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4A6E29-EB41-4C04-8AB3-3D8828BC5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A4B68E-DA4C-4E22-9EB3-BFDEF6DF8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640-B6A8-48FF-9065-14114AA05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3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91FA6-078E-46DF-8F45-2E3CDBA72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F8E230-EFA7-4AE1-9219-880A081FE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363F-173E-4684-A5C7-CBABF9D8AFC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454899-A873-4453-BA26-A46E6589F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B438B7-10C2-48C6-A4F4-4EC64C937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640-B6A8-48FF-9065-14114AA05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211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00E1C-1EF7-41FB-9FF7-A53683551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363F-173E-4684-A5C7-CBABF9D8AFC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CADB5B-1725-4700-AEC1-C31E4F976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0E5D52-9A94-466A-84A1-6633C5BF2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640-B6A8-48FF-9065-14114AA05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22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0E096-7B83-4FC7-9585-657D7538B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BBB18-6B3C-4AB4-9876-779D8DC60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B98419-0BE8-4C50-BC5B-0AA5547D24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C4FDC-789B-4FB2-A569-F6BC9ADD2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363F-173E-4684-A5C7-CBABF9D8AFC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0A553-18E6-44D5-A742-9ED7D24F4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97A079-ED15-45EB-B4D2-39BF2A008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640-B6A8-48FF-9065-14114AA05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0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84E8C-382E-4332-8E8A-A1C3ECECE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3AA5E3-C4D5-4612-A729-9E4EE34FCD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A8A013-CB63-40F9-BDEB-DD0FDCD48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2F3B06-ABCB-4638-B672-F67B1EFB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363F-173E-4684-A5C7-CBABF9D8AFC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A9C985-97D6-49AE-805A-1217D8144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36BDBB-5410-4881-AB89-9D310FA93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640-B6A8-48FF-9065-14114AA05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43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8E38AA-8991-4E5E-9767-ECB5DB1F4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E50E7F-FC29-4932-AA4E-D11AC3BB0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B12CF3-E737-440B-A6E5-E508434C45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2363F-173E-4684-A5C7-CBABF9D8AFC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A3DFF-7213-40E0-8719-21A286A1DD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97DD9-48DA-4FFA-A523-0E85651F4B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1C640-B6A8-48FF-9065-14114AA05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0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AD4131A-8F5F-425D-A171-C5FAEA57239A}"/>
              </a:ext>
            </a:extLst>
          </p:cNvPr>
          <p:cNvSpPr txBox="1"/>
          <p:nvPr/>
        </p:nvSpPr>
        <p:spPr>
          <a:xfrm>
            <a:off x="1452562" y="1982450"/>
            <a:ext cx="92868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Poster still in progress, will be submitted by Monday, May 2</a:t>
            </a:r>
          </a:p>
        </p:txBody>
      </p:sp>
    </p:spTree>
    <p:extLst>
      <p:ext uri="{BB962C8B-B14F-4D97-AF65-F5344CB8AC3E}">
        <p14:creationId xmlns:p14="http://schemas.microsoft.com/office/powerpoint/2010/main" val="3981037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Tristen R Draper</dc:creator>
  <cp:lastModifiedBy>Tristen R Draper</cp:lastModifiedBy>
  <cp:revision>1</cp:revision>
  <dcterms:created xsi:type="dcterms:W3CDTF">2022-04-25T20:13:41Z</dcterms:created>
  <dcterms:modified xsi:type="dcterms:W3CDTF">2022-04-25T20:21:15Z</dcterms:modified>
</cp:coreProperties>
</file>