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1" autoAdjust="0"/>
    <p:restoredTop sz="94660"/>
  </p:normalViewPr>
  <p:slideViewPr>
    <p:cSldViewPr snapToGrid="0">
      <p:cViewPr varScale="1">
        <p:scale>
          <a:sx n="21" d="100"/>
          <a:sy n="21" d="100"/>
        </p:scale>
        <p:origin x="749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C94C-6140-4F5D-A79E-07D5A65DF36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23A7-B534-40CE-8BC8-B21BBA67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8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C94C-6140-4F5D-A79E-07D5A65DF36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23A7-B534-40CE-8BC8-B21BBA67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1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C94C-6140-4F5D-A79E-07D5A65DF36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23A7-B534-40CE-8BC8-B21BBA67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C94C-6140-4F5D-A79E-07D5A65DF36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23A7-B534-40CE-8BC8-B21BBA67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6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C94C-6140-4F5D-A79E-07D5A65DF36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23A7-B534-40CE-8BC8-B21BBA67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05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C94C-6140-4F5D-A79E-07D5A65DF36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23A7-B534-40CE-8BC8-B21BBA67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54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C94C-6140-4F5D-A79E-07D5A65DF36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23A7-B534-40CE-8BC8-B21BBA67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8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C94C-6140-4F5D-A79E-07D5A65DF36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23A7-B534-40CE-8BC8-B21BBA67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1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C94C-6140-4F5D-A79E-07D5A65DF36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23A7-B534-40CE-8BC8-B21BBA67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8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C94C-6140-4F5D-A79E-07D5A65DF36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23A7-B534-40CE-8BC8-B21BBA67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C94C-6140-4F5D-A79E-07D5A65DF36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23A7-B534-40CE-8BC8-B21BBA67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44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9C94C-6140-4F5D-A79E-07D5A65DF36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B23A7-B534-40CE-8BC8-B21BBA67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6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0E828-44FC-40E2-B7CA-57B81FA12E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Poster still in progress, will be submitted Monday, May 2</a:t>
            </a:r>
            <a:r>
              <a:rPr lang="en-US" baseline="30000" dirty="0"/>
              <a:t>nd</a:t>
            </a:r>
            <a:r>
              <a:rPr lang="en-US" dirty="0"/>
              <a:t>. 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60DAE-4DB6-47FA-8909-9F07A4EBC6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Senior Project 495 Professor Frank Fogarty III</a:t>
            </a:r>
          </a:p>
          <a:p>
            <a:r>
              <a:rPr lang="en-US" dirty="0"/>
              <a:t>Student Jessica Laurie Lewis</a:t>
            </a:r>
          </a:p>
        </p:txBody>
      </p:sp>
    </p:spTree>
    <p:extLst>
      <p:ext uri="{BB962C8B-B14F-4D97-AF65-F5344CB8AC3E}">
        <p14:creationId xmlns:p14="http://schemas.microsoft.com/office/powerpoint/2010/main" val="771404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still in progress, will be submitted Monday, May 2nd. 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still in progress, will be submitted Monday, May 2nd. Thank you!</dc:title>
  <dc:creator>Jessica Lewis</dc:creator>
  <cp:lastModifiedBy>Jessica Lewis</cp:lastModifiedBy>
  <cp:revision>1</cp:revision>
  <dcterms:created xsi:type="dcterms:W3CDTF">2022-04-25T02:28:41Z</dcterms:created>
  <dcterms:modified xsi:type="dcterms:W3CDTF">2022-04-25T02:32:21Z</dcterms:modified>
</cp:coreProperties>
</file>