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8"/>
  </p:normalViewPr>
  <p:slideViewPr>
    <p:cSldViewPr snapToGrid="0" snapToObjects="1">
      <p:cViewPr varScale="1">
        <p:scale>
          <a:sx n="105" d="100"/>
          <a:sy n="105" d="100"/>
        </p:scale>
        <p:origin x="8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98BE1-8B40-6A44-9F2B-D3B75A74B8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80A1E1-A180-FA45-AAC7-7146271580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E9EBF3-FC30-054F-AE8B-7FD4E622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F01B4-B4D5-5C4C-BAB4-3F34502B0659}" type="datetimeFigureOut">
              <a:rPr lang="en-US" smtClean="0"/>
              <a:t>4/25/22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2A116C-321C-784C-91E1-075C2A9B8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5F64A4-EB7E-3F4A-9E39-304DDD3FC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FE423-C5DA-8E4D-8054-3485641DF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42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8F784-1302-4842-812D-BFAF885A9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3FE92C-5F3B-ED4B-9D5C-ACA1E2E60D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9E345E-1E23-7C44-8D74-4918D5822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F01B4-B4D5-5C4C-BAB4-3F34502B0659}" type="datetimeFigureOut">
              <a:rPr lang="en-US" smtClean="0"/>
              <a:t>4/25/22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F8FFD-B3D0-6242-856D-C8C16F240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03E523-0655-2943-866D-FEABD8AB6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FE423-C5DA-8E4D-8054-3485641DF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173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86486B-8A4F-7747-A292-1708E94357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5FBDE6-6E3B-1F4D-95AA-A673214D7F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8AAB3-84C0-D349-A9E3-DBD4D90D7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F01B4-B4D5-5C4C-BAB4-3F34502B0659}" type="datetimeFigureOut">
              <a:rPr lang="en-US" smtClean="0"/>
              <a:t>4/25/22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EA083-A2F7-A542-A5DD-6006B254A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0CE91F-3F79-DE4C-953D-74CCC438E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FE423-C5DA-8E4D-8054-3485641DF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488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11CE2-1ACF-7A40-917C-92FF3E2E3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F86B7-D508-B64B-BC71-BE18F790F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0D9EE-BDB1-C043-BF59-B3FA51644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F01B4-B4D5-5C4C-BAB4-3F34502B0659}" type="datetimeFigureOut">
              <a:rPr lang="en-US" smtClean="0"/>
              <a:t>4/25/22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F3B0E-74D8-3446-A28B-B726536D3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26ADD-64E9-7445-A59F-338790E1A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FE423-C5DA-8E4D-8054-3485641DF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28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EC862-F5C0-9C4B-A66F-71AB2ACF1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58C94D-B243-7142-A47D-9CD39E0F0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E7032-2540-6047-BCFD-1D120AC5B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F01B4-B4D5-5C4C-BAB4-3F34502B0659}" type="datetimeFigureOut">
              <a:rPr lang="en-US" smtClean="0"/>
              <a:t>4/25/22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52AAB-E7A0-A44E-B711-BD6DA8D9B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BF00A5-8A66-474D-8C9A-38E681609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FE423-C5DA-8E4D-8054-3485641DF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63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AD2BC-FBF1-334D-8B1B-1311332C1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8A514-E576-4A4A-9253-06572448E7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A132B-DFD0-614D-B558-772F4C8E7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7741C9-A289-994B-A1A9-7D4A925CF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F01B4-B4D5-5C4C-BAB4-3F34502B0659}" type="datetimeFigureOut">
              <a:rPr lang="en-US" smtClean="0"/>
              <a:t>4/25/22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9E11C8-4565-EE44-BD10-9C507F8EC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18D50-C358-5E40-B5E0-299C62118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FE423-C5DA-8E4D-8054-3485641DF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26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84E2C-3EC6-D148-B586-DA8CA534D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B8FB6A-6142-B547-A74B-44CD27EC89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9B9251-44D0-9D4C-850A-27BCDC6D3D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B4BB9C-FB50-7D4D-AA7F-49C4B0C911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E41968-09FA-8B48-8CC2-E8C0A346C9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1724F9-BAE1-FA40-AC36-FE6E9C58E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F01B4-B4D5-5C4C-BAB4-3F34502B0659}" type="datetimeFigureOut">
              <a:rPr lang="en-US" smtClean="0"/>
              <a:t>4/25/22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7D1A3B-89C8-F54E-9E54-0400ECF25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BF0B65-9605-BB41-9F7E-E0BDF99A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FE423-C5DA-8E4D-8054-3485641DF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3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7AF41-A744-A047-89A5-98CCDCABD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5A4461-67C5-2744-99EE-CF81EDABD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F01B4-B4D5-5C4C-BAB4-3F34502B0659}" type="datetimeFigureOut">
              <a:rPr lang="en-US" smtClean="0"/>
              <a:t>4/25/22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22B27E-741D-5349-8572-E1126D214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7EA1E0-801D-2546-9A07-69B44FE86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FE423-C5DA-8E4D-8054-3485641DF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11C879-7371-A043-AB4F-91AE477D9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F01B4-B4D5-5C4C-BAB4-3F34502B0659}" type="datetimeFigureOut">
              <a:rPr lang="en-US" smtClean="0"/>
              <a:t>4/25/22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516056-9D3B-2146-B7CE-1CEA4104F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891C36-670E-084C-843F-A013A3485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FE423-C5DA-8E4D-8054-3485641DF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750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005DD-7102-0143-907E-5E6B6D083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1AA5B-03C4-3646-B10A-107EBBB8F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F553EB-1D21-8949-BF38-2471583564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2BA8E-AB45-7845-B8F2-57FA83C85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F01B4-B4D5-5C4C-BAB4-3F34502B0659}" type="datetimeFigureOut">
              <a:rPr lang="en-US" smtClean="0"/>
              <a:t>4/25/22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EDD473-D699-7B4B-97A7-96F356E17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358C53-609A-6547-A0FB-9930EEC5F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FE423-C5DA-8E4D-8054-3485641DF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809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A68A7-FE7C-B349-8A51-5E86222A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B630CE-C7DE-6D47-AB22-C6BF4667A3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D9BB54-9CFC-284D-8433-28ED6DAE99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6064CD-611D-5544-AA24-A52D63847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F01B4-B4D5-5C4C-BAB4-3F34502B0659}" type="datetimeFigureOut">
              <a:rPr lang="en-US" smtClean="0"/>
              <a:t>4/25/22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F7A605-7414-1340-8079-50E6BF9CD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EF9E86-AA08-E146-85A0-7C62C324B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FE423-C5DA-8E4D-8054-3485641DF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13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944BD1-EC6C-4D4E-A385-D3F7B7743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6B2D3A-2127-2543-B455-4B5A867FA4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74327-9437-3B49-B62B-9DFDED663C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F01B4-B4D5-5C4C-BAB4-3F34502B0659}" type="datetimeFigureOut">
              <a:rPr lang="en-US" smtClean="0"/>
              <a:t>4/25/22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25124-316E-CB4A-9833-87A6643E89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00F1A-4CF0-BE40-8817-65A6D6F46F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FE423-C5DA-8E4D-8054-3485641DF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23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51821-96F3-694C-A3D9-25AE211398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Poster still in progress, will be submitted by Monday, May 2.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E0657E-5365-E244-95FC-E7CD77C39E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292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Poster still in progress, will be submitted by Monday, May 2.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Poster in Progress</dc:title>
  <dc:creator>Eliana Palomares</dc:creator>
  <cp:lastModifiedBy>Eliana Palomares</cp:lastModifiedBy>
  <cp:revision>2</cp:revision>
  <dcterms:created xsi:type="dcterms:W3CDTF">2022-04-25T16:07:30Z</dcterms:created>
  <dcterms:modified xsi:type="dcterms:W3CDTF">2022-04-25T19:11:57Z</dcterms:modified>
</cp:coreProperties>
</file>