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098F8-5056-47D2-9BF4-4505D1E7C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15864-2D1E-4168-98A0-13AC9C4B1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7B62D-07A0-49C3-9F17-CF26B338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1E78C-4997-4F96-8572-472BEA98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C20FF-ED30-49B5-86E1-FAACDB23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0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06B1A-5C83-49FD-8513-BB8934724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F66909-5FDF-475D-8B8D-50225A081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48901-DAAD-4AC7-B882-051DC0C68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F06D0-E122-4354-8FF2-47D9FB69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1C38-295E-456E-86CD-4073B9B5B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8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7548FF-D5FC-4EEE-806E-A529E3301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54B5-578F-4536-B2CC-32983CE60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8B733-E76C-4E24-99AD-D66F37F9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64E4B-2882-4613-AEB7-912B0440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D6163-6DDA-439E-9552-90064DE1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20285-D6C5-44DD-B50A-43D0870DF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3309D-49D7-4B0A-9CEE-4B8A572D6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22CFB-42CC-4FB8-9385-6DD43E65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04BAB-8439-4D6F-A87B-9DD8784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5C76-EA22-4263-8E3F-049B68F8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3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C087-DDC3-465A-8997-0A20C0EF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6F7F6-B781-442F-8159-C9168E6A0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95AD4-DD96-449C-92C6-3CBFDEF4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2B622-E528-4170-B07E-730BA2D4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090E9-86B6-4D92-AE40-9C1D4F84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74B64-5D25-46D6-A6EE-284E6CAB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1827-34A8-4E90-A345-A2E860565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3DC59-2401-4AFC-9489-DEBF29A34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44C9A-569B-4B80-98AD-974F9683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DBAF2-9645-44C2-8618-0D048D433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B8C53-FBFF-4622-9DD4-30CD9AB5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7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A2E02-1AE5-4C69-8A77-8544E183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2BAFC-CD66-4E3D-BFE1-FB2CE5A03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84F28-3284-4FD5-8F22-C69380D79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0266D7-C252-449B-8BF9-4225D5E39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C3FD53-E0BE-4366-B291-E19E56197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B8A93F-C5E5-4974-AC16-DDF2C98E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B8775-A161-4A7B-83DB-7F86B580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C8D6CC-9D6D-4130-BDA4-6276B213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2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A2724-7DCA-4114-921B-25FA34CC6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7DDAB-9E90-41AC-87F5-F132DE46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C84E3-FC85-44E9-BC40-C2841C80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D7DFC-B982-41F4-9636-D704D0F3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BAA82-F534-4E01-B33E-1FF017B2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55F1E6-CB74-473B-B579-44FABBC2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65E45-D5AD-487C-9DAA-238413C7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BE9F6-68D0-4E29-A189-D7BE19EA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78A2-063B-4326-AFC7-198CCE44A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AE5DE-3557-4D0F-9A71-180C460E6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117C2E-C5C9-45D5-9F68-3F68DA18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A0792-555E-41F8-B835-6005D9E6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9BD03-2401-4378-9317-9D1AB23E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C2F4-8E37-4323-A738-24C5A62A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C226A9-788E-43E5-96EF-66710CEA2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02DE7-04D8-482F-AF8C-E3060664E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A8E61-0C8E-41B1-A452-7AB3A46F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3E0F3-5DF0-4FA7-B052-AF2425A0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C0458-1D3A-44EC-9542-395A3BC3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6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1D8999-283B-4CCA-803F-3EC9274C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DF867-0230-4317-AA2F-A609707A6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10EA0-8774-499B-B4E6-8A5FE3551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AA70-6832-4F35-9186-9B29C0B4D33A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EEB06-978E-4A26-B5D0-933C4B9C1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646DF-54BF-4491-98B2-1F2C21C77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0248-928F-44E8-B3D9-C66E7F41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7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C6DDF-2203-417B-B289-AFB7C4CFEA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Poster still in progress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40E40-102E-4D0F-9A07-B0F7D97401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 be submitted by May 2</a:t>
            </a:r>
          </a:p>
        </p:txBody>
      </p:sp>
    </p:spTree>
    <p:extLst>
      <p:ext uri="{BB962C8B-B14F-4D97-AF65-F5344CB8AC3E}">
        <p14:creationId xmlns:p14="http://schemas.microsoft.com/office/powerpoint/2010/main" val="297308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</dc:title>
  <dc:creator>Spenji Bouchard</dc:creator>
  <cp:lastModifiedBy>Spenji Bouchard</cp:lastModifiedBy>
  <cp:revision>1</cp:revision>
  <dcterms:created xsi:type="dcterms:W3CDTF">2022-04-24T19:25:52Z</dcterms:created>
  <dcterms:modified xsi:type="dcterms:W3CDTF">2022-04-24T19:27:35Z</dcterms:modified>
</cp:coreProperties>
</file>