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43891200" cy="32918400"/>
  <p:notesSz cx="6858000" cy="9144000"/>
  <p:embeddedFontLst>
    <p:embeddedFont>
      <p:font typeface="Perpetua Titling MT" panose="02020502060505020804" pitchFamily="18" charset="77"/>
      <p:regular r:id="rId4"/>
      <p:bold r:id="rId5"/>
    </p:embeddedFont>
    <p:embeddedFont>
      <p:font typeface="Roboto" panose="02000000000000000000" pitchFamily="2" charset="0"/>
      <p:regular r:id="rId6"/>
      <p:bold r:id="rId7"/>
      <p:italic r:id="rId8"/>
      <p:boldItalic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guide id="3" orient="horz" pos="900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02"/>
    <p:restoredTop sz="95638"/>
  </p:normalViewPr>
  <p:slideViewPr>
    <p:cSldViewPr snapToGrid="0">
      <p:cViewPr>
        <p:scale>
          <a:sx n="15" d="100"/>
          <a:sy n="15" d="100"/>
        </p:scale>
        <p:origin x="944" y="1128"/>
      </p:cViewPr>
      <p:guideLst>
        <p:guide orient="horz" pos="10368"/>
        <p:guide pos="13824"/>
        <p:guide orient="horz" pos="900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9d855aa0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9d855aa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solidFill>
                <a:srgbClr val="1C1D1E"/>
              </a:solidFill>
              <a:highlight>
                <a:srgbClr val="FFFFFF"/>
              </a:highlight>
            </a:endParaRPr>
          </a:p>
          <a:p>
            <a:pPr marL="0" lvl="0" indent="0" algn="l" rtl="0">
              <a:spcBef>
                <a:spcPts val="0"/>
              </a:spcBef>
              <a:spcAft>
                <a:spcPts val="0"/>
              </a:spcAft>
              <a:buNone/>
            </a:pPr>
            <a:r>
              <a:rPr lang="en" sz="1200" dirty="0">
                <a:solidFill>
                  <a:srgbClr val="1C1D1E"/>
                </a:solidFill>
                <a:highlight>
                  <a:srgbClr val="FFFFFF"/>
                </a:highlight>
              </a:rPr>
              <a:t>Studies by </a:t>
            </a:r>
            <a:r>
              <a:rPr lang="en" sz="1200" dirty="0" err="1">
                <a:solidFill>
                  <a:srgbClr val="1C1D1E"/>
                </a:solidFill>
                <a:highlight>
                  <a:srgbClr val="FFFFFF"/>
                </a:highlight>
              </a:rPr>
              <a:t>Clauss</a:t>
            </a:r>
            <a:r>
              <a:rPr lang="en" sz="1200" dirty="0">
                <a:solidFill>
                  <a:srgbClr val="1C1D1E"/>
                </a:solidFill>
                <a:highlight>
                  <a:srgbClr val="FFFFFF"/>
                </a:highlight>
              </a:rPr>
              <a:t>, 2013 and Geist 1987 do </a:t>
            </a:r>
            <a:r>
              <a:rPr lang="en" sz="1200" dirty="0" err="1">
                <a:solidFill>
                  <a:srgbClr val="1C1D1E"/>
                </a:solidFill>
                <a:highlight>
                  <a:srgbClr val="FFFFFF"/>
                </a:highlight>
              </a:rPr>
              <a:t>novalidate</a:t>
            </a:r>
            <a:r>
              <a:rPr lang="en" sz="1200" dirty="0">
                <a:solidFill>
                  <a:srgbClr val="1C1D1E"/>
                </a:solidFill>
                <a:highlight>
                  <a:srgbClr val="FFFFFF"/>
                </a:highlight>
              </a:rPr>
              <a:t> Bergmann's rule as an accurate measure of body size evolution in mammals</a:t>
            </a:r>
            <a:endParaRPr sz="1200" dirty="0">
              <a:solidFill>
                <a:srgbClr val="1C1D1E"/>
              </a:solidFill>
              <a:highlight>
                <a:srgbClr val="FFFFFF"/>
              </a:highlight>
            </a:endParaRPr>
          </a:p>
          <a:p>
            <a:pPr marL="0" lvl="0" indent="0" algn="l" rtl="0">
              <a:spcBef>
                <a:spcPts val="0"/>
              </a:spcBef>
              <a:spcAft>
                <a:spcPts val="0"/>
              </a:spcAft>
              <a:buNone/>
            </a:pPr>
            <a:endParaRPr sz="1200" dirty="0">
              <a:solidFill>
                <a:srgbClr val="1C1D1E"/>
              </a:solidFill>
              <a:highlight>
                <a:srgbClr val="FFFFFF"/>
              </a:highlight>
            </a:endParaRPr>
          </a:p>
          <a:p>
            <a:pPr marL="0" lvl="0" indent="0" algn="l" rtl="0">
              <a:spcBef>
                <a:spcPts val="0"/>
              </a:spcBef>
              <a:spcAft>
                <a:spcPts val="0"/>
              </a:spcAft>
              <a:buNone/>
            </a:pPr>
            <a:endParaRPr sz="1200" dirty="0">
              <a:solidFill>
                <a:srgbClr val="1C1D1E"/>
              </a:solidFill>
              <a:highlight>
                <a:srgbClr val="FFFFFF"/>
              </a:highlight>
            </a:endParaRPr>
          </a:p>
          <a:p>
            <a:pPr marL="0" lvl="0" indent="0" algn="l" rtl="0">
              <a:spcBef>
                <a:spcPts val="0"/>
              </a:spcBef>
              <a:spcAft>
                <a:spcPts val="0"/>
              </a:spcAft>
              <a:buNone/>
            </a:pPr>
            <a:r>
              <a:rPr lang="en" sz="1200" dirty="0">
                <a:solidFill>
                  <a:srgbClr val="1C1D1E"/>
                </a:solidFill>
                <a:highlight>
                  <a:srgbClr val="FFFFFF"/>
                </a:highlight>
              </a:rPr>
              <a:t>Lit Cited </a:t>
            </a:r>
            <a:endParaRPr sz="1200" dirty="0">
              <a:solidFill>
                <a:srgbClr val="1C1D1E"/>
              </a:solidFill>
              <a:highlight>
                <a:srgbClr val="FFFFFF"/>
              </a:highlight>
            </a:endParaRPr>
          </a:p>
          <a:p>
            <a:pPr marL="0" lvl="0" indent="0" algn="l" rtl="0">
              <a:spcBef>
                <a:spcPts val="0"/>
              </a:spcBef>
              <a:spcAft>
                <a:spcPts val="0"/>
              </a:spcAft>
              <a:buNone/>
            </a:pPr>
            <a:endParaRPr sz="1200" dirty="0">
              <a:solidFill>
                <a:srgbClr val="1C1D1E"/>
              </a:solidFill>
              <a:highlight>
                <a:srgbClr val="FFFFFF"/>
              </a:highlight>
            </a:endParaRPr>
          </a:p>
          <a:p>
            <a:pPr marL="0" lvl="0" indent="0" algn="l" rtl="0">
              <a:spcBef>
                <a:spcPts val="0"/>
              </a:spcBef>
              <a:spcAft>
                <a:spcPts val="0"/>
              </a:spcAft>
              <a:buNone/>
            </a:pPr>
            <a:r>
              <a:rPr lang="en" sz="1200" dirty="0" err="1">
                <a:solidFill>
                  <a:schemeClr val="lt1"/>
                </a:solidFill>
                <a:highlight>
                  <a:srgbClr val="FFFFFF"/>
                </a:highlight>
                <a:latin typeface="Roboto"/>
                <a:ea typeface="Roboto"/>
                <a:cs typeface="Roboto"/>
                <a:sym typeface="Roboto"/>
              </a:rPr>
              <a:t>Clauss</a:t>
            </a:r>
            <a:r>
              <a:rPr lang="en" sz="1200" dirty="0">
                <a:solidFill>
                  <a:schemeClr val="lt1"/>
                </a:solidFill>
                <a:highlight>
                  <a:srgbClr val="FFFFFF"/>
                </a:highlight>
                <a:latin typeface="Roboto"/>
                <a:ea typeface="Roboto"/>
                <a:cs typeface="Roboto"/>
                <a:sym typeface="Roboto"/>
              </a:rPr>
              <a:t>, M., </a:t>
            </a:r>
            <a:r>
              <a:rPr lang="en" sz="1200" dirty="0" err="1">
                <a:solidFill>
                  <a:schemeClr val="lt1"/>
                </a:solidFill>
                <a:highlight>
                  <a:srgbClr val="FFFFFF"/>
                </a:highlight>
                <a:latin typeface="Roboto"/>
                <a:ea typeface="Roboto"/>
                <a:cs typeface="Roboto"/>
                <a:sym typeface="Roboto"/>
              </a:rPr>
              <a:t>Dittmann</a:t>
            </a:r>
            <a:r>
              <a:rPr lang="en" sz="1200" dirty="0">
                <a:solidFill>
                  <a:schemeClr val="lt1"/>
                </a:solidFill>
                <a:highlight>
                  <a:srgbClr val="FFFFFF"/>
                </a:highlight>
                <a:latin typeface="Roboto"/>
                <a:ea typeface="Roboto"/>
                <a:cs typeface="Roboto"/>
                <a:sym typeface="Roboto"/>
              </a:rPr>
              <a:t>, M. T., Müller, D. W. H., </a:t>
            </a:r>
            <a:r>
              <a:rPr lang="en" sz="1200" dirty="0" err="1">
                <a:solidFill>
                  <a:schemeClr val="lt1"/>
                </a:solidFill>
                <a:highlight>
                  <a:srgbClr val="FFFFFF"/>
                </a:highlight>
                <a:latin typeface="Roboto"/>
                <a:ea typeface="Roboto"/>
                <a:cs typeface="Roboto"/>
                <a:sym typeface="Roboto"/>
              </a:rPr>
              <a:t>Meloro</a:t>
            </a:r>
            <a:r>
              <a:rPr lang="en" sz="1200" dirty="0">
                <a:solidFill>
                  <a:schemeClr val="lt1"/>
                </a:solidFill>
                <a:highlight>
                  <a:srgbClr val="FFFFFF"/>
                </a:highlight>
                <a:latin typeface="Roboto"/>
                <a:ea typeface="Roboto"/>
                <a:cs typeface="Roboto"/>
                <a:sym typeface="Roboto"/>
              </a:rPr>
              <a:t>, C., &amp; </a:t>
            </a:r>
            <a:r>
              <a:rPr lang="en" sz="1200" dirty="0" err="1">
                <a:solidFill>
                  <a:schemeClr val="lt1"/>
                </a:solidFill>
                <a:highlight>
                  <a:srgbClr val="FFFFFF"/>
                </a:highlight>
                <a:latin typeface="Roboto"/>
                <a:ea typeface="Roboto"/>
                <a:cs typeface="Roboto"/>
                <a:sym typeface="Roboto"/>
              </a:rPr>
              <a:t>Codron</a:t>
            </a:r>
            <a:r>
              <a:rPr lang="en" sz="1200" dirty="0">
                <a:solidFill>
                  <a:schemeClr val="lt1"/>
                </a:solidFill>
                <a:highlight>
                  <a:srgbClr val="FFFFFF"/>
                </a:highlight>
                <a:latin typeface="Roboto"/>
                <a:ea typeface="Roboto"/>
                <a:cs typeface="Roboto"/>
                <a:sym typeface="Roboto"/>
              </a:rPr>
              <a:t>, D. 2013. </a:t>
            </a:r>
            <a:r>
              <a:rPr lang="en" sz="1200" i="1" dirty="0">
                <a:solidFill>
                  <a:schemeClr val="lt1"/>
                </a:solidFill>
                <a:latin typeface="Roboto"/>
                <a:ea typeface="Roboto"/>
                <a:cs typeface="Roboto"/>
                <a:sym typeface="Roboto"/>
              </a:rPr>
              <a:t>Bergmann′s rule in mammals: a cross-species interspecific pattern. Oikos 1-8.</a:t>
            </a:r>
            <a:endParaRPr sz="1200" dirty="0">
              <a:solidFill>
                <a:schemeClr val="lt1"/>
              </a:solidFill>
              <a:highlight>
                <a:srgbClr val="FFFFFF"/>
              </a:highlight>
            </a:endParaRPr>
          </a:p>
          <a:p>
            <a:pPr marL="0" lvl="0" indent="0" algn="l" rtl="0">
              <a:spcBef>
                <a:spcPts val="0"/>
              </a:spcBef>
              <a:spcAft>
                <a:spcPts val="0"/>
              </a:spcAft>
              <a:buNone/>
            </a:pPr>
            <a:endParaRPr sz="1200" dirty="0">
              <a:solidFill>
                <a:schemeClr val="lt1"/>
              </a:solidFill>
              <a:highlight>
                <a:srgbClr val="FFFFFF"/>
              </a:highlight>
            </a:endParaRPr>
          </a:p>
          <a:p>
            <a:pPr marL="0" lvl="0" indent="0" algn="l" rtl="0">
              <a:spcBef>
                <a:spcPts val="0"/>
              </a:spcBef>
              <a:spcAft>
                <a:spcPts val="0"/>
              </a:spcAft>
              <a:buNone/>
            </a:pPr>
            <a:r>
              <a:rPr lang="en" sz="1200" dirty="0">
                <a:solidFill>
                  <a:schemeClr val="lt1"/>
                </a:solidFill>
                <a:highlight>
                  <a:srgbClr val="FFFFFF"/>
                </a:highlight>
              </a:rPr>
              <a:t>Geist, V. 1987. </a:t>
            </a:r>
            <a:r>
              <a:rPr lang="en" sz="1200" dirty="0" err="1">
                <a:solidFill>
                  <a:schemeClr val="lt1"/>
                </a:solidFill>
                <a:highlight>
                  <a:srgbClr val="FFFFFF"/>
                </a:highlight>
              </a:rPr>
              <a:t>Bergamann’s</a:t>
            </a:r>
            <a:r>
              <a:rPr lang="en" sz="1200" dirty="0">
                <a:solidFill>
                  <a:schemeClr val="lt1"/>
                </a:solidFill>
                <a:highlight>
                  <a:srgbClr val="FFFFFF"/>
                </a:highlight>
              </a:rPr>
              <a:t> rule is invalid. Canadian Journal of Zoology. 65: 1035-1038.</a:t>
            </a:r>
            <a:endParaRPr sz="1200" dirty="0">
              <a:solidFill>
                <a:schemeClr val="lt1"/>
              </a:solidFill>
              <a:highlight>
                <a:srgbClr val="FFFFFF"/>
              </a:highligh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
        <p:cNvGrpSpPr/>
        <p:nvPr/>
      </p:nvGrpSpPr>
      <p:grpSpPr>
        <a:xfrm>
          <a:off x="0" y="0"/>
          <a:ext cx="0" cy="0"/>
          <a:chOff x="0" y="0"/>
          <a:chExt cx="0" cy="0"/>
        </a:xfrm>
      </p:grpSpPr>
      <p:sp>
        <p:nvSpPr>
          <p:cNvPr id="13" name="Google Shape;13;p2"/>
          <p:cNvSpPr txBox="1">
            <a:spLocks noGrp="1"/>
          </p:cNvSpPr>
          <p:nvPr>
            <p:ph type="dt" idx="10"/>
          </p:nvPr>
        </p:nvSpPr>
        <p:spPr>
          <a:xfrm>
            <a:off x="3291840" y="29992319"/>
            <a:ext cx="9144000" cy="2194500"/>
          </a:xfrm>
          <a:prstGeom prst="rect">
            <a:avLst/>
          </a:prstGeom>
          <a:noFill/>
          <a:ln>
            <a:noFill/>
          </a:ln>
        </p:spPr>
        <p:txBody>
          <a:bodyPr spcFirstLastPara="1" wrap="square" lIns="446925" tIns="223475" rIns="446925" bIns="223475" anchor="t" anchorCtr="0">
            <a:noAutofit/>
          </a:bodyPr>
          <a:lstStyle>
            <a:lvl1pPr lvl="0" algn="l" rtl="0">
              <a:lnSpc>
                <a:spcPct val="100000"/>
              </a:lnSpc>
              <a:spcBef>
                <a:spcPts val="0"/>
              </a:spcBef>
              <a:spcAft>
                <a:spcPts val="0"/>
              </a:spcAft>
              <a:buClr>
                <a:schemeClr val="dk1"/>
              </a:buClr>
              <a:buSzPts val="1600"/>
              <a:buChar char="•"/>
              <a:defRPr/>
            </a:lvl1pPr>
            <a:lvl2pPr lvl="1" algn="l" rtl="0">
              <a:lnSpc>
                <a:spcPct val="100000"/>
              </a:lnSpc>
              <a:spcBef>
                <a:spcPts val="0"/>
              </a:spcBef>
              <a:spcAft>
                <a:spcPts val="0"/>
              </a:spcAft>
              <a:buClr>
                <a:schemeClr val="dk1"/>
              </a:buClr>
              <a:buSzPts val="1600"/>
              <a:buChar char="•"/>
              <a:defRPr/>
            </a:lvl2pPr>
            <a:lvl3pPr lvl="2" algn="l" rtl="0">
              <a:lnSpc>
                <a:spcPct val="100000"/>
              </a:lnSpc>
              <a:spcBef>
                <a:spcPts val="0"/>
              </a:spcBef>
              <a:spcAft>
                <a:spcPts val="0"/>
              </a:spcAft>
              <a:buClr>
                <a:schemeClr val="dk1"/>
              </a:buClr>
              <a:buSzPts val="1600"/>
              <a:buChar char="•"/>
              <a:defRPr/>
            </a:lvl3pPr>
            <a:lvl4pPr lvl="3" algn="l" rtl="0">
              <a:lnSpc>
                <a:spcPct val="100000"/>
              </a:lnSpc>
              <a:spcBef>
                <a:spcPts val="0"/>
              </a:spcBef>
              <a:spcAft>
                <a:spcPts val="0"/>
              </a:spcAft>
              <a:buClr>
                <a:schemeClr val="dk1"/>
              </a:buClr>
              <a:buSzPts val="1600"/>
              <a:buChar char="•"/>
              <a:defRPr/>
            </a:lvl4pPr>
            <a:lvl5pPr lvl="4" algn="l" rtl="0">
              <a:lnSpc>
                <a:spcPct val="100000"/>
              </a:lnSpc>
              <a:spcBef>
                <a:spcPts val="0"/>
              </a:spcBef>
              <a:spcAft>
                <a:spcPts val="0"/>
              </a:spcAft>
              <a:buClr>
                <a:schemeClr val="dk1"/>
              </a:buClr>
              <a:buSzPts val="1600"/>
              <a:buChar char="•"/>
              <a:defRPr/>
            </a:lvl5pPr>
            <a:lvl6pPr lvl="5" algn="l" rtl="0">
              <a:lnSpc>
                <a:spcPct val="100000"/>
              </a:lnSpc>
              <a:spcBef>
                <a:spcPts val="0"/>
              </a:spcBef>
              <a:spcAft>
                <a:spcPts val="0"/>
              </a:spcAft>
              <a:buClr>
                <a:schemeClr val="dk1"/>
              </a:buClr>
              <a:buSzPts val="1600"/>
              <a:buChar char="•"/>
              <a:defRPr/>
            </a:lvl6pPr>
            <a:lvl7pPr lvl="6" algn="l" rtl="0">
              <a:lnSpc>
                <a:spcPct val="100000"/>
              </a:lnSpc>
              <a:spcBef>
                <a:spcPts val="0"/>
              </a:spcBef>
              <a:spcAft>
                <a:spcPts val="0"/>
              </a:spcAft>
              <a:buClr>
                <a:schemeClr val="dk1"/>
              </a:buClr>
              <a:buSzPts val="1600"/>
              <a:buChar char="•"/>
              <a:defRPr/>
            </a:lvl7pPr>
            <a:lvl8pPr lvl="7" algn="l" rtl="0">
              <a:lnSpc>
                <a:spcPct val="100000"/>
              </a:lnSpc>
              <a:spcBef>
                <a:spcPts val="0"/>
              </a:spcBef>
              <a:spcAft>
                <a:spcPts val="0"/>
              </a:spcAft>
              <a:buClr>
                <a:schemeClr val="dk1"/>
              </a:buClr>
              <a:buSzPts val="1600"/>
              <a:buChar char="•"/>
              <a:defRPr/>
            </a:lvl8pPr>
            <a:lvl9pPr lvl="8" algn="l" rtl="0">
              <a:lnSpc>
                <a:spcPct val="100000"/>
              </a:lnSpc>
              <a:spcBef>
                <a:spcPts val="0"/>
              </a:spcBef>
              <a:spcAft>
                <a:spcPts val="0"/>
              </a:spcAft>
              <a:buClr>
                <a:schemeClr val="dk1"/>
              </a:buClr>
              <a:buSzPts val="1600"/>
              <a:buChar char="•"/>
              <a:defRPr/>
            </a:lvl9pPr>
          </a:lstStyle>
          <a:p>
            <a:endParaRPr/>
          </a:p>
        </p:txBody>
      </p:sp>
      <p:sp>
        <p:nvSpPr>
          <p:cNvPr id="14" name="Google Shape;14;p2"/>
          <p:cNvSpPr txBox="1">
            <a:spLocks noGrp="1"/>
          </p:cNvSpPr>
          <p:nvPr>
            <p:ph type="ftr" idx="11"/>
          </p:nvPr>
        </p:nvSpPr>
        <p:spPr>
          <a:xfrm>
            <a:off x="14996159" y="29992319"/>
            <a:ext cx="13899000" cy="2194500"/>
          </a:xfrm>
          <a:prstGeom prst="rect">
            <a:avLst/>
          </a:prstGeom>
          <a:noFill/>
          <a:ln>
            <a:noFill/>
          </a:ln>
        </p:spPr>
        <p:txBody>
          <a:bodyPr spcFirstLastPara="1" wrap="square" lIns="446925" tIns="223475" rIns="446925" bIns="223475" anchor="t" anchorCtr="0">
            <a:noAutofit/>
          </a:bodyPr>
          <a:lstStyle>
            <a:lvl1pPr lvl="0" algn="l" rtl="0">
              <a:lnSpc>
                <a:spcPct val="100000"/>
              </a:lnSpc>
              <a:spcBef>
                <a:spcPts val="0"/>
              </a:spcBef>
              <a:spcAft>
                <a:spcPts val="0"/>
              </a:spcAft>
              <a:buClr>
                <a:schemeClr val="dk1"/>
              </a:buClr>
              <a:buSzPts val="1600"/>
              <a:buChar char="•"/>
              <a:defRPr/>
            </a:lvl1pPr>
            <a:lvl2pPr lvl="1" algn="l" rtl="0">
              <a:lnSpc>
                <a:spcPct val="100000"/>
              </a:lnSpc>
              <a:spcBef>
                <a:spcPts val="0"/>
              </a:spcBef>
              <a:spcAft>
                <a:spcPts val="0"/>
              </a:spcAft>
              <a:buClr>
                <a:schemeClr val="dk1"/>
              </a:buClr>
              <a:buSzPts val="1600"/>
              <a:buChar char="•"/>
              <a:defRPr/>
            </a:lvl2pPr>
            <a:lvl3pPr lvl="2" algn="l" rtl="0">
              <a:lnSpc>
                <a:spcPct val="100000"/>
              </a:lnSpc>
              <a:spcBef>
                <a:spcPts val="0"/>
              </a:spcBef>
              <a:spcAft>
                <a:spcPts val="0"/>
              </a:spcAft>
              <a:buClr>
                <a:schemeClr val="dk1"/>
              </a:buClr>
              <a:buSzPts val="1600"/>
              <a:buChar char="•"/>
              <a:defRPr/>
            </a:lvl3pPr>
            <a:lvl4pPr lvl="3" algn="l" rtl="0">
              <a:lnSpc>
                <a:spcPct val="100000"/>
              </a:lnSpc>
              <a:spcBef>
                <a:spcPts val="0"/>
              </a:spcBef>
              <a:spcAft>
                <a:spcPts val="0"/>
              </a:spcAft>
              <a:buClr>
                <a:schemeClr val="dk1"/>
              </a:buClr>
              <a:buSzPts val="1600"/>
              <a:buChar char="•"/>
              <a:defRPr/>
            </a:lvl4pPr>
            <a:lvl5pPr lvl="4" algn="l" rtl="0">
              <a:lnSpc>
                <a:spcPct val="100000"/>
              </a:lnSpc>
              <a:spcBef>
                <a:spcPts val="0"/>
              </a:spcBef>
              <a:spcAft>
                <a:spcPts val="0"/>
              </a:spcAft>
              <a:buClr>
                <a:schemeClr val="dk1"/>
              </a:buClr>
              <a:buSzPts val="1600"/>
              <a:buChar char="•"/>
              <a:defRPr/>
            </a:lvl5pPr>
            <a:lvl6pPr lvl="5" algn="l" rtl="0">
              <a:lnSpc>
                <a:spcPct val="100000"/>
              </a:lnSpc>
              <a:spcBef>
                <a:spcPts val="0"/>
              </a:spcBef>
              <a:spcAft>
                <a:spcPts val="0"/>
              </a:spcAft>
              <a:buClr>
                <a:schemeClr val="dk1"/>
              </a:buClr>
              <a:buSzPts val="1600"/>
              <a:buChar char="•"/>
              <a:defRPr/>
            </a:lvl6pPr>
            <a:lvl7pPr lvl="6" algn="l" rtl="0">
              <a:lnSpc>
                <a:spcPct val="100000"/>
              </a:lnSpc>
              <a:spcBef>
                <a:spcPts val="0"/>
              </a:spcBef>
              <a:spcAft>
                <a:spcPts val="0"/>
              </a:spcAft>
              <a:buClr>
                <a:schemeClr val="dk1"/>
              </a:buClr>
              <a:buSzPts val="1600"/>
              <a:buChar char="•"/>
              <a:defRPr/>
            </a:lvl7pPr>
            <a:lvl8pPr lvl="7" algn="l" rtl="0">
              <a:lnSpc>
                <a:spcPct val="100000"/>
              </a:lnSpc>
              <a:spcBef>
                <a:spcPts val="0"/>
              </a:spcBef>
              <a:spcAft>
                <a:spcPts val="0"/>
              </a:spcAft>
              <a:buClr>
                <a:schemeClr val="dk1"/>
              </a:buClr>
              <a:buSzPts val="1600"/>
              <a:buChar char="•"/>
              <a:defRPr/>
            </a:lvl8pPr>
            <a:lvl9pPr lvl="8" algn="l" rtl="0">
              <a:lnSpc>
                <a:spcPct val="100000"/>
              </a:lnSpc>
              <a:spcBef>
                <a:spcPts val="0"/>
              </a:spcBef>
              <a:spcAft>
                <a:spcPts val="0"/>
              </a:spcAft>
              <a:buClr>
                <a:schemeClr val="dk1"/>
              </a:buClr>
              <a:buSzPts val="1600"/>
              <a:buChar char="•"/>
              <a:defRPr/>
            </a:lvl9pPr>
          </a:lstStyle>
          <a:p>
            <a:endParaRPr/>
          </a:p>
        </p:txBody>
      </p:sp>
      <p:sp>
        <p:nvSpPr>
          <p:cNvPr id="15" name="Google Shape;15;p2"/>
          <p:cNvSpPr txBox="1">
            <a:spLocks noGrp="1"/>
          </p:cNvSpPr>
          <p:nvPr>
            <p:ph type="sldNum" idx="12"/>
          </p:nvPr>
        </p:nvSpPr>
        <p:spPr>
          <a:xfrm>
            <a:off x="31455359" y="29992319"/>
            <a:ext cx="9144000" cy="2194500"/>
          </a:xfrm>
          <a:prstGeom prst="rect">
            <a:avLst/>
          </a:prstGeom>
          <a:noFill/>
          <a:ln>
            <a:noFill/>
          </a:ln>
        </p:spPr>
        <p:txBody>
          <a:bodyPr spcFirstLastPara="1" wrap="square" lIns="446925" tIns="223475" rIns="446925" bIns="223475" anchor="t" anchorCtr="0">
            <a:noAutofit/>
          </a:bodyPr>
          <a:lstStyle>
            <a:lvl1pPr marL="0" marR="0" lvl="0"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5"/>
        <p:cNvGrpSpPr/>
        <p:nvPr/>
      </p:nvGrpSpPr>
      <p:grpSpPr>
        <a:xfrm>
          <a:off x="0" y="0"/>
          <a:ext cx="0" cy="0"/>
          <a:chOff x="0" y="0"/>
          <a:chExt cx="0" cy="0"/>
        </a:xfrm>
      </p:grpSpPr>
      <p:sp>
        <p:nvSpPr>
          <p:cNvPr id="76" name="Google Shape;76;p12"/>
          <p:cNvSpPr txBox="1">
            <a:spLocks noGrp="1"/>
          </p:cNvSpPr>
          <p:nvPr>
            <p:ph type="ctrTitle"/>
          </p:nvPr>
        </p:nvSpPr>
        <p:spPr>
          <a:xfrm>
            <a:off x="5486400" y="5387342"/>
            <a:ext cx="32918400" cy="11460600"/>
          </a:xfrm>
          <a:prstGeom prst="rect">
            <a:avLst/>
          </a:prstGeom>
          <a:noFill/>
          <a:ln>
            <a:noFill/>
          </a:ln>
        </p:spPr>
        <p:txBody>
          <a:bodyPr spcFirstLastPara="1" wrap="square" lIns="446925" tIns="223475" rIns="446925" bIns="223475" anchor="b" anchorCtr="0">
            <a:noAutofit/>
          </a:bodyPr>
          <a:lstStyle>
            <a:lvl1pPr lvl="0" algn="ctr" rtl="0">
              <a:lnSpc>
                <a:spcPct val="100000"/>
              </a:lnSpc>
              <a:spcBef>
                <a:spcPts val="0"/>
              </a:spcBef>
              <a:spcAft>
                <a:spcPts val="0"/>
              </a:spcAft>
              <a:buSzPts val="1600"/>
              <a:buNone/>
              <a:defRPr sz="293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77" name="Google Shape;77;p12"/>
          <p:cNvSpPr txBox="1">
            <a:spLocks noGrp="1"/>
          </p:cNvSpPr>
          <p:nvPr>
            <p:ph type="subTitle" idx="1"/>
          </p:nvPr>
        </p:nvSpPr>
        <p:spPr>
          <a:xfrm>
            <a:off x="5486400" y="17289781"/>
            <a:ext cx="32918400" cy="7947000"/>
          </a:xfrm>
          <a:prstGeom prst="rect">
            <a:avLst/>
          </a:prstGeom>
          <a:noFill/>
          <a:ln>
            <a:noFill/>
          </a:ln>
        </p:spPr>
        <p:txBody>
          <a:bodyPr spcFirstLastPara="1" wrap="square" lIns="446925" tIns="223475" rIns="446925" bIns="223475" anchor="t" anchorCtr="0">
            <a:noAutofit/>
          </a:bodyPr>
          <a:lstStyle>
            <a:lvl1pPr lvl="0" algn="ctr" rtl="0">
              <a:lnSpc>
                <a:spcPct val="100000"/>
              </a:lnSpc>
              <a:spcBef>
                <a:spcPts val="2100"/>
              </a:spcBef>
              <a:spcAft>
                <a:spcPts val="0"/>
              </a:spcAft>
              <a:buClr>
                <a:schemeClr val="dk1"/>
              </a:buClr>
              <a:buSzPts val="2700"/>
              <a:buFont typeface="Times New Roman"/>
              <a:buNone/>
              <a:defRPr sz="11700"/>
            </a:lvl1pPr>
            <a:lvl2pPr lvl="1" algn="ctr" rtl="0">
              <a:lnSpc>
                <a:spcPct val="100000"/>
              </a:lnSpc>
              <a:spcBef>
                <a:spcPts val="2100"/>
              </a:spcBef>
              <a:spcAft>
                <a:spcPts val="0"/>
              </a:spcAft>
              <a:buClr>
                <a:schemeClr val="dk1"/>
              </a:buClr>
              <a:buSzPts val="2100"/>
              <a:buFont typeface="Times New Roman"/>
              <a:buNone/>
              <a:defRPr sz="9600"/>
            </a:lvl2pPr>
            <a:lvl3pPr lvl="2" algn="ctr" rtl="0">
              <a:lnSpc>
                <a:spcPct val="100000"/>
              </a:lnSpc>
              <a:spcBef>
                <a:spcPts val="1600"/>
              </a:spcBef>
              <a:spcAft>
                <a:spcPts val="0"/>
              </a:spcAft>
              <a:buClr>
                <a:schemeClr val="dk1"/>
              </a:buClr>
              <a:buSzPts val="1600"/>
              <a:buFont typeface="Times New Roman"/>
              <a:buNone/>
              <a:defRPr sz="8500"/>
            </a:lvl3pPr>
            <a:lvl4pPr lvl="3" algn="ctr" rtl="0">
              <a:lnSpc>
                <a:spcPct val="100000"/>
              </a:lnSpc>
              <a:spcBef>
                <a:spcPts val="1600"/>
              </a:spcBef>
              <a:spcAft>
                <a:spcPts val="0"/>
              </a:spcAft>
              <a:buClr>
                <a:schemeClr val="dk1"/>
              </a:buClr>
              <a:buSzPts val="1600"/>
              <a:buFont typeface="Times New Roman"/>
              <a:buNone/>
              <a:defRPr sz="8000"/>
            </a:lvl4pPr>
            <a:lvl5pPr lvl="4" algn="ctr" rtl="0">
              <a:lnSpc>
                <a:spcPct val="100000"/>
              </a:lnSpc>
              <a:spcBef>
                <a:spcPts val="1600"/>
              </a:spcBef>
              <a:spcAft>
                <a:spcPts val="0"/>
              </a:spcAft>
              <a:buClr>
                <a:schemeClr val="dk1"/>
              </a:buClr>
              <a:buSzPts val="1600"/>
              <a:buFont typeface="Times New Roman"/>
              <a:buNone/>
              <a:defRPr sz="8000"/>
            </a:lvl5pPr>
            <a:lvl6pPr lvl="5" algn="ctr" rtl="0">
              <a:lnSpc>
                <a:spcPct val="90000"/>
              </a:lnSpc>
              <a:spcBef>
                <a:spcPts val="2700"/>
              </a:spcBef>
              <a:spcAft>
                <a:spcPts val="0"/>
              </a:spcAft>
              <a:buClr>
                <a:schemeClr val="dk1"/>
              </a:buClr>
              <a:buSzPts val="1600"/>
              <a:buNone/>
              <a:defRPr sz="8000"/>
            </a:lvl6pPr>
            <a:lvl7pPr lvl="6" algn="ctr" rtl="0">
              <a:lnSpc>
                <a:spcPct val="90000"/>
              </a:lnSpc>
              <a:spcBef>
                <a:spcPts val="2700"/>
              </a:spcBef>
              <a:spcAft>
                <a:spcPts val="0"/>
              </a:spcAft>
              <a:buClr>
                <a:schemeClr val="dk1"/>
              </a:buClr>
              <a:buSzPts val="1600"/>
              <a:buNone/>
              <a:defRPr sz="8000"/>
            </a:lvl7pPr>
            <a:lvl8pPr lvl="7" algn="ctr" rtl="0">
              <a:lnSpc>
                <a:spcPct val="90000"/>
              </a:lnSpc>
              <a:spcBef>
                <a:spcPts val="2700"/>
              </a:spcBef>
              <a:spcAft>
                <a:spcPts val="0"/>
              </a:spcAft>
              <a:buClr>
                <a:schemeClr val="dk1"/>
              </a:buClr>
              <a:buSzPts val="1600"/>
              <a:buNone/>
              <a:defRPr sz="8000"/>
            </a:lvl8pPr>
            <a:lvl9pPr lvl="8" algn="ctr" rtl="0">
              <a:lnSpc>
                <a:spcPct val="90000"/>
              </a:lnSpc>
              <a:spcBef>
                <a:spcPts val="2700"/>
              </a:spcBef>
              <a:spcAft>
                <a:spcPts val="0"/>
              </a:spcAft>
              <a:buClr>
                <a:schemeClr val="dk1"/>
              </a:buClr>
              <a:buSzPts val="1600"/>
              <a:buNone/>
              <a:defRPr sz="8000"/>
            </a:lvl9pPr>
          </a:lstStyle>
          <a:p>
            <a:endParaRPr/>
          </a:p>
        </p:txBody>
      </p:sp>
      <p:sp>
        <p:nvSpPr>
          <p:cNvPr id="78" name="Google Shape;78;p12"/>
          <p:cNvSpPr txBox="1">
            <a:spLocks noGrp="1"/>
          </p:cNvSpPr>
          <p:nvPr>
            <p:ph type="dt" idx="10"/>
          </p:nvPr>
        </p:nvSpPr>
        <p:spPr>
          <a:xfrm>
            <a:off x="3291840" y="29992319"/>
            <a:ext cx="9144000" cy="2194500"/>
          </a:xfrm>
          <a:prstGeom prst="rect">
            <a:avLst/>
          </a:prstGeom>
          <a:noFill/>
          <a:ln>
            <a:noFill/>
          </a:ln>
        </p:spPr>
        <p:txBody>
          <a:bodyPr spcFirstLastPara="1" wrap="square" lIns="446925" tIns="223475" rIns="446925" bIns="223475" anchor="t" anchorCtr="0">
            <a:noAutofit/>
          </a:bodyPr>
          <a:lstStyle>
            <a:lvl1pPr lvl="0" algn="l" rtl="0">
              <a:lnSpc>
                <a:spcPct val="100000"/>
              </a:lnSpc>
              <a:spcBef>
                <a:spcPts val="0"/>
              </a:spcBef>
              <a:spcAft>
                <a:spcPts val="0"/>
              </a:spcAft>
              <a:buClr>
                <a:schemeClr val="dk1"/>
              </a:buClr>
              <a:buSzPts val="1600"/>
              <a:buChar char="•"/>
              <a:defRPr/>
            </a:lvl1pPr>
            <a:lvl2pPr lvl="1" algn="l" rtl="0">
              <a:lnSpc>
                <a:spcPct val="100000"/>
              </a:lnSpc>
              <a:spcBef>
                <a:spcPts val="0"/>
              </a:spcBef>
              <a:spcAft>
                <a:spcPts val="0"/>
              </a:spcAft>
              <a:buClr>
                <a:schemeClr val="dk1"/>
              </a:buClr>
              <a:buSzPts val="1600"/>
              <a:buChar char="•"/>
              <a:defRPr/>
            </a:lvl2pPr>
            <a:lvl3pPr lvl="2" algn="l" rtl="0">
              <a:lnSpc>
                <a:spcPct val="100000"/>
              </a:lnSpc>
              <a:spcBef>
                <a:spcPts val="0"/>
              </a:spcBef>
              <a:spcAft>
                <a:spcPts val="0"/>
              </a:spcAft>
              <a:buClr>
                <a:schemeClr val="dk1"/>
              </a:buClr>
              <a:buSzPts val="1600"/>
              <a:buChar char="•"/>
              <a:defRPr/>
            </a:lvl3pPr>
            <a:lvl4pPr lvl="3" algn="l" rtl="0">
              <a:lnSpc>
                <a:spcPct val="100000"/>
              </a:lnSpc>
              <a:spcBef>
                <a:spcPts val="0"/>
              </a:spcBef>
              <a:spcAft>
                <a:spcPts val="0"/>
              </a:spcAft>
              <a:buClr>
                <a:schemeClr val="dk1"/>
              </a:buClr>
              <a:buSzPts val="1600"/>
              <a:buChar char="•"/>
              <a:defRPr/>
            </a:lvl4pPr>
            <a:lvl5pPr lvl="4" algn="l" rtl="0">
              <a:lnSpc>
                <a:spcPct val="100000"/>
              </a:lnSpc>
              <a:spcBef>
                <a:spcPts val="0"/>
              </a:spcBef>
              <a:spcAft>
                <a:spcPts val="0"/>
              </a:spcAft>
              <a:buClr>
                <a:schemeClr val="dk1"/>
              </a:buClr>
              <a:buSzPts val="1600"/>
              <a:buChar char="•"/>
              <a:defRPr/>
            </a:lvl5pPr>
            <a:lvl6pPr lvl="5" algn="l" rtl="0">
              <a:lnSpc>
                <a:spcPct val="100000"/>
              </a:lnSpc>
              <a:spcBef>
                <a:spcPts val="0"/>
              </a:spcBef>
              <a:spcAft>
                <a:spcPts val="0"/>
              </a:spcAft>
              <a:buClr>
                <a:schemeClr val="dk1"/>
              </a:buClr>
              <a:buSzPts val="1600"/>
              <a:buChar char="•"/>
              <a:defRPr/>
            </a:lvl6pPr>
            <a:lvl7pPr lvl="6" algn="l" rtl="0">
              <a:lnSpc>
                <a:spcPct val="100000"/>
              </a:lnSpc>
              <a:spcBef>
                <a:spcPts val="0"/>
              </a:spcBef>
              <a:spcAft>
                <a:spcPts val="0"/>
              </a:spcAft>
              <a:buClr>
                <a:schemeClr val="dk1"/>
              </a:buClr>
              <a:buSzPts val="1600"/>
              <a:buChar char="•"/>
              <a:defRPr/>
            </a:lvl7pPr>
            <a:lvl8pPr lvl="7" algn="l" rtl="0">
              <a:lnSpc>
                <a:spcPct val="100000"/>
              </a:lnSpc>
              <a:spcBef>
                <a:spcPts val="0"/>
              </a:spcBef>
              <a:spcAft>
                <a:spcPts val="0"/>
              </a:spcAft>
              <a:buClr>
                <a:schemeClr val="dk1"/>
              </a:buClr>
              <a:buSzPts val="1600"/>
              <a:buChar char="•"/>
              <a:defRPr/>
            </a:lvl8pPr>
            <a:lvl9pPr lvl="8" algn="l" rtl="0">
              <a:lnSpc>
                <a:spcPct val="100000"/>
              </a:lnSpc>
              <a:spcBef>
                <a:spcPts val="0"/>
              </a:spcBef>
              <a:spcAft>
                <a:spcPts val="0"/>
              </a:spcAft>
              <a:buClr>
                <a:schemeClr val="dk1"/>
              </a:buClr>
              <a:buSzPts val="1600"/>
              <a:buChar char="•"/>
              <a:defRPr/>
            </a:lvl9pPr>
          </a:lstStyle>
          <a:p>
            <a:endParaRPr/>
          </a:p>
        </p:txBody>
      </p:sp>
      <p:sp>
        <p:nvSpPr>
          <p:cNvPr id="79" name="Google Shape;79;p12"/>
          <p:cNvSpPr txBox="1">
            <a:spLocks noGrp="1"/>
          </p:cNvSpPr>
          <p:nvPr>
            <p:ph type="ftr" idx="11"/>
          </p:nvPr>
        </p:nvSpPr>
        <p:spPr>
          <a:xfrm>
            <a:off x="14996159" y="29992319"/>
            <a:ext cx="13899000" cy="2194500"/>
          </a:xfrm>
          <a:prstGeom prst="rect">
            <a:avLst/>
          </a:prstGeom>
          <a:noFill/>
          <a:ln>
            <a:noFill/>
          </a:ln>
        </p:spPr>
        <p:txBody>
          <a:bodyPr spcFirstLastPara="1" wrap="square" lIns="446925" tIns="223475" rIns="446925" bIns="223475" anchor="t" anchorCtr="0">
            <a:noAutofit/>
          </a:bodyPr>
          <a:lstStyle>
            <a:lvl1pPr lvl="0" algn="l" rtl="0">
              <a:lnSpc>
                <a:spcPct val="100000"/>
              </a:lnSpc>
              <a:spcBef>
                <a:spcPts val="0"/>
              </a:spcBef>
              <a:spcAft>
                <a:spcPts val="0"/>
              </a:spcAft>
              <a:buClr>
                <a:schemeClr val="dk1"/>
              </a:buClr>
              <a:buSzPts val="1600"/>
              <a:buChar char="•"/>
              <a:defRPr/>
            </a:lvl1pPr>
            <a:lvl2pPr lvl="1" algn="l" rtl="0">
              <a:lnSpc>
                <a:spcPct val="100000"/>
              </a:lnSpc>
              <a:spcBef>
                <a:spcPts val="0"/>
              </a:spcBef>
              <a:spcAft>
                <a:spcPts val="0"/>
              </a:spcAft>
              <a:buClr>
                <a:schemeClr val="dk1"/>
              </a:buClr>
              <a:buSzPts val="1600"/>
              <a:buChar char="•"/>
              <a:defRPr/>
            </a:lvl2pPr>
            <a:lvl3pPr lvl="2" algn="l" rtl="0">
              <a:lnSpc>
                <a:spcPct val="100000"/>
              </a:lnSpc>
              <a:spcBef>
                <a:spcPts val="0"/>
              </a:spcBef>
              <a:spcAft>
                <a:spcPts val="0"/>
              </a:spcAft>
              <a:buClr>
                <a:schemeClr val="dk1"/>
              </a:buClr>
              <a:buSzPts val="1600"/>
              <a:buChar char="•"/>
              <a:defRPr/>
            </a:lvl3pPr>
            <a:lvl4pPr lvl="3" algn="l" rtl="0">
              <a:lnSpc>
                <a:spcPct val="100000"/>
              </a:lnSpc>
              <a:spcBef>
                <a:spcPts val="0"/>
              </a:spcBef>
              <a:spcAft>
                <a:spcPts val="0"/>
              </a:spcAft>
              <a:buClr>
                <a:schemeClr val="dk1"/>
              </a:buClr>
              <a:buSzPts val="1600"/>
              <a:buChar char="•"/>
              <a:defRPr/>
            </a:lvl4pPr>
            <a:lvl5pPr lvl="4" algn="l" rtl="0">
              <a:lnSpc>
                <a:spcPct val="100000"/>
              </a:lnSpc>
              <a:spcBef>
                <a:spcPts val="0"/>
              </a:spcBef>
              <a:spcAft>
                <a:spcPts val="0"/>
              </a:spcAft>
              <a:buClr>
                <a:schemeClr val="dk1"/>
              </a:buClr>
              <a:buSzPts val="1600"/>
              <a:buChar char="•"/>
              <a:defRPr/>
            </a:lvl5pPr>
            <a:lvl6pPr lvl="5" algn="l" rtl="0">
              <a:lnSpc>
                <a:spcPct val="100000"/>
              </a:lnSpc>
              <a:spcBef>
                <a:spcPts val="0"/>
              </a:spcBef>
              <a:spcAft>
                <a:spcPts val="0"/>
              </a:spcAft>
              <a:buClr>
                <a:schemeClr val="dk1"/>
              </a:buClr>
              <a:buSzPts val="1600"/>
              <a:buChar char="•"/>
              <a:defRPr/>
            </a:lvl6pPr>
            <a:lvl7pPr lvl="6" algn="l" rtl="0">
              <a:lnSpc>
                <a:spcPct val="100000"/>
              </a:lnSpc>
              <a:spcBef>
                <a:spcPts val="0"/>
              </a:spcBef>
              <a:spcAft>
                <a:spcPts val="0"/>
              </a:spcAft>
              <a:buClr>
                <a:schemeClr val="dk1"/>
              </a:buClr>
              <a:buSzPts val="1600"/>
              <a:buChar char="•"/>
              <a:defRPr/>
            </a:lvl7pPr>
            <a:lvl8pPr lvl="7" algn="l" rtl="0">
              <a:lnSpc>
                <a:spcPct val="100000"/>
              </a:lnSpc>
              <a:spcBef>
                <a:spcPts val="0"/>
              </a:spcBef>
              <a:spcAft>
                <a:spcPts val="0"/>
              </a:spcAft>
              <a:buClr>
                <a:schemeClr val="dk1"/>
              </a:buClr>
              <a:buSzPts val="1600"/>
              <a:buChar char="•"/>
              <a:defRPr/>
            </a:lvl8pPr>
            <a:lvl9pPr lvl="8" algn="l" rtl="0">
              <a:lnSpc>
                <a:spcPct val="100000"/>
              </a:lnSpc>
              <a:spcBef>
                <a:spcPts val="0"/>
              </a:spcBef>
              <a:spcAft>
                <a:spcPts val="0"/>
              </a:spcAft>
              <a:buClr>
                <a:schemeClr val="dk1"/>
              </a:buClr>
              <a:buSzPts val="1600"/>
              <a:buChar char="•"/>
              <a:defRPr/>
            </a:lvl9pPr>
          </a:lstStyle>
          <a:p>
            <a:endParaRPr/>
          </a:p>
        </p:txBody>
      </p:sp>
      <p:sp>
        <p:nvSpPr>
          <p:cNvPr id="80" name="Google Shape;80;p12"/>
          <p:cNvSpPr txBox="1">
            <a:spLocks noGrp="1"/>
          </p:cNvSpPr>
          <p:nvPr>
            <p:ph type="sldNum" idx="12"/>
          </p:nvPr>
        </p:nvSpPr>
        <p:spPr>
          <a:xfrm>
            <a:off x="31455359" y="29992319"/>
            <a:ext cx="9144000" cy="2194500"/>
          </a:xfrm>
          <a:prstGeom prst="rect">
            <a:avLst/>
          </a:prstGeom>
          <a:noFill/>
          <a:ln>
            <a:noFill/>
          </a:ln>
        </p:spPr>
        <p:txBody>
          <a:bodyPr spcFirstLastPara="1" wrap="square" lIns="446925" tIns="223475" rIns="446925" bIns="223475" anchor="t" anchorCtr="0">
            <a:noAutofit/>
          </a:bodyPr>
          <a:lstStyle>
            <a:lvl1pPr marL="0" marR="0" lvl="0"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rot="5400000">
            <a:off x="22768559" y="11429880"/>
            <a:ext cx="26334600" cy="9327000"/>
          </a:xfrm>
          <a:prstGeom prst="rect">
            <a:avLst/>
          </a:prstGeom>
          <a:noFill/>
          <a:ln>
            <a:noFill/>
          </a:ln>
        </p:spPr>
        <p:txBody>
          <a:bodyPr spcFirstLastPara="1" wrap="square" lIns="446925" tIns="223475" rIns="446925" bIns="22347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8" name="Google Shape;18;p3"/>
          <p:cNvSpPr txBox="1">
            <a:spLocks noGrp="1"/>
          </p:cNvSpPr>
          <p:nvPr>
            <p:ph type="body" idx="1"/>
          </p:nvPr>
        </p:nvSpPr>
        <p:spPr>
          <a:xfrm rot="5400000">
            <a:off x="3749159" y="2468880"/>
            <a:ext cx="26334600" cy="27249000"/>
          </a:xfrm>
          <a:prstGeom prst="rect">
            <a:avLst/>
          </a:prstGeom>
          <a:noFill/>
          <a:ln>
            <a:noFill/>
          </a:ln>
        </p:spPr>
        <p:txBody>
          <a:bodyPr spcFirstLastPara="1" wrap="square" lIns="446925" tIns="223475" rIns="446925" bIns="223475" anchor="t" anchorCtr="0">
            <a:noAutofit/>
          </a:bodyPr>
          <a:lstStyle>
            <a:lvl1pPr marL="457200" lvl="0" indent="-330200" algn="l" rtl="0">
              <a:lnSpc>
                <a:spcPct val="100000"/>
              </a:lnSpc>
              <a:spcBef>
                <a:spcPts val="1600"/>
              </a:spcBef>
              <a:spcAft>
                <a:spcPts val="0"/>
              </a:spcAft>
              <a:buClr>
                <a:schemeClr val="dk1"/>
              </a:buClr>
              <a:buSzPts val="1600"/>
              <a:buChar char="•"/>
              <a:defRPr/>
            </a:lvl1pPr>
            <a:lvl2pPr marL="914400" lvl="1" indent="-330200" algn="l" rtl="0">
              <a:lnSpc>
                <a:spcPct val="100000"/>
              </a:lnSpc>
              <a:spcBef>
                <a:spcPts val="1600"/>
              </a:spcBef>
              <a:spcAft>
                <a:spcPts val="0"/>
              </a:spcAft>
              <a:buClr>
                <a:schemeClr val="dk1"/>
              </a:buClr>
              <a:buSzPts val="1600"/>
              <a:buChar char="–"/>
              <a:defRPr/>
            </a:lvl2pPr>
            <a:lvl3pPr marL="1371600" lvl="2" indent="-330200" algn="l" rtl="0">
              <a:lnSpc>
                <a:spcPct val="100000"/>
              </a:lnSpc>
              <a:spcBef>
                <a:spcPts val="1600"/>
              </a:spcBef>
              <a:spcAft>
                <a:spcPts val="0"/>
              </a:spcAft>
              <a:buClr>
                <a:schemeClr val="dk1"/>
              </a:buClr>
              <a:buSzPts val="1600"/>
              <a:buChar char="•"/>
              <a:defRPr/>
            </a:lvl3pPr>
            <a:lvl4pPr marL="1828800" lvl="3" indent="-330200" algn="l" rtl="0">
              <a:lnSpc>
                <a:spcPct val="100000"/>
              </a:lnSpc>
              <a:spcBef>
                <a:spcPts val="1600"/>
              </a:spcBef>
              <a:spcAft>
                <a:spcPts val="0"/>
              </a:spcAft>
              <a:buClr>
                <a:schemeClr val="dk1"/>
              </a:buClr>
              <a:buSzPts val="1600"/>
              <a:buChar char="–"/>
              <a:defRPr/>
            </a:lvl4pPr>
            <a:lvl5pPr marL="2286000" lvl="4" indent="-330200" algn="l" rtl="0">
              <a:lnSpc>
                <a:spcPct val="100000"/>
              </a:lnSpc>
              <a:spcBef>
                <a:spcPts val="1600"/>
              </a:spcBef>
              <a:spcAft>
                <a:spcPts val="0"/>
              </a:spcAft>
              <a:buClr>
                <a:schemeClr val="dk1"/>
              </a:buClr>
              <a:buSzPts val="1600"/>
              <a:buChar char="»"/>
              <a:defRPr/>
            </a:lvl5pPr>
            <a:lvl6pPr marL="2743200" lvl="5" indent="-330200" algn="l" rtl="0">
              <a:lnSpc>
                <a:spcPct val="90000"/>
              </a:lnSpc>
              <a:spcBef>
                <a:spcPts val="2700"/>
              </a:spcBef>
              <a:spcAft>
                <a:spcPts val="0"/>
              </a:spcAft>
              <a:buClr>
                <a:schemeClr val="dk1"/>
              </a:buClr>
              <a:buSzPts val="1600"/>
              <a:buChar char="•"/>
              <a:defRPr/>
            </a:lvl6pPr>
            <a:lvl7pPr marL="3200400" lvl="6" indent="-330200" algn="l" rtl="0">
              <a:lnSpc>
                <a:spcPct val="90000"/>
              </a:lnSpc>
              <a:spcBef>
                <a:spcPts val="2700"/>
              </a:spcBef>
              <a:spcAft>
                <a:spcPts val="0"/>
              </a:spcAft>
              <a:buClr>
                <a:schemeClr val="dk1"/>
              </a:buClr>
              <a:buSzPts val="1600"/>
              <a:buChar char="•"/>
              <a:defRPr/>
            </a:lvl7pPr>
            <a:lvl8pPr marL="3657600" lvl="7" indent="-330200" algn="l" rtl="0">
              <a:lnSpc>
                <a:spcPct val="90000"/>
              </a:lnSpc>
              <a:spcBef>
                <a:spcPts val="2700"/>
              </a:spcBef>
              <a:spcAft>
                <a:spcPts val="0"/>
              </a:spcAft>
              <a:buClr>
                <a:schemeClr val="dk1"/>
              </a:buClr>
              <a:buSzPts val="1600"/>
              <a:buChar char="•"/>
              <a:defRPr/>
            </a:lvl8pPr>
            <a:lvl9pPr marL="4114800" lvl="8" indent="-330200" algn="l" rtl="0">
              <a:lnSpc>
                <a:spcPct val="90000"/>
              </a:lnSpc>
              <a:spcBef>
                <a:spcPts val="2700"/>
              </a:spcBef>
              <a:spcAft>
                <a:spcPts val="0"/>
              </a:spcAft>
              <a:buClr>
                <a:schemeClr val="dk1"/>
              </a:buClr>
              <a:buSzPts val="1600"/>
              <a:buChar char="•"/>
              <a:defRPr/>
            </a:lvl9pPr>
          </a:lstStyle>
          <a:p>
            <a:endParaRPr/>
          </a:p>
        </p:txBody>
      </p:sp>
      <p:sp>
        <p:nvSpPr>
          <p:cNvPr id="19" name="Google Shape;19;p3"/>
          <p:cNvSpPr txBox="1">
            <a:spLocks noGrp="1"/>
          </p:cNvSpPr>
          <p:nvPr>
            <p:ph type="dt" idx="10"/>
          </p:nvPr>
        </p:nvSpPr>
        <p:spPr>
          <a:xfrm>
            <a:off x="3291840" y="29992319"/>
            <a:ext cx="9144000" cy="2194500"/>
          </a:xfrm>
          <a:prstGeom prst="rect">
            <a:avLst/>
          </a:prstGeom>
          <a:noFill/>
          <a:ln>
            <a:noFill/>
          </a:ln>
        </p:spPr>
        <p:txBody>
          <a:bodyPr spcFirstLastPara="1" wrap="square" lIns="446925" tIns="223475" rIns="446925" bIns="223475" anchor="t" anchorCtr="0">
            <a:noAutofit/>
          </a:bodyPr>
          <a:lstStyle>
            <a:lvl1pPr lvl="0" algn="l" rtl="0">
              <a:lnSpc>
                <a:spcPct val="100000"/>
              </a:lnSpc>
              <a:spcBef>
                <a:spcPts val="0"/>
              </a:spcBef>
              <a:spcAft>
                <a:spcPts val="0"/>
              </a:spcAft>
              <a:buClr>
                <a:schemeClr val="dk1"/>
              </a:buClr>
              <a:buSzPts val="1600"/>
              <a:buChar char="•"/>
              <a:defRPr/>
            </a:lvl1pPr>
            <a:lvl2pPr lvl="1" algn="l" rtl="0">
              <a:lnSpc>
                <a:spcPct val="100000"/>
              </a:lnSpc>
              <a:spcBef>
                <a:spcPts val="0"/>
              </a:spcBef>
              <a:spcAft>
                <a:spcPts val="0"/>
              </a:spcAft>
              <a:buClr>
                <a:schemeClr val="dk1"/>
              </a:buClr>
              <a:buSzPts val="1600"/>
              <a:buChar char="•"/>
              <a:defRPr/>
            </a:lvl2pPr>
            <a:lvl3pPr lvl="2" algn="l" rtl="0">
              <a:lnSpc>
                <a:spcPct val="100000"/>
              </a:lnSpc>
              <a:spcBef>
                <a:spcPts val="0"/>
              </a:spcBef>
              <a:spcAft>
                <a:spcPts val="0"/>
              </a:spcAft>
              <a:buClr>
                <a:schemeClr val="dk1"/>
              </a:buClr>
              <a:buSzPts val="1600"/>
              <a:buChar char="•"/>
              <a:defRPr/>
            </a:lvl3pPr>
            <a:lvl4pPr lvl="3" algn="l" rtl="0">
              <a:lnSpc>
                <a:spcPct val="100000"/>
              </a:lnSpc>
              <a:spcBef>
                <a:spcPts val="0"/>
              </a:spcBef>
              <a:spcAft>
                <a:spcPts val="0"/>
              </a:spcAft>
              <a:buClr>
                <a:schemeClr val="dk1"/>
              </a:buClr>
              <a:buSzPts val="1600"/>
              <a:buChar char="•"/>
              <a:defRPr/>
            </a:lvl4pPr>
            <a:lvl5pPr lvl="4" algn="l" rtl="0">
              <a:lnSpc>
                <a:spcPct val="100000"/>
              </a:lnSpc>
              <a:spcBef>
                <a:spcPts val="0"/>
              </a:spcBef>
              <a:spcAft>
                <a:spcPts val="0"/>
              </a:spcAft>
              <a:buClr>
                <a:schemeClr val="dk1"/>
              </a:buClr>
              <a:buSzPts val="1600"/>
              <a:buChar char="•"/>
              <a:defRPr/>
            </a:lvl5pPr>
            <a:lvl6pPr lvl="5" algn="l" rtl="0">
              <a:lnSpc>
                <a:spcPct val="100000"/>
              </a:lnSpc>
              <a:spcBef>
                <a:spcPts val="0"/>
              </a:spcBef>
              <a:spcAft>
                <a:spcPts val="0"/>
              </a:spcAft>
              <a:buClr>
                <a:schemeClr val="dk1"/>
              </a:buClr>
              <a:buSzPts val="1600"/>
              <a:buChar char="•"/>
              <a:defRPr/>
            </a:lvl6pPr>
            <a:lvl7pPr lvl="6" algn="l" rtl="0">
              <a:lnSpc>
                <a:spcPct val="100000"/>
              </a:lnSpc>
              <a:spcBef>
                <a:spcPts val="0"/>
              </a:spcBef>
              <a:spcAft>
                <a:spcPts val="0"/>
              </a:spcAft>
              <a:buClr>
                <a:schemeClr val="dk1"/>
              </a:buClr>
              <a:buSzPts val="1600"/>
              <a:buChar char="•"/>
              <a:defRPr/>
            </a:lvl7pPr>
            <a:lvl8pPr lvl="7" algn="l" rtl="0">
              <a:lnSpc>
                <a:spcPct val="100000"/>
              </a:lnSpc>
              <a:spcBef>
                <a:spcPts val="0"/>
              </a:spcBef>
              <a:spcAft>
                <a:spcPts val="0"/>
              </a:spcAft>
              <a:buClr>
                <a:schemeClr val="dk1"/>
              </a:buClr>
              <a:buSzPts val="1600"/>
              <a:buChar char="•"/>
              <a:defRPr/>
            </a:lvl8pPr>
            <a:lvl9pPr lvl="8" algn="l" rtl="0">
              <a:lnSpc>
                <a:spcPct val="100000"/>
              </a:lnSpc>
              <a:spcBef>
                <a:spcPts val="0"/>
              </a:spcBef>
              <a:spcAft>
                <a:spcPts val="0"/>
              </a:spcAft>
              <a:buClr>
                <a:schemeClr val="dk1"/>
              </a:buClr>
              <a:buSzPts val="1600"/>
              <a:buChar char="•"/>
              <a:defRPr/>
            </a:lvl9pPr>
          </a:lstStyle>
          <a:p>
            <a:endParaRPr/>
          </a:p>
        </p:txBody>
      </p:sp>
      <p:sp>
        <p:nvSpPr>
          <p:cNvPr id="20" name="Google Shape;20;p3"/>
          <p:cNvSpPr txBox="1">
            <a:spLocks noGrp="1"/>
          </p:cNvSpPr>
          <p:nvPr>
            <p:ph type="ftr" idx="11"/>
          </p:nvPr>
        </p:nvSpPr>
        <p:spPr>
          <a:xfrm>
            <a:off x="14996159" y="29992319"/>
            <a:ext cx="13899000" cy="2194500"/>
          </a:xfrm>
          <a:prstGeom prst="rect">
            <a:avLst/>
          </a:prstGeom>
          <a:noFill/>
          <a:ln>
            <a:noFill/>
          </a:ln>
        </p:spPr>
        <p:txBody>
          <a:bodyPr spcFirstLastPara="1" wrap="square" lIns="446925" tIns="223475" rIns="446925" bIns="223475" anchor="t" anchorCtr="0">
            <a:noAutofit/>
          </a:bodyPr>
          <a:lstStyle>
            <a:lvl1pPr lvl="0" algn="l" rtl="0">
              <a:lnSpc>
                <a:spcPct val="100000"/>
              </a:lnSpc>
              <a:spcBef>
                <a:spcPts val="0"/>
              </a:spcBef>
              <a:spcAft>
                <a:spcPts val="0"/>
              </a:spcAft>
              <a:buClr>
                <a:schemeClr val="dk1"/>
              </a:buClr>
              <a:buSzPts val="1600"/>
              <a:buChar char="•"/>
              <a:defRPr/>
            </a:lvl1pPr>
            <a:lvl2pPr lvl="1" algn="l" rtl="0">
              <a:lnSpc>
                <a:spcPct val="100000"/>
              </a:lnSpc>
              <a:spcBef>
                <a:spcPts val="0"/>
              </a:spcBef>
              <a:spcAft>
                <a:spcPts val="0"/>
              </a:spcAft>
              <a:buClr>
                <a:schemeClr val="dk1"/>
              </a:buClr>
              <a:buSzPts val="1600"/>
              <a:buChar char="•"/>
              <a:defRPr/>
            </a:lvl2pPr>
            <a:lvl3pPr lvl="2" algn="l" rtl="0">
              <a:lnSpc>
                <a:spcPct val="100000"/>
              </a:lnSpc>
              <a:spcBef>
                <a:spcPts val="0"/>
              </a:spcBef>
              <a:spcAft>
                <a:spcPts val="0"/>
              </a:spcAft>
              <a:buClr>
                <a:schemeClr val="dk1"/>
              </a:buClr>
              <a:buSzPts val="1600"/>
              <a:buChar char="•"/>
              <a:defRPr/>
            </a:lvl3pPr>
            <a:lvl4pPr lvl="3" algn="l" rtl="0">
              <a:lnSpc>
                <a:spcPct val="100000"/>
              </a:lnSpc>
              <a:spcBef>
                <a:spcPts val="0"/>
              </a:spcBef>
              <a:spcAft>
                <a:spcPts val="0"/>
              </a:spcAft>
              <a:buClr>
                <a:schemeClr val="dk1"/>
              </a:buClr>
              <a:buSzPts val="1600"/>
              <a:buChar char="•"/>
              <a:defRPr/>
            </a:lvl4pPr>
            <a:lvl5pPr lvl="4" algn="l" rtl="0">
              <a:lnSpc>
                <a:spcPct val="100000"/>
              </a:lnSpc>
              <a:spcBef>
                <a:spcPts val="0"/>
              </a:spcBef>
              <a:spcAft>
                <a:spcPts val="0"/>
              </a:spcAft>
              <a:buClr>
                <a:schemeClr val="dk1"/>
              </a:buClr>
              <a:buSzPts val="1600"/>
              <a:buChar char="•"/>
              <a:defRPr/>
            </a:lvl5pPr>
            <a:lvl6pPr lvl="5" algn="l" rtl="0">
              <a:lnSpc>
                <a:spcPct val="100000"/>
              </a:lnSpc>
              <a:spcBef>
                <a:spcPts val="0"/>
              </a:spcBef>
              <a:spcAft>
                <a:spcPts val="0"/>
              </a:spcAft>
              <a:buClr>
                <a:schemeClr val="dk1"/>
              </a:buClr>
              <a:buSzPts val="1600"/>
              <a:buChar char="•"/>
              <a:defRPr/>
            </a:lvl6pPr>
            <a:lvl7pPr lvl="6" algn="l" rtl="0">
              <a:lnSpc>
                <a:spcPct val="100000"/>
              </a:lnSpc>
              <a:spcBef>
                <a:spcPts val="0"/>
              </a:spcBef>
              <a:spcAft>
                <a:spcPts val="0"/>
              </a:spcAft>
              <a:buClr>
                <a:schemeClr val="dk1"/>
              </a:buClr>
              <a:buSzPts val="1600"/>
              <a:buChar char="•"/>
              <a:defRPr/>
            </a:lvl7pPr>
            <a:lvl8pPr lvl="7" algn="l" rtl="0">
              <a:lnSpc>
                <a:spcPct val="100000"/>
              </a:lnSpc>
              <a:spcBef>
                <a:spcPts val="0"/>
              </a:spcBef>
              <a:spcAft>
                <a:spcPts val="0"/>
              </a:spcAft>
              <a:buClr>
                <a:schemeClr val="dk1"/>
              </a:buClr>
              <a:buSzPts val="1600"/>
              <a:buChar char="•"/>
              <a:defRPr/>
            </a:lvl8pPr>
            <a:lvl9pPr lvl="8" algn="l" rtl="0">
              <a:lnSpc>
                <a:spcPct val="100000"/>
              </a:lnSpc>
              <a:spcBef>
                <a:spcPts val="0"/>
              </a:spcBef>
              <a:spcAft>
                <a:spcPts val="0"/>
              </a:spcAft>
              <a:buClr>
                <a:schemeClr val="dk1"/>
              </a:buClr>
              <a:buSzPts val="1600"/>
              <a:buChar char="•"/>
              <a:defRPr/>
            </a:lvl9pPr>
          </a:lstStyle>
          <a:p>
            <a:endParaRPr/>
          </a:p>
        </p:txBody>
      </p:sp>
      <p:sp>
        <p:nvSpPr>
          <p:cNvPr id="21" name="Google Shape;21;p3"/>
          <p:cNvSpPr txBox="1">
            <a:spLocks noGrp="1"/>
          </p:cNvSpPr>
          <p:nvPr>
            <p:ph type="sldNum" idx="12"/>
          </p:nvPr>
        </p:nvSpPr>
        <p:spPr>
          <a:xfrm>
            <a:off x="31455359" y="29992319"/>
            <a:ext cx="9144000" cy="2194500"/>
          </a:xfrm>
          <a:prstGeom prst="rect">
            <a:avLst/>
          </a:prstGeom>
          <a:noFill/>
          <a:ln>
            <a:noFill/>
          </a:ln>
        </p:spPr>
        <p:txBody>
          <a:bodyPr spcFirstLastPara="1" wrap="square" lIns="446925" tIns="223475" rIns="446925" bIns="223475" anchor="t" anchorCtr="0">
            <a:noAutofit/>
          </a:bodyPr>
          <a:lstStyle>
            <a:lvl1pPr marL="0" marR="0" lvl="0"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3291840" y="2926080"/>
            <a:ext cx="37307400" cy="5487300"/>
          </a:xfrm>
          <a:prstGeom prst="rect">
            <a:avLst/>
          </a:prstGeom>
          <a:noFill/>
          <a:ln>
            <a:noFill/>
          </a:ln>
        </p:spPr>
        <p:txBody>
          <a:bodyPr spcFirstLastPara="1" wrap="square" lIns="446925" tIns="223475" rIns="446925" bIns="22347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4" name="Google Shape;24;p4"/>
          <p:cNvSpPr txBox="1">
            <a:spLocks noGrp="1"/>
          </p:cNvSpPr>
          <p:nvPr>
            <p:ph type="body" idx="1"/>
          </p:nvPr>
        </p:nvSpPr>
        <p:spPr>
          <a:xfrm rot="5400000">
            <a:off x="12070109" y="731610"/>
            <a:ext cx="19751100" cy="37307400"/>
          </a:xfrm>
          <a:prstGeom prst="rect">
            <a:avLst/>
          </a:prstGeom>
          <a:noFill/>
          <a:ln>
            <a:noFill/>
          </a:ln>
        </p:spPr>
        <p:txBody>
          <a:bodyPr spcFirstLastPara="1" wrap="square" lIns="446925" tIns="223475" rIns="446925" bIns="223475" anchor="t" anchorCtr="0">
            <a:noAutofit/>
          </a:bodyPr>
          <a:lstStyle>
            <a:lvl1pPr marL="457200" lvl="0" indent="-330200" algn="l" rtl="0">
              <a:lnSpc>
                <a:spcPct val="100000"/>
              </a:lnSpc>
              <a:spcBef>
                <a:spcPts val="1600"/>
              </a:spcBef>
              <a:spcAft>
                <a:spcPts val="0"/>
              </a:spcAft>
              <a:buClr>
                <a:schemeClr val="dk1"/>
              </a:buClr>
              <a:buSzPts val="1600"/>
              <a:buChar char="•"/>
              <a:defRPr/>
            </a:lvl1pPr>
            <a:lvl2pPr marL="914400" lvl="1" indent="-330200" algn="l" rtl="0">
              <a:lnSpc>
                <a:spcPct val="100000"/>
              </a:lnSpc>
              <a:spcBef>
                <a:spcPts val="1600"/>
              </a:spcBef>
              <a:spcAft>
                <a:spcPts val="0"/>
              </a:spcAft>
              <a:buClr>
                <a:schemeClr val="dk1"/>
              </a:buClr>
              <a:buSzPts val="1600"/>
              <a:buChar char="–"/>
              <a:defRPr/>
            </a:lvl2pPr>
            <a:lvl3pPr marL="1371600" lvl="2" indent="-330200" algn="l" rtl="0">
              <a:lnSpc>
                <a:spcPct val="100000"/>
              </a:lnSpc>
              <a:spcBef>
                <a:spcPts val="1600"/>
              </a:spcBef>
              <a:spcAft>
                <a:spcPts val="0"/>
              </a:spcAft>
              <a:buClr>
                <a:schemeClr val="dk1"/>
              </a:buClr>
              <a:buSzPts val="1600"/>
              <a:buChar char="•"/>
              <a:defRPr/>
            </a:lvl3pPr>
            <a:lvl4pPr marL="1828800" lvl="3" indent="-330200" algn="l" rtl="0">
              <a:lnSpc>
                <a:spcPct val="100000"/>
              </a:lnSpc>
              <a:spcBef>
                <a:spcPts val="1600"/>
              </a:spcBef>
              <a:spcAft>
                <a:spcPts val="0"/>
              </a:spcAft>
              <a:buClr>
                <a:schemeClr val="dk1"/>
              </a:buClr>
              <a:buSzPts val="1600"/>
              <a:buChar char="–"/>
              <a:defRPr/>
            </a:lvl4pPr>
            <a:lvl5pPr marL="2286000" lvl="4" indent="-330200" algn="l" rtl="0">
              <a:lnSpc>
                <a:spcPct val="100000"/>
              </a:lnSpc>
              <a:spcBef>
                <a:spcPts val="1600"/>
              </a:spcBef>
              <a:spcAft>
                <a:spcPts val="0"/>
              </a:spcAft>
              <a:buClr>
                <a:schemeClr val="dk1"/>
              </a:buClr>
              <a:buSzPts val="1600"/>
              <a:buChar char="»"/>
              <a:defRPr/>
            </a:lvl5pPr>
            <a:lvl6pPr marL="2743200" lvl="5" indent="-330200" algn="l" rtl="0">
              <a:lnSpc>
                <a:spcPct val="90000"/>
              </a:lnSpc>
              <a:spcBef>
                <a:spcPts val="2700"/>
              </a:spcBef>
              <a:spcAft>
                <a:spcPts val="0"/>
              </a:spcAft>
              <a:buClr>
                <a:schemeClr val="dk1"/>
              </a:buClr>
              <a:buSzPts val="1600"/>
              <a:buChar char="•"/>
              <a:defRPr/>
            </a:lvl6pPr>
            <a:lvl7pPr marL="3200400" lvl="6" indent="-330200" algn="l" rtl="0">
              <a:lnSpc>
                <a:spcPct val="90000"/>
              </a:lnSpc>
              <a:spcBef>
                <a:spcPts val="2700"/>
              </a:spcBef>
              <a:spcAft>
                <a:spcPts val="0"/>
              </a:spcAft>
              <a:buClr>
                <a:schemeClr val="dk1"/>
              </a:buClr>
              <a:buSzPts val="1600"/>
              <a:buChar char="•"/>
              <a:defRPr/>
            </a:lvl7pPr>
            <a:lvl8pPr marL="3657600" lvl="7" indent="-330200" algn="l" rtl="0">
              <a:lnSpc>
                <a:spcPct val="90000"/>
              </a:lnSpc>
              <a:spcBef>
                <a:spcPts val="2700"/>
              </a:spcBef>
              <a:spcAft>
                <a:spcPts val="0"/>
              </a:spcAft>
              <a:buClr>
                <a:schemeClr val="dk1"/>
              </a:buClr>
              <a:buSzPts val="1600"/>
              <a:buChar char="•"/>
              <a:defRPr/>
            </a:lvl8pPr>
            <a:lvl9pPr marL="4114800" lvl="8" indent="-330200" algn="l" rtl="0">
              <a:lnSpc>
                <a:spcPct val="90000"/>
              </a:lnSpc>
              <a:spcBef>
                <a:spcPts val="2700"/>
              </a:spcBef>
              <a:spcAft>
                <a:spcPts val="0"/>
              </a:spcAft>
              <a:buClr>
                <a:schemeClr val="dk1"/>
              </a:buClr>
              <a:buSzPts val="1600"/>
              <a:buChar char="•"/>
              <a:defRPr/>
            </a:lvl9pPr>
          </a:lstStyle>
          <a:p>
            <a:endParaRPr/>
          </a:p>
        </p:txBody>
      </p:sp>
      <p:sp>
        <p:nvSpPr>
          <p:cNvPr id="25" name="Google Shape;25;p4"/>
          <p:cNvSpPr txBox="1">
            <a:spLocks noGrp="1"/>
          </p:cNvSpPr>
          <p:nvPr>
            <p:ph type="dt" idx="10"/>
          </p:nvPr>
        </p:nvSpPr>
        <p:spPr>
          <a:xfrm>
            <a:off x="3291840" y="29992319"/>
            <a:ext cx="9144000" cy="2194500"/>
          </a:xfrm>
          <a:prstGeom prst="rect">
            <a:avLst/>
          </a:prstGeom>
          <a:noFill/>
          <a:ln>
            <a:noFill/>
          </a:ln>
        </p:spPr>
        <p:txBody>
          <a:bodyPr spcFirstLastPara="1" wrap="square" lIns="446925" tIns="223475" rIns="446925" bIns="223475" anchor="t" anchorCtr="0">
            <a:noAutofit/>
          </a:bodyPr>
          <a:lstStyle>
            <a:lvl1pPr lvl="0" algn="l" rtl="0">
              <a:lnSpc>
                <a:spcPct val="100000"/>
              </a:lnSpc>
              <a:spcBef>
                <a:spcPts val="0"/>
              </a:spcBef>
              <a:spcAft>
                <a:spcPts val="0"/>
              </a:spcAft>
              <a:buClr>
                <a:schemeClr val="dk1"/>
              </a:buClr>
              <a:buSzPts val="1600"/>
              <a:buChar char="•"/>
              <a:defRPr/>
            </a:lvl1pPr>
            <a:lvl2pPr lvl="1" algn="l" rtl="0">
              <a:lnSpc>
                <a:spcPct val="100000"/>
              </a:lnSpc>
              <a:spcBef>
                <a:spcPts val="0"/>
              </a:spcBef>
              <a:spcAft>
                <a:spcPts val="0"/>
              </a:spcAft>
              <a:buClr>
                <a:schemeClr val="dk1"/>
              </a:buClr>
              <a:buSzPts val="1600"/>
              <a:buChar char="•"/>
              <a:defRPr/>
            </a:lvl2pPr>
            <a:lvl3pPr lvl="2" algn="l" rtl="0">
              <a:lnSpc>
                <a:spcPct val="100000"/>
              </a:lnSpc>
              <a:spcBef>
                <a:spcPts val="0"/>
              </a:spcBef>
              <a:spcAft>
                <a:spcPts val="0"/>
              </a:spcAft>
              <a:buClr>
                <a:schemeClr val="dk1"/>
              </a:buClr>
              <a:buSzPts val="1600"/>
              <a:buChar char="•"/>
              <a:defRPr/>
            </a:lvl3pPr>
            <a:lvl4pPr lvl="3" algn="l" rtl="0">
              <a:lnSpc>
                <a:spcPct val="100000"/>
              </a:lnSpc>
              <a:spcBef>
                <a:spcPts val="0"/>
              </a:spcBef>
              <a:spcAft>
                <a:spcPts val="0"/>
              </a:spcAft>
              <a:buClr>
                <a:schemeClr val="dk1"/>
              </a:buClr>
              <a:buSzPts val="1600"/>
              <a:buChar char="•"/>
              <a:defRPr/>
            </a:lvl4pPr>
            <a:lvl5pPr lvl="4" algn="l" rtl="0">
              <a:lnSpc>
                <a:spcPct val="100000"/>
              </a:lnSpc>
              <a:spcBef>
                <a:spcPts val="0"/>
              </a:spcBef>
              <a:spcAft>
                <a:spcPts val="0"/>
              </a:spcAft>
              <a:buClr>
                <a:schemeClr val="dk1"/>
              </a:buClr>
              <a:buSzPts val="1600"/>
              <a:buChar char="•"/>
              <a:defRPr/>
            </a:lvl5pPr>
            <a:lvl6pPr lvl="5" algn="l" rtl="0">
              <a:lnSpc>
                <a:spcPct val="100000"/>
              </a:lnSpc>
              <a:spcBef>
                <a:spcPts val="0"/>
              </a:spcBef>
              <a:spcAft>
                <a:spcPts val="0"/>
              </a:spcAft>
              <a:buClr>
                <a:schemeClr val="dk1"/>
              </a:buClr>
              <a:buSzPts val="1600"/>
              <a:buChar char="•"/>
              <a:defRPr/>
            </a:lvl6pPr>
            <a:lvl7pPr lvl="6" algn="l" rtl="0">
              <a:lnSpc>
                <a:spcPct val="100000"/>
              </a:lnSpc>
              <a:spcBef>
                <a:spcPts val="0"/>
              </a:spcBef>
              <a:spcAft>
                <a:spcPts val="0"/>
              </a:spcAft>
              <a:buClr>
                <a:schemeClr val="dk1"/>
              </a:buClr>
              <a:buSzPts val="1600"/>
              <a:buChar char="•"/>
              <a:defRPr/>
            </a:lvl7pPr>
            <a:lvl8pPr lvl="7" algn="l" rtl="0">
              <a:lnSpc>
                <a:spcPct val="100000"/>
              </a:lnSpc>
              <a:spcBef>
                <a:spcPts val="0"/>
              </a:spcBef>
              <a:spcAft>
                <a:spcPts val="0"/>
              </a:spcAft>
              <a:buClr>
                <a:schemeClr val="dk1"/>
              </a:buClr>
              <a:buSzPts val="1600"/>
              <a:buChar char="•"/>
              <a:defRPr/>
            </a:lvl8pPr>
            <a:lvl9pPr lvl="8" algn="l" rtl="0">
              <a:lnSpc>
                <a:spcPct val="100000"/>
              </a:lnSpc>
              <a:spcBef>
                <a:spcPts val="0"/>
              </a:spcBef>
              <a:spcAft>
                <a:spcPts val="0"/>
              </a:spcAft>
              <a:buClr>
                <a:schemeClr val="dk1"/>
              </a:buClr>
              <a:buSzPts val="1600"/>
              <a:buChar char="•"/>
              <a:defRPr/>
            </a:lvl9pPr>
          </a:lstStyle>
          <a:p>
            <a:endParaRPr/>
          </a:p>
        </p:txBody>
      </p:sp>
      <p:sp>
        <p:nvSpPr>
          <p:cNvPr id="26" name="Google Shape;26;p4"/>
          <p:cNvSpPr txBox="1">
            <a:spLocks noGrp="1"/>
          </p:cNvSpPr>
          <p:nvPr>
            <p:ph type="ftr" idx="11"/>
          </p:nvPr>
        </p:nvSpPr>
        <p:spPr>
          <a:xfrm>
            <a:off x="14996159" y="29992319"/>
            <a:ext cx="13899000" cy="2194500"/>
          </a:xfrm>
          <a:prstGeom prst="rect">
            <a:avLst/>
          </a:prstGeom>
          <a:noFill/>
          <a:ln>
            <a:noFill/>
          </a:ln>
        </p:spPr>
        <p:txBody>
          <a:bodyPr spcFirstLastPara="1" wrap="square" lIns="446925" tIns="223475" rIns="446925" bIns="223475" anchor="t" anchorCtr="0">
            <a:noAutofit/>
          </a:bodyPr>
          <a:lstStyle>
            <a:lvl1pPr lvl="0" algn="l" rtl="0">
              <a:lnSpc>
                <a:spcPct val="100000"/>
              </a:lnSpc>
              <a:spcBef>
                <a:spcPts val="0"/>
              </a:spcBef>
              <a:spcAft>
                <a:spcPts val="0"/>
              </a:spcAft>
              <a:buClr>
                <a:schemeClr val="dk1"/>
              </a:buClr>
              <a:buSzPts val="1600"/>
              <a:buChar char="•"/>
              <a:defRPr/>
            </a:lvl1pPr>
            <a:lvl2pPr lvl="1" algn="l" rtl="0">
              <a:lnSpc>
                <a:spcPct val="100000"/>
              </a:lnSpc>
              <a:spcBef>
                <a:spcPts val="0"/>
              </a:spcBef>
              <a:spcAft>
                <a:spcPts val="0"/>
              </a:spcAft>
              <a:buClr>
                <a:schemeClr val="dk1"/>
              </a:buClr>
              <a:buSzPts val="1600"/>
              <a:buChar char="•"/>
              <a:defRPr/>
            </a:lvl2pPr>
            <a:lvl3pPr lvl="2" algn="l" rtl="0">
              <a:lnSpc>
                <a:spcPct val="100000"/>
              </a:lnSpc>
              <a:spcBef>
                <a:spcPts val="0"/>
              </a:spcBef>
              <a:spcAft>
                <a:spcPts val="0"/>
              </a:spcAft>
              <a:buClr>
                <a:schemeClr val="dk1"/>
              </a:buClr>
              <a:buSzPts val="1600"/>
              <a:buChar char="•"/>
              <a:defRPr/>
            </a:lvl3pPr>
            <a:lvl4pPr lvl="3" algn="l" rtl="0">
              <a:lnSpc>
                <a:spcPct val="100000"/>
              </a:lnSpc>
              <a:spcBef>
                <a:spcPts val="0"/>
              </a:spcBef>
              <a:spcAft>
                <a:spcPts val="0"/>
              </a:spcAft>
              <a:buClr>
                <a:schemeClr val="dk1"/>
              </a:buClr>
              <a:buSzPts val="1600"/>
              <a:buChar char="•"/>
              <a:defRPr/>
            </a:lvl4pPr>
            <a:lvl5pPr lvl="4" algn="l" rtl="0">
              <a:lnSpc>
                <a:spcPct val="100000"/>
              </a:lnSpc>
              <a:spcBef>
                <a:spcPts val="0"/>
              </a:spcBef>
              <a:spcAft>
                <a:spcPts val="0"/>
              </a:spcAft>
              <a:buClr>
                <a:schemeClr val="dk1"/>
              </a:buClr>
              <a:buSzPts val="1600"/>
              <a:buChar char="•"/>
              <a:defRPr/>
            </a:lvl5pPr>
            <a:lvl6pPr lvl="5" algn="l" rtl="0">
              <a:lnSpc>
                <a:spcPct val="100000"/>
              </a:lnSpc>
              <a:spcBef>
                <a:spcPts val="0"/>
              </a:spcBef>
              <a:spcAft>
                <a:spcPts val="0"/>
              </a:spcAft>
              <a:buClr>
                <a:schemeClr val="dk1"/>
              </a:buClr>
              <a:buSzPts val="1600"/>
              <a:buChar char="•"/>
              <a:defRPr/>
            </a:lvl6pPr>
            <a:lvl7pPr lvl="6" algn="l" rtl="0">
              <a:lnSpc>
                <a:spcPct val="100000"/>
              </a:lnSpc>
              <a:spcBef>
                <a:spcPts val="0"/>
              </a:spcBef>
              <a:spcAft>
                <a:spcPts val="0"/>
              </a:spcAft>
              <a:buClr>
                <a:schemeClr val="dk1"/>
              </a:buClr>
              <a:buSzPts val="1600"/>
              <a:buChar char="•"/>
              <a:defRPr/>
            </a:lvl7pPr>
            <a:lvl8pPr lvl="7" algn="l" rtl="0">
              <a:lnSpc>
                <a:spcPct val="100000"/>
              </a:lnSpc>
              <a:spcBef>
                <a:spcPts val="0"/>
              </a:spcBef>
              <a:spcAft>
                <a:spcPts val="0"/>
              </a:spcAft>
              <a:buClr>
                <a:schemeClr val="dk1"/>
              </a:buClr>
              <a:buSzPts val="1600"/>
              <a:buChar char="•"/>
              <a:defRPr/>
            </a:lvl8pPr>
            <a:lvl9pPr lvl="8" algn="l" rtl="0">
              <a:lnSpc>
                <a:spcPct val="100000"/>
              </a:lnSpc>
              <a:spcBef>
                <a:spcPts val="0"/>
              </a:spcBef>
              <a:spcAft>
                <a:spcPts val="0"/>
              </a:spcAft>
              <a:buClr>
                <a:schemeClr val="dk1"/>
              </a:buClr>
              <a:buSzPts val="1600"/>
              <a:buChar char="•"/>
              <a:defRPr/>
            </a:lvl9pPr>
          </a:lstStyle>
          <a:p>
            <a:endParaRPr/>
          </a:p>
        </p:txBody>
      </p:sp>
      <p:sp>
        <p:nvSpPr>
          <p:cNvPr id="27" name="Google Shape;27;p4"/>
          <p:cNvSpPr txBox="1">
            <a:spLocks noGrp="1"/>
          </p:cNvSpPr>
          <p:nvPr>
            <p:ph type="sldNum" idx="12"/>
          </p:nvPr>
        </p:nvSpPr>
        <p:spPr>
          <a:xfrm>
            <a:off x="31455359" y="29992319"/>
            <a:ext cx="9144000" cy="2194500"/>
          </a:xfrm>
          <a:prstGeom prst="rect">
            <a:avLst/>
          </a:prstGeom>
          <a:noFill/>
          <a:ln>
            <a:noFill/>
          </a:ln>
        </p:spPr>
        <p:txBody>
          <a:bodyPr spcFirstLastPara="1" wrap="square" lIns="446925" tIns="223475" rIns="446925" bIns="223475" anchor="t" anchorCtr="0">
            <a:noAutofit/>
          </a:bodyPr>
          <a:lstStyle>
            <a:lvl1pPr marL="0" marR="0" lvl="0"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3025145" y="2194560"/>
            <a:ext cx="14158200" cy="7680000"/>
          </a:xfrm>
          <a:prstGeom prst="rect">
            <a:avLst/>
          </a:prstGeom>
          <a:noFill/>
          <a:ln>
            <a:noFill/>
          </a:ln>
        </p:spPr>
        <p:txBody>
          <a:bodyPr spcFirstLastPara="1" wrap="square" lIns="446925" tIns="223475" rIns="446925" bIns="223475" anchor="b" anchorCtr="0">
            <a:noAutofit/>
          </a:bodyPr>
          <a:lstStyle>
            <a:lvl1pPr lvl="0" algn="ctr" rtl="0">
              <a:lnSpc>
                <a:spcPct val="100000"/>
              </a:lnSpc>
              <a:spcBef>
                <a:spcPts val="0"/>
              </a:spcBef>
              <a:spcAft>
                <a:spcPts val="0"/>
              </a:spcAft>
              <a:buSzPts val="1600"/>
              <a:buNone/>
              <a:defRPr sz="155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30" name="Google Shape;30;p5"/>
          <p:cNvSpPr>
            <a:spLocks noGrp="1"/>
          </p:cNvSpPr>
          <p:nvPr>
            <p:ph type="pic" idx="2"/>
          </p:nvPr>
        </p:nvSpPr>
        <p:spPr>
          <a:xfrm>
            <a:off x="18661381" y="4739642"/>
            <a:ext cx="22219200" cy="23393400"/>
          </a:xfrm>
          <a:prstGeom prst="rect">
            <a:avLst/>
          </a:prstGeom>
          <a:noFill/>
          <a:ln>
            <a:noFill/>
          </a:ln>
        </p:spPr>
        <p:txBody>
          <a:bodyPr spcFirstLastPara="1" wrap="square" lIns="446925" tIns="223475" rIns="446925" bIns="223475" anchor="t" anchorCtr="0">
            <a:noAutofit/>
          </a:bodyPr>
          <a:lstStyle>
            <a:lvl1pPr marR="0" lvl="0" algn="l" rtl="0">
              <a:lnSpc>
                <a:spcPct val="100000"/>
              </a:lnSpc>
              <a:spcBef>
                <a:spcPts val="3200"/>
              </a:spcBef>
              <a:spcAft>
                <a:spcPts val="0"/>
              </a:spcAft>
              <a:buClr>
                <a:schemeClr val="dk1"/>
              </a:buClr>
              <a:buSzPts val="3200"/>
              <a:buFont typeface="Times New Roman"/>
              <a:buNone/>
              <a:defRPr sz="155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2700"/>
              </a:spcBef>
              <a:spcAft>
                <a:spcPts val="0"/>
              </a:spcAft>
              <a:buClr>
                <a:schemeClr val="dk1"/>
              </a:buClr>
              <a:buSzPts val="2700"/>
              <a:buFont typeface="Times New Roman"/>
              <a:buNone/>
              <a:defRPr sz="139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2100"/>
              </a:spcBef>
              <a:spcAft>
                <a:spcPts val="0"/>
              </a:spcAft>
              <a:buClr>
                <a:schemeClr val="dk1"/>
              </a:buClr>
              <a:buSzPts val="2700"/>
              <a:buFont typeface="Times New Roman"/>
              <a:buNone/>
              <a:defRPr sz="117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2100"/>
              </a:spcBef>
              <a:spcAft>
                <a:spcPts val="0"/>
              </a:spcAft>
              <a:buClr>
                <a:schemeClr val="dk1"/>
              </a:buClr>
              <a:buSzPts val="2100"/>
              <a:buFont typeface="Times New Roman"/>
              <a:buNone/>
              <a:defRPr sz="96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2100"/>
              </a:spcBef>
              <a:spcAft>
                <a:spcPts val="0"/>
              </a:spcAft>
              <a:buClr>
                <a:schemeClr val="dk1"/>
              </a:buClr>
              <a:buSzPts val="2100"/>
              <a:buFont typeface="Times New Roman"/>
              <a:buNone/>
              <a:defRPr sz="9600" b="0" i="0" u="none" strike="noStrike" cap="none">
                <a:solidFill>
                  <a:schemeClr val="dk1"/>
                </a:solidFill>
                <a:latin typeface="Times New Roman"/>
                <a:ea typeface="Times New Roman"/>
                <a:cs typeface="Times New Roman"/>
                <a:sym typeface="Times New Roman"/>
              </a:defRPr>
            </a:lvl5pPr>
            <a:lvl6pPr marR="0" lvl="5" algn="l" rtl="0">
              <a:lnSpc>
                <a:spcPct val="90000"/>
              </a:lnSpc>
              <a:spcBef>
                <a:spcPts val="2700"/>
              </a:spcBef>
              <a:spcAft>
                <a:spcPts val="0"/>
              </a:spcAft>
              <a:buClr>
                <a:schemeClr val="dk1"/>
              </a:buClr>
              <a:buSzPts val="2100"/>
              <a:buFont typeface="Arial"/>
              <a:buNone/>
              <a:defRPr sz="9600" b="0" i="0" u="none" strike="noStrike" cap="none">
                <a:solidFill>
                  <a:schemeClr val="dk1"/>
                </a:solidFill>
                <a:latin typeface="Times New Roman"/>
                <a:ea typeface="Times New Roman"/>
                <a:cs typeface="Times New Roman"/>
                <a:sym typeface="Times New Roman"/>
              </a:defRPr>
            </a:lvl6pPr>
            <a:lvl7pPr marR="0" lvl="6" algn="l" rtl="0">
              <a:lnSpc>
                <a:spcPct val="90000"/>
              </a:lnSpc>
              <a:spcBef>
                <a:spcPts val="2700"/>
              </a:spcBef>
              <a:spcAft>
                <a:spcPts val="0"/>
              </a:spcAft>
              <a:buClr>
                <a:schemeClr val="dk1"/>
              </a:buClr>
              <a:buSzPts val="2100"/>
              <a:buFont typeface="Arial"/>
              <a:buNone/>
              <a:defRPr sz="9600" b="0" i="0" u="none" strike="noStrike" cap="none">
                <a:solidFill>
                  <a:schemeClr val="dk1"/>
                </a:solidFill>
                <a:latin typeface="Times New Roman"/>
                <a:ea typeface="Times New Roman"/>
                <a:cs typeface="Times New Roman"/>
                <a:sym typeface="Times New Roman"/>
              </a:defRPr>
            </a:lvl7pPr>
            <a:lvl8pPr marR="0" lvl="7" algn="l" rtl="0">
              <a:lnSpc>
                <a:spcPct val="90000"/>
              </a:lnSpc>
              <a:spcBef>
                <a:spcPts val="2700"/>
              </a:spcBef>
              <a:spcAft>
                <a:spcPts val="0"/>
              </a:spcAft>
              <a:buClr>
                <a:schemeClr val="dk1"/>
              </a:buClr>
              <a:buSzPts val="2100"/>
              <a:buFont typeface="Arial"/>
              <a:buNone/>
              <a:defRPr sz="9600" b="0" i="0" u="none" strike="noStrike" cap="none">
                <a:solidFill>
                  <a:schemeClr val="dk1"/>
                </a:solidFill>
                <a:latin typeface="Times New Roman"/>
                <a:ea typeface="Times New Roman"/>
                <a:cs typeface="Times New Roman"/>
                <a:sym typeface="Times New Roman"/>
              </a:defRPr>
            </a:lvl8pPr>
            <a:lvl9pPr marR="0" lvl="8" algn="l" rtl="0">
              <a:lnSpc>
                <a:spcPct val="90000"/>
              </a:lnSpc>
              <a:spcBef>
                <a:spcPts val="2700"/>
              </a:spcBef>
              <a:spcAft>
                <a:spcPts val="0"/>
              </a:spcAft>
              <a:buClr>
                <a:schemeClr val="dk1"/>
              </a:buClr>
              <a:buSzPts val="2100"/>
              <a:buFont typeface="Arial"/>
              <a:buNone/>
              <a:defRPr sz="9600" b="0" i="0" u="none" strike="noStrike" cap="none">
                <a:solidFill>
                  <a:schemeClr val="dk1"/>
                </a:solidFill>
                <a:latin typeface="Times New Roman"/>
                <a:ea typeface="Times New Roman"/>
                <a:cs typeface="Times New Roman"/>
                <a:sym typeface="Times New Roman"/>
              </a:defRPr>
            </a:lvl9pPr>
          </a:lstStyle>
          <a:p>
            <a:endParaRPr/>
          </a:p>
        </p:txBody>
      </p:sp>
      <p:sp>
        <p:nvSpPr>
          <p:cNvPr id="31" name="Google Shape;31;p5"/>
          <p:cNvSpPr txBox="1">
            <a:spLocks noGrp="1"/>
          </p:cNvSpPr>
          <p:nvPr>
            <p:ph type="body" idx="1"/>
          </p:nvPr>
        </p:nvSpPr>
        <p:spPr>
          <a:xfrm>
            <a:off x="3025145" y="9875520"/>
            <a:ext cx="14158200" cy="18295800"/>
          </a:xfrm>
          <a:prstGeom prst="rect">
            <a:avLst/>
          </a:prstGeom>
          <a:noFill/>
          <a:ln>
            <a:noFill/>
          </a:ln>
        </p:spPr>
        <p:txBody>
          <a:bodyPr spcFirstLastPara="1" wrap="square" lIns="446925" tIns="223475" rIns="446925" bIns="223475" anchor="t" anchorCtr="0">
            <a:noAutofit/>
          </a:bodyPr>
          <a:lstStyle>
            <a:lvl1pPr marL="457200" lvl="0" indent="-228600" algn="l" rtl="0">
              <a:lnSpc>
                <a:spcPct val="100000"/>
              </a:lnSpc>
              <a:spcBef>
                <a:spcPts val="1600"/>
              </a:spcBef>
              <a:spcAft>
                <a:spcPts val="0"/>
              </a:spcAft>
              <a:buClr>
                <a:schemeClr val="dk1"/>
              </a:buClr>
              <a:buSzPts val="1600"/>
              <a:buFont typeface="Times New Roman"/>
              <a:buNone/>
              <a:defRPr sz="8000"/>
            </a:lvl1pPr>
            <a:lvl2pPr marL="914400" lvl="1" indent="-228600" algn="l" rtl="0">
              <a:lnSpc>
                <a:spcPct val="100000"/>
              </a:lnSpc>
              <a:spcBef>
                <a:spcPts val="1600"/>
              </a:spcBef>
              <a:spcAft>
                <a:spcPts val="0"/>
              </a:spcAft>
              <a:buClr>
                <a:schemeClr val="dk1"/>
              </a:buClr>
              <a:buSzPts val="1600"/>
              <a:buFont typeface="Times New Roman"/>
              <a:buNone/>
              <a:defRPr sz="6900"/>
            </a:lvl2pPr>
            <a:lvl3pPr marL="1371600" lvl="2" indent="-228600" algn="l" rtl="0">
              <a:lnSpc>
                <a:spcPct val="100000"/>
              </a:lnSpc>
              <a:spcBef>
                <a:spcPts val="1100"/>
              </a:spcBef>
              <a:spcAft>
                <a:spcPts val="0"/>
              </a:spcAft>
              <a:buClr>
                <a:schemeClr val="dk1"/>
              </a:buClr>
              <a:buSzPts val="1100"/>
              <a:buFont typeface="Times New Roman"/>
              <a:buNone/>
              <a:defRPr sz="5900"/>
            </a:lvl3pPr>
            <a:lvl4pPr marL="1828800" lvl="3" indent="-228600" algn="l" rtl="0">
              <a:lnSpc>
                <a:spcPct val="100000"/>
              </a:lnSpc>
              <a:spcBef>
                <a:spcPts val="1100"/>
              </a:spcBef>
              <a:spcAft>
                <a:spcPts val="0"/>
              </a:spcAft>
              <a:buClr>
                <a:schemeClr val="dk1"/>
              </a:buClr>
              <a:buSzPts val="1100"/>
              <a:buFont typeface="Times New Roman"/>
              <a:buNone/>
              <a:defRPr sz="4800"/>
            </a:lvl4pPr>
            <a:lvl5pPr marL="2286000" lvl="4" indent="-228600" algn="l" rtl="0">
              <a:lnSpc>
                <a:spcPct val="100000"/>
              </a:lnSpc>
              <a:spcBef>
                <a:spcPts val="1100"/>
              </a:spcBef>
              <a:spcAft>
                <a:spcPts val="0"/>
              </a:spcAft>
              <a:buClr>
                <a:schemeClr val="dk1"/>
              </a:buClr>
              <a:buSzPts val="1100"/>
              <a:buFont typeface="Times New Roman"/>
              <a:buNone/>
              <a:defRPr sz="4800"/>
            </a:lvl5pPr>
            <a:lvl6pPr marL="2743200" lvl="5" indent="-228600" algn="l" rtl="0">
              <a:lnSpc>
                <a:spcPct val="90000"/>
              </a:lnSpc>
              <a:spcBef>
                <a:spcPts val="2700"/>
              </a:spcBef>
              <a:spcAft>
                <a:spcPts val="0"/>
              </a:spcAft>
              <a:buClr>
                <a:schemeClr val="dk1"/>
              </a:buClr>
              <a:buSzPts val="1100"/>
              <a:buNone/>
              <a:defRPr sz="4800"/>
            </a:lvl6pPr>
            <a:lvl7pPr marL="3200400" lvl="6" indent="-228600" algn="l" rtl="0">
              <a:lnSpc>
                <a:spcPct val="90000"/>
              </a:lnSpc>
              <a:spcBef>
                <a:spcPts val="2700"/>
              </a:spcBef>
              <a:spcAft>
                <a:spcPts val="0"/>
              </a:spcAft>
              <a:buClr>
                <a:schemeClr val="dk1"/>
              </a:buClr>
              <a:buSzPts val="1100"/>
              <a:buNone/>
              <a:defRPr sz="4800"/>
            </a:lvl7pPr>
            <a:lvl8pPr marL="3657600" lvl="7" indent="-228600" algn="l" rtl="0">
              <a:lnSpc>
                <a:spcPct val="90000"/>
              </a:lnSpc>
              <a:spcBef>
                <a:spcPts val="2700"/>
              </a:spcBef>
              <a:spcAft>
                <a:spcPts val="0"/>
              </a:spcAft>
              <a:buClr>
                <a:schemeClr val="dk1"/>
              </a:buClr>
              <a:buSzPts val="1100"/>
              <a:buNone/>
              <a:defRPr sz="4800"/>
            </a:lvl8pPr>
            <a:lvl9pPr marL="4114800" lvl="8" indent="-228600" algn="l" rtl="0">
              <a:lnSpc>
                <a:spcPct val="90000"/>
              </a:lnSpc>
              <a:spcBef>
                <a:spcPts val="2700"/>
              </a:spcBef>
              <a:spcAft>
                <a:spcPts val="0"/>
              </a:spcAft>
              <a:buClr>
                <a:schemeClr val="dk1"/>
              </a:buClr>
              <a:buSzPts val="1100"/>
              <a:buNone/>
              <a:defRPr sz="4800"/>
            </a:lvl9pPr>
          </a:lstStyle>
          <a:p>
            <a:endParaRPr/>
          </a:p>
        </p:txBody>
      </p:sp>
      <p:sp>
        <p:nvSpPr>
          <p:cNvPr id="32" name="Google Shape;32;p5"/>
          <p:cNvSpPr txBox="1">
            <a:spLocks noGrp="1"/>
          </p:cNvSpPr>
          <p:nvPr>
            <p:ph type="dt" idx="10"/>
          </p:nvPr>
        </p:nvSpPr>
        <p:spPr>
          <a:xfrm>
            <a:off x="3291840" y="29992319"/>
            <a:ext cx="9144000" cy="2194500"/>
          </a:xfrm>
          <a:prstGeom prst="rect">
            <a:avLst/>
          </a:prstGeom>
          <a:noFill/>
          <a:ln>
            <a:noFill/>
          </a:ln>
        </p:spPr>
        <p:txBody>
          <a:bodyPr spcFirstLastPara="1" wrap="square" lIns="446925" tIns="223475" rIns="446925" bIns="223475" anchor="t" anchorCtr="0">
            <a:noAutofit/>
          </a:bodyPr>
          <a:lstStyle>
            <a:lvl1pPr lvl="0" algn="l" rtl="0">
              <a:lnSpc>
                <a:spcPct val="100000"/>
              </a:lnSpc>
              <a:spcBef>
                <a:spcPts val="0"/>
              </a:spcBef>
              <a:spcAft>
                <a:spcPts val="0"/>
              </a:spcAft>
              <a:buClr>
                <a:schemeClr val="dk1"/>
              </a:buClr>
              <a:buSzPts val="1600"/>
              <a:buChar char="•"/>
              <a:defRPr/>
            </a:lvl1pPr>
            <a:lvl2pPr lvl="1" algn="l" rtl="0">
              <a:lnSpc>
                <a:spcPct val="100000"/>
              </a:lnSpc>
              <a:spcBef>
                <a:spcPts val="0"/>
              </a:spcBef>
              <a:spcAft>
                <a:spcPts val="0"/>
              </a:spcAft>
              <a:buClr>
                <a:schemeClr val="dk1"/>
              </a:buClr>
              <a:buSzPts val="1600"/>
              <a:buChar char="•"/>
              <a:defRPr/>
            </a:lvl2pPr>
            <a:lvl3pPr lvl="2" algn="l" rtl="0">
              <a:lnSpc>
                <a:spcPct val="100000"/>
              </a:lnSpc>
              <a:spcBef>
                <a:spcPts val="0"/>
              </a:spcBef>
              <a:spcAft>
                <a:spcPts val="0"/>
              </a:spcAft>
              <a:buClr>
                <a:schemeClr val="dk1"/>
              </a:buClr>
              <a:buSzPts val="1600"/>
              <a:buChar char="•"/>
              <a:defRPr/>
            </a:lvl3pPr>
            <a:lvl4pPr lvl="3" algn="l" rtl="0">
              <a:lnSpc>
                <a:spcPct val="100000"/>
              </a:lnSpc>
              <a:spcBef>
                <a:spcPts val="0"/>
              </a:spcBef>
              <a:spcAft>
                <a:spcPts val="0"/>
              </a:spcAft>
              <a:buClr>
                <a:schemeClr val="dk1"/>
              </a:buClr>
              <a:buSzPts val="1600"/>
              <a:buChar char="•"/>
              <a:defRPr/>
            </a:lvl4pPr>
            <a:lvl5pPr lvl="4" algn="l" rtl="0">
              <a:lnSpc>
                <a:spcPct val="100000"/>
              </a:lnSpc>
              <a:spcBef>
                <a:spcPts val="0"/>
              </a:spcBef>
              <a:spcAft>
                <a:spcPts val="0"/>
              </a:spcAft>
              <a:buClr>
                <a:schemeClr val="dk1"/>
              </a:buClr>
              <a:buSzPts val="1600"/>
              <a:buChar char="•"/>
              <a:defRPr/>
            </a:lvl5pPr>
            <a:lvl6pPr lvl="5" algn="l" rtl="0">
              <a:lnSpc>
                <a:spcPct val="100000"/>
              </a:lnSpc>
              <a:spcBef>
                <a:spcPts val="0"/>
              </a:spcBef>
              <a:spcAft>
                <a:spcPts val="0"/>
              </a:spcAft>
              <a:buClr>
                <a:schemeClr val="dk1"/>
              </a:buClr>
              <a:buSzPts val="1600"/>
              <a:buChar char="•"/>
              <a:defRPr/>
            </a:lvl6pPr>
            <a:lvl7pPr lvl="6" algn="l" rtl="0">
              <a:lnSpc>
                <a:spcPct val="100000"/>
              </a:lnSpc>
              <a:spcBef>
                <a:spcPts val="0"/>
              </a:spcBef>
              <a:spcAft>
                <a:spcPts val="0"/>
              </a:spcAft>
              <a:buClr>
                <a:schemeClr val="dk1"/>
              </a:buClr>
              <a:buSzPts val="1600"/>
              <a:buChar char="•"/>
              <a:defRPr/>
            </a:lvl7pPr>
            <a:lvl8pPr lvl="7" algn="l" rtl="0">
              <a:lnSpc>
                <a:spcPct val="100000"/>
              </a:lnSpc>
              <a:spcBef>
                <a:spcPts val="0"/>
              </a:spcBef>
              <a:spcAft>
                <a:spcPts val="0"/>
              </a:spcAft>
              <a:buClr>
                <a:schemeClr val="dk1"/>
              </a:buClr>
              <a:buSzPts val="1600"/>
              <a:buChar char="•"/>
              <a:defRPr/>
            </a:lvl8pPr>
            <a:lvl9pPr lvl="8" algn="l" rtl="0">
              <a:lnSpc>
                <a:spcPct val="100000"/>
              </a:lnSpc>
              <a:spcBef>
                <a:spcPts val="0"/>
              </a:spcBef>
              <a:spcAft>
                <a:spcPts val="0"/>
              </a:spcAft>
              <a:buClr>
                <a:schemeClr val="dk1"/>
              </a:buClr>
              <a:buSzPts val="1600"/>
              <a:buChar char="•"/>
              <a:defRPr/>
            </a:lvl9pPr>
          </a:lstStyle>
          <a:p>
            <a:endParaRPr/>
          </a:p>
        </p:txBody>
      </p:sp>
      <p:sp>
        <p:nvSpPr>
          <p:cNvPr id="33" name="Google Shape;33;p5"/>
          <p:cNvSpPr txBox="1">
            <a:spLocks noGrp="1"/>
          </p:cNvSpPr>
          <p:nvPr>
            <p:ph type="ftr" idx="11"/>
          </p:nvPr>
        </p:nvSpPr>
        <p:spPr>
          <a:xfrm>
            <a:off x="14996159" y="29992319"/>
            <a:ext cx="13899000" cy="2194500"/>
          </a:xfrm>
          <a:prstGeom prst="rect">
            <a:avLst/>
          </a:prstGeom>
          <a:noFill/>
          <a:ln>
            <a:noFill/>
          </a:ln>
        </p:spPr>
        <p:txBody>
          <a:bodyPr spcFirstLastPara="1" wrap="square" lIns="446925" tIns="223475" rIns="446925" bIns="223475" anchor="t" anchorCtr="0">
            <a:noAutofit/>
          </a:bodyPr>
          <a:lstStyle>
            <a:lvl1pPr lvl="0" algn="l" rtl="0">
              <a:lnSpc>
                <a:spcPct val="100000"/>
              </a:lnSpc>
              <a:spcBef>
                <a:spcPts val="0"/>
              </a:spcBef>
              <a:spcAft>
                <a:spcPts val="0"/>
              </a:spcAft>
              <a:buClr>
                <a:schemeClr val="dk1"/>
              </a:buClr>
              <a:buSzPts val="1600"/>
              <a:buChar char="•"/>
              <a:defRPr/>
            </a:lvl1pPr>
            <a:lvl2pPr lvl="1" algn="l" rtl="0">
              <a:lnSpc>
                <a:spcPct val="100000"/>
              </a:lnSpc>
              <a:spcBef>
                <a:spcPts val="0"/>
              </a:spcBef>
              <a:spcAft>
                <a:spcPts val="0"/>
              </a:spcAft>
              <a:buClr>
                <a:schemeClr val="dk1"/>
              </a:buClr>
              <a:buSzPts val="1600"/>
              <a:buChar char="•"/>
              <a:defRPr/>
            </a:lvl2pPr>
            <a:lvl3pPr lvl="2" algn="l" rtl="0">
              <a:lnSpc>
                <a:spcPct val="100000"/>
              </a:lnSpc>
              <a:spcBef>
                <a:spcPts val="0"/>
              </a:spcBef>
              <a:spcAft>
                <a:spcPts val="0"/>
              </a:spcAft>
              <a:buClr>
                <a:schemeClr val="dk1"/>
              </a:buClr>
              <a:buSzPts val="1600"/>
              <a:buChar char="•"/>
              <a:defRPr/>
            </a:lvl3pPr>
            <a:lvl4pPr lvl="3" algn="l" rtl="0">
              <a:lnSpc>
                <a:spcPct val="100000"/>
              </a:lnSpc>
              <a:spcBef>
                <a:spcPts val="0"/>
              </a:spcBef>
              <a:spcAft>
                <a:spcPts val="0"/>
              </a:spcAft>
              <a:buClr>
                <a:schemeClr val="dk1"/>
              </a:buClr>
              <a:buSzPts val="1600"/>
              <a:buChar char="•"/>
              <a:defRPr/>
            </a:lvl4pPr>
            <a:lvl5pPr lvl="4" algn="l" rtl="0">
              <a:lnSpc>
                <a:spcPct val="100000"/>
              </a:lnSpc>
              <a:spcBef>
                <a:spcPts val="0"/>
              </a:spcBef>
              <a:spcAft>
                <a:spcPts val="0"/>
              </a:spcAft>
              <a:buClr>
                <a:schemeClr val="dk1"/>
              </a:buClr>
              <a:buSzPts val="1600"/>
              <a:buChar char="•"/>
              <a:defRPr/>
            </a:lvl5pPr>
            <a:lvl6pPr lvl="5" algn="l" rtl="0">
              <a:lnSpc>
                <a:spcPct val="100000"/>
              </a:lnSpc>
              <a:spcBef>
                <a:spcPts val="0"/>
              </a:spcBef>
              <a:spcAft>
                <a:spcPts val="0"/>
              </a:spcAft>
              <a:buClr>
                <a:schemeClr val="dk1"/>
              </a:buClr>
              <a:buSzPts val="1600"/>
              <a:buChar char="•"/>
              <a:defRPr/>
            </a:lvl6pPr>
            <a:lvl7pPr lvl="6" algn="l" rtl="0">
              <a:lnSpc>
                <a:spcPct val="100000"/>
              </a:lnSpc>
              <a:spcBef>
                <a:spcPts val="0"/>
              </a:spcBef>
              <a:spcAft>
                <a:spcPts val="0"/>
              </a:spcAft>
              <a:buClr>
                <a:schemeClr val="dk1"/>
              </a:buClr>
              <a:buSzPts val="1600"/>
              <a:buChar char="•"/>
              <a:defRPr/>
            </a:lvl7pPr>
            <a:lvl8pPr lvl="7" algn="l" rtl="0">
              <a:lnSpc>
                <a:spcPct val="100000"/>
              </a:lnSpc>
              <a:spcBef>
                <a:spcPts val="0"/>
              </a:spcBef>
              <a:spcAft>
                <a:spcPts val="0"/>
              </a:spcAft>
              <a:buClr>
                <a:schemeClr val="dk1"/>
              </a:buClr>
              <a:buSzPts val="1600"/>
              <a:buChar char="•"/>
              <a:defRPr/>
            </a:lvl8pPr>
            <a:lvl9pPr lvl="8" algn="l" rtl="0">
              <a:lnSpc>
                <a:spcPct val="100000"/>
              </a:lnSpc>
              <a:spcBef>
                <a:spcPts val="0"/>
              </a:spcBef>
              <a:spcAft>
                <a:spcPts val="0"/>
              </a:spcAft>
              <a:buClr>
                <a:schemeClr val="dk1"/>
              </a:buClr>
              <a:buSzPts val="1600"/>
              <a:buChar char="•"/>
              <a:defRPr/>
            </a:lvl9pPr>
          </a:lstStyle>
          <a:p>
            <a:endParaRPr/>
          </a:p>
        </p:txBody>
      </p:sp>
      <p:sp>
        <p:nvSpPr>
          <p:cNvPr id="34" name="Google Shape;34;p5"/>
          <p:cNvSpPr txBox="1">
            <a:spLocks noGrp="1"/>
          </p:cNvSpPr>
          <p:nvPr>
            <p:ph type="sldNum" idx="12"/>
          </p:nvPr>
        </p:nvSpPr>
        <p:spPr>
          <a:xfrm>
            <a:off x="31455359" y="29992319"/>
            <a:ext cx="9144000" cy="2194500"/>
          </a:xfrm>
          <a:prstGeom prst="rect">
            <a:avLst/>
          </a:prstGeom>
          <a:noFill/>
          <a:ln>
            <a:noFill/>
          </a:ln>
        </p:spPr>
        <p:txBody>
          <a:bodyPr spcFirstLastPara="1" wrap="square" lIns="446925" tIns="223475" rIns="446925" bIns="223475" anchor="t" anchorCtr="0">
            <a:noAutofit/>
          </a:bodyPr>
          <a:lstStyle>
            <a:lvl1pPr marL="0" marR="0" lvl="0"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025145" y="2194560"/>
            <a:ext cx="14158200" cy="7680000"/>
          </a:xfrm>
          <a:prstGeom prst="rect">
            <a:avLst/>
          </a:prstGeom>
          <a:noFill/>
          <a:ln>
            <a:noFill/>
          </a:ln>
        </p:spPr>
        <p:txBody>
          <a:bodyPr spcFirstLastPara="1" wrap="square" lIns="446925" tIns="223475" rIns="446925" bIns="223475" anchor="b" anchorCtr="0">
            <a:noAutofit/>
          </a:bodyPr>
          <a:lstStyle>
            <a:lvl1pPr lvl="0" algn="ctr" rtl="0">
              <a:lnSpc>
                <a:spcPct val="100000"/>
              </a:lnSpc>
              <a:spcBef>
                <a:spcPts val="0"/>
              </a:spcBef>
              <a:spcAft>
                <a:spcPts val="0"/>
              </a:spcAft>
              <a:buSzPts val="1600"/>
              <a:buNone/>
              <a:defRPr sz="155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37" name="Google Shape;37;p6"/>
          <p:cNvSpPr txBox="1">
            <a:spLocks noGrp="1"/>
          </p:cNvSpPr>
          <p:nvPr>
            <p:ph type="body" idx="1"/>
          </p:nvPr>
        </p:nvSpPr>
        <p:spPr>
          <a:xfrm>
            <a:off x="18661381" y="4739642"/>
            <a:ext cx="22219200" cy="23393400"/>
          </a:xfrm>
          <a:prstGeom prst="rect">
            <a:avLst/>
          </a:prstGeom>
          <a:noFill/>
          <a:ln>
            <a:noFill/>
          </a:ln>
        </p:spPr>
        <p:txBody>
          <a:bodyPr spcFirstLastPara="1" wrap="square" lIns="446925" tIns="223475" rIns="446925" bIns="223475" anchor="t" anchorCtr="0">
            <a:noAutofit/>
          </a:bodyPr>
          <a:lstStyle>
            <a:lvl1pPr marL="457200" lvl="0" indent="-431800" algn="l" rtl="0">
              <a:lnSpc>
                <a:spcPct val="100000"/>
              </a:lnSpc>
              <a:spcBef>
                <a:spcPts val="3200"/>
              </a:spcBef>
              <a:spcAft>
                <a:spcPts val="0"/>
              </a:spcAft>
              <a:buClr>
                <a:schemeClr val="dk1"/>
              </a:buClr>
              <a:buSzPts val="3200"/>
              <a:buFont typeface="Times New Roman"/>
              <a:buChar char="•"/>
              <a:defRPr sz="15500"/>
            </a:lvl1pPr>
            <a:lvl2pPr marL="914400" lvl="1" indent="-400050" algn="l" rtl="0">
              <a:lnSpc>
                <a:spcPct val="100000"/>
              </a:lnSpc>
              <a:spcBef>
                <a:spcPts val="2700"/>
              </a:spcBef>
              <a:spcAft>
                <a:spcPts val="0"/>
              </a:spcAft>
              <a:buClr>
                <a:schemeClr val="dk1"/>
              </a:buClr>
              <a:buSzPts val="2700"/>
              <a:buFont typeface="Times New Roman"/>
              <a:buChar char="–"/>
              <a:defRPr sz="13900"/>
            </a:lvl2pPr>
            <a:lvl3pPr marL="1371600" lvl="2" indent="-400050" algn="l" rtl="0">
              <a:lnSpc>
                <a:spcPct val="100000"/>
              </a:lnSpc>
              <a:spcBef>
                <a:spcPts val="2100"/>
              </a:spcBef>
              <a:spcAft>
                <a:spcPts val="0"/>
              </a:spcAft>
              <a:buClr>
                <a:schemeClr val="dk1"/>
              </a:buClr>
              <a:buSzPts val="2700"/>
              <a:buFont typeface="Times New Roman"/>
              <a:buChar char="•"/>
              <a:defRPr sz="11700"/>
            </a:lvl3pPr>
            <a:lvl4pPr marL="1828800" lvl="3" indent="-361950" algn="l" rtl="0">
              <a:lnSpc>
                <a:spcPct val="100000"/>
              </a:lnSpc>
              <a:spcBef>
                <a:spcPts val="2100"/>
              </a:spcBef>
              <a:spcAft>
                <a:spcPts val="0"/>
              </a:spcAft>
              <a:buClr>
                <a:schemeClr val="dk1"/>
              </a:buClr>
              <a:buSzPts val="2100"/>
              <a:buFont typeface="Times New Roman"/>
              <a:buChar char="–"/>
              <a:defRPr sz="9600"/>
            </a:lvl4pPr>
            <a:lvl5pPr marL="2286000" lvl="4" indent="-361950" algn="l" rtl="0">
              <a:lnSpc>
                <a:spcPct val="100000"/>
              </a:lnSpc>
              <a:spcBef>
                <a:spcPts val="2100"/>
              </a:spcBef>
              <a:spcAft>
                <a:spcPts val="0"/>
              </a:spcAft>
              <a:buClr>
                <a:schemeClr val="dk1"/>
              </a:buClr>
              <a:buSzPts val="2100"/>
              <a:buFont typeface="Times New Roman"/>
              <a:buChar char="»"/>
              <a:defRPr sz="9600"/>
            </a:lvl5pPr>
            <a:lvl6pPr marL="2743200" lvl="5" indent="-361950" algn="l" rtl="0">
              <a:lnSpc>
                <a:spcPct val="90000"/>
              </a:lnSpc>
              <a:spcBef>
                <a:spcPts val="2700"/>
              </a:spcBef>
              <a:spcAft>
                <a:spcPts val="0"/>
              </a:spcAft>
              <a:buClr>
                <a:schemeClr val="dk1"/>
              </a:buClr>
              <a:buSzPts val="2100"/>
              <a:buChar char="•"/>
              <a:defRPr sz="9600"/>
            </a:lvl6pPr>
            <a:lvl7pPr marL="3200400" lvl="6" indent="-361950" algn="l" rtl="0">
              <a:lnSpc>
                <a:spcPct val="90000"/>
              </a:lnSpc>
              <a:spcBef>
                <a:spcPts val="2700"/>
              </a:spcBef>
              <a:spcAft>
                <a:spcPts val="0"/>
              </a:spcAft>
              <a:buClr>
                <a:schemeClr val="dk1"/>
              </a:buClr>
              <a:buSzPts val="2100"/>
              <a:buChar char="•"/>
              <a:defRPr sz="9600"/>
            </a:lvl7pPr>
            <a:lvl8pPr marL="3657600" lvl="7" indent="-361950" algn="l" rtl="0">
              <a:lnSpc>
                <a:spcPct val="90000"/>
              </a:lnSpc>
              <a:spcBef>
                <a:spcPts val="2700"/>
              </a:spcBef>
              <a:spcAft>
                <a:spcPts val="0"/>
              </a:spcAft>
              <a:buClr>
                <a:schemeClr val="dk1"/>
              </a:buClr>
              <a:buSzPts val="2100"/>
              <a:buChar char="•"/>
              <a:defRPr sz="9600"/>
            </a:lvl8pPr>
            <a:lvl9pPr marL="4114800" lvl="8" indent="-361950" algn="l" rtl="0">
              <a:lnSpc>
                <a:spcPct val="90000"/>
              </a:lnSpc>
              <a:spcBef>
                <a:spcPts val="2700"/>
              </a:spcBef>
              <a:spcAft>
                <a:spcPts val="0"/>
              </a:spcAft>
              <a:buClr>
                <a:schemeClr val="dk1"/>
              </a:buClr>
              <a:buSzPts val="2100"/>
              <a:buChar char="•"/>
              <a:defRPr sz="9600"/>
            </a:lvl9pPr>
          </a:lstStyle>
          <a:p>
            <a:endParaRPr/>
          </a:p>
        </p:txBody>
      </p:sp>
      <p:sp>
        <p:nvSpPr>
          <p:cNvPr id="38" name="Google Shape;38;p6"/>
          <p:cNvSpPr txBox="1">
            <a:spLocks noGrp="1"/>
          </p:cNvSpPr>
          <p:nvPr>
            <p:ph type="body" idx="2"/>
          </p:nvPr>
        </p:nvSpPr>
        <p:spPr>
          <a:xfrm>
            <a:off x="3025145" y="9875520"/>
            <a:ext cx="14158200" cy="18295800"/>
          </a:xfrm>
          <a:prstGeom prst="rect">
            <a:avLst/>
          </a:prstGeom>
          <a:noFill/>
          <a:ln>
            <a:noFill/>
          </a:ln>
        </p:spPr>
        <p:txBody>
          <a:bodyPr spcFirstLastPara="1" wrap="square" lIns="446925" tIns="223475" rIns="446925" bIns="223475" anchor="t" anchorCtr="0">
            <a:noAutofit/>
          </a:bodyPr>
          <a:lstStyle>
            <a:lvl1pPr marL="457200" lvl="0" indent="-228600" algn="l" rtl="0">
              <a:lnSpc>
                <a:spcPct val="100000"/>
              </a:lnSpc>
              <a:spcBef>
                <a:spcPts val="1600"/>
              </a:spcBef>
              <a:spcAft>
                <a:spcPts val="0"/>
              </a:spcAft>
              <a:buClr>
                <a:schemeClr val="dk1"/>
              </a:buClr>
              <a:buSzPts val="1600"/>
              <a:buFont typeface="Times New Roman"/>
              <a:buNone/>
              <a:defRPr sz="8000"/>
            </a:lvl1pPr>
            <a:lvl2pPr marL="914400" lvl="1" indent="-228600" algn="l" rtl="0">
              <a:lnSpc>
                <a:spcPct val="100000"/>
              </a:lnSpc>
              <a:spcBef>
                <a:spcPts val="1600"/>
              </a:spcBef>
              <a:spcAft>
                <a:spcPts val="0"/>
              </a:spcAft>
              <a:buClr>
                <a:schemeClr val="dk1"/>
              </a:buClr>
              <a:buSzPts val="1600"/>
              <a:buFont typeface="Times New Roman"/>
              <a:buNone/>
              <a:defRPr sz="6900"/>
            </a:lvl2pPr>
            <a:lvl3pPr marL="1371600" lvl="2" indent="-228600" algn="l" rtl="0">
              <a:lnSpc>
                <a:spcPct val="100000"/>
              </a:lnSpc>
              <a:spcBef>
                <a:spcPts val="1100"/>
              </a:spcBef>
              <a:spcAft>
                <a:spcPts val="0"/>
              </a:spcAft>
              <a:buClr>
                <a:schemeClr val="dk1"/>
              </a:buClr>
              <a:buSzPts val="1100"/>
              <a:buFont typeface="Times New Roman"/>
              <a:buNone/>
              <a:defRPr sz="5900"/>
            </a:lvl3pPr>
            <a:lvl4pPr marL="1828800" lvl="3" indent="-228600" algn="l" rtl="0">
              <a:lnSpc>
                <a:spcPct val="100000"/>
              </a:lnSpc>
              <a:spcBef>
                <a:spcPts val="1100"/>
              </a:spcBef>
              <a:spcAft>
                <a:spcPts val="0"/>
              </a:spcAft>
              <a:buClr>
                <a:schemeClr val="dk1"/>
              </a:buClr>
              <a:buSzPts val="1100"/>
              <a:buFont typeface="Times New Roman"/>
              <a:buNone/>
              <a:defRPr sz="4800"/>
            </a:lvl4pPr>
            <a:lvl5pPr marL="2286000" lvl="4" indent="-228600" algn="l" rtl="0">
              <a:lnSpc>
                <a:spcPct val="100000"/>
              </a:lnSpc>
              <a:spcBef>
                <a:spcPts val="1100"/>
              </a:spcBef>
              <a:spcAft>
                <a:spcPts val="0"/>
              </a:spcAft>
              <a:buClr>
                <a:schemeClr val="dk1"/>
              </a:buClr>
              <a:buSzPts val="1100"/>
              <a:buFont typeface="Times New Roman"/>
              <a:buNone/>
              <a:defRPr sz="4800"/>
            </a:lvl5pPr>
            <a:lvl6pPr marL="2743200" lvl="5" indent="-228600" algn="l" rtl="0">
              <a:lnSpc>
                <a:spcPct val="90000"/>
              </a:lnSpc>
              <a:spcBef>
                <a:spcPts val="2700"/>
              </a:spcBef>
              <a:spcAft>
                <a:spcPts val="0"/>
              </a:spcAft>
              <a:buClr>
                <a:schemeClr val="dk1"/>
              </a:buClr>
              <a:buSzPts val="1100"/>
              <a:buNone/>
              <a:defRPr sz="4800"/>
            </a:lvl6pPr>
            <a:lvl7pPr marL="3200400" lvl="6" indent="-228600" algn="l" rtl="0">
              <a:lnSpc>
                <a:spcPct val="90000"/>
              </a:lnSpc>
              <a:spcBef>
                <a:spcPts val="2700"/>
              </a:spcBef>
              <a:spcAft>
                <a:spcPts val="0"/>
              </a:spcAft>
              <a:buClr>
                <a:schemeClr val="dk1"/>
              </a:buClr>
              <a:buSzPts val="1100"/>
              <a:buNone/>
              <a:defRPr sz="4800"/>
            </a:lvl7pPr>
            <a:lvl8pPr marL="3657600" lvl="7" indent="-228600" algn="l" rtl="0">
              <a:lnSpc>
                <a:spcPct val="90000"/>
              </a:lnSpc>
              <a:spcBef>
                <a:spcPts val="2700"/>
              </a:spcBef>
              <a:spcAft>
                <a:spcPts val="0"/>
              </a:spcAft>
              <a:buClr>
                <a:schemeClr val="dk1"/>
              </a:buClr>
              <a:buSzPts val="1100"/>
              <a:buNone/>
              <a:defRPr sz="4800"/>
            </a:lvl8pPr>
            <a:lvl9pPr marL="4114800" lvl="8" indent="-228600" algn="l" rtl="0">
              <a:lnSpc>
                <a:spcPct val="90000"/>
              </a:lnSpc>
              <a:spcBef>
                <a:spcPts val="2700"/>
              </a:spcBef>
              <a:spcAft>
                <a:spcPts val="0"/>
              </a:spcAft>
              <a:buClr>
                <a:schemeClr val="dk1"/>
              </a:buClr>
              <a:buSzPts val="1100"/>
              <a:buNone/>
              <a:defRPr sz="4800"/>
            </a:lvl9pPr>
          </a:lstStyle>
          <a:p>
            <a:endParaRPr/>
          </a:p>
        </p:txBody>
      </p:sp>
      <p:sp>
        <p:nvSpPr>
          <p:cNvPr id="39" name="Google Shape;39;p6"/>
          <p:cNvSpPr txBox="1">
            <a:spLocks noGrp="1"/>
          </p:cNvSpPr>
          <p:nvPr>
            <p:ph type="dt" idx="10"/>
          </p:nvPr>
        </p:nvSpPr>
        <p:spPr>
          <a:xfrm>
            <a:off x="3291840" y="29992319"/>
            <a:ext cx="9144000" cy="2194500"/>
          </a:xfrm>
          <a:prstGeom prst="rect">
            <a:avLst/>
          </a:prstGeom>
          <a:noFill/>
          <a:ln>
            <a:noFill/>
          </a:ln>
        </p:spPr>
        <p:txBody>
          <a:bodyPr spcFirstLastPara="1" wrap="square" lIns="446925" tIns="223475" rIns="446925" bIns="223475" anchor="t" anchorCtr="0">
            <a:noAutofit/>
          </a:bodyPr>
          <a:lstStyle>
            <a:lvl1pPr lvl="0" algn="l" rtl="0">
              <a:lnSpc>
                <a:spcPct val="100000"/>
              </a:lnSpc>
              <a:spcBef>
                <a:spcPts val="0"/>
              </a:spcBef>
              <a:spcAft>
                <a:spcPts val="0"/>
              </a:spcAft>
              <a:buClr>
                <a:schemeClr val="dk1"/>
              </a:buClr>
              <a:buSzPts val="1600"/>
              <a:buChar char="•"/>
              <a:defRPr/>
            </a:lvl1pPr>
            <a:lvl2pPr lvl="1" algn="l" rtl="0">
              <a:lnSpc>
                <a:spcPct val="100000"/>
              </a:lnSpc>
              <a:spcBef>
                <a:spcPts val="0"/>
              </a:spcBef>
              <a:spcAft>
                <a:spcPts val="0"/>
              </a:spcAft>
              <a:buClr>
                <a:schemeClr val="dk1"/>
              </a:buClr>
              <a:buSzPts val="1600"/>
              <a:buChar char="•"/>
              <a:defRPr/>
            </a:lvl2pPr>
            <a:lvl3pPr lvl="2" algn="l" rtl="0">
              <a:lnSpc>
                <a:spcPct val="100000"/>
              </a:lnSpc>
              <a:spcBef>
                <a:spcPts val="0"/>
              </a:spcBef>
              <a:spcAft>
                <a:spcPts val="0"/>
              </a:spcAft>
              <a:buClr>
                <a:schemeClr val="dk1"/>
              </a:buClr>
              <a:buSzPts val="1600"/>
              <a:buChar char="•"/>
              <a:defRPr/>
            </a:lvl3pPr>
            <a:lvl4pPr lvl="3" algn="l" rtl="0">
              <a:lnSpc>
                <a:spcPct val="100000"/>
              </a:lnSpc>
              <a:spcBef>
                <a:spcPts val="0"/>
              </a:spcBef>
              <a:spcAft>
                <a:spcPts val="0"/>
              </a:spcAft>
              <a:buClr>
                <a:schemeClr val="dk1"/>
              </a:buClr>
              <a:buSzPts val="1600"/>
              <a:buChar char="•"/>
              <a:defRPr/>
            </a:lvl4pPr>
            <a:lvl5pPr lvl="4" algn="l" rtl="0">
              <a:lnSpc>
                <a:spcPct val="100000"/>
              </a:lnSpc>
              <a:spcBef>
                <a:spcPts val="0"/>
              </a:spcBef>
              <a:spcAft>
                <a:spcPts val="0"/>
              </a:spcAft>
              <a:buClr>
                <a:schemeClr val="dk1"/>
              </a:buClr>
              <a:buSzPts val="1600"/>
              <a:buChar char="•"/>
              <a:defRPr/>
            </a:lvl5pPr>
            <a:lvl6pPr lvl="5" algn="l" rtl="0">
              <a:lnSpc>
                <a:spcPct val="100000"/>
              </a:lnSpc>
              <a:spcBef>
                <a:spcPts val="0"/>
              </a:spcBef>
              <a:spcAft>
                <a:spcPts val="0"/>
              </a:spcAft>
              <a:buClr>
                <a:schemeClr val="dk1"/>
              </a:buClr>
              <a:buSzPts val="1600"/>
              <a:buChar char="•"/>
              <a:defRPr/>
            </a:lvl6pPr>
            <a:lvl7pPr lvl="6" algn="l" rtl="0">
              <a:lnSpc>
                <a:spcPct val="100000"/>
              </a:lnSpc>
              <a:spcBef>
                <a:spcPts val="0"/>
              </a:spcBef>
              <a:spcAft>
                <a:spcPts val="0"/>
              </a:spcAft>
              <a:buClr>
                <a:schemeClr val="dk1"/>
              </a:buClr>
              <a:buSzPts val="1600"/>
              <a:buChar char="•"/>
              <a:defRPr/>
            </a:lvl7pPr>
            <a:lvl8pPr lvl="7" algn="l" rtl="0">
              <a:lnSpc>
                <a:spcPct val="100000"/>
              </a:lnSpc>
              <a:spcBef>
                <a:spcPts val="0"/>
              </a:spcBef>
              <a:spcAft>
                <a:spcPts val="0"/>
              </a:spcAft>
              <a:buClr>
                <a:schemeClr val="dk1"/>
              </a:buClr>
              <a:buSzPts val="1600"/>
              <a:buChar char="•"/>
              <a:defRPr/>
            </a:lvl8pPr>
            <a:lvl9pPr lvl="8" algn="l" rtl="0">
              <a:lnSpc>
                <a:spcPct val="100000"/>
              </a:lnSpc>
              <a:spcBef>
                <a:spcPts val="0"/>
              </a:spcBef>
              <a:spcAft>
                <a:spcPts val="0"/>
              </a:spcAft>
              <a:buClr>
                <a:schemeClr val="dk1"/>
              </a:buClr>
              <a:buSzPts val="1600"/>
              <a:buChar char="•"/>
              <a:defRPr/>
            </a:lvl9pPr>
          </a:lstStyle>
          <a:p>
            <a:endParaRPr/>
          </a:p>
        </p:txBody>
      </p:sp>
      <p:sp>
        <p:nvSpPr>
          <p:cNvPr id="40" name="Google Shape;40;p6"/>
          <p:cNvSpPr txBox="1">
            <a:spLocks noGrp="1"/>
          </p:cNvSpPr>
          <p:nvPr>
            <p:ph type="ftr" idx="11"/>
          </p:nvPr>
        </p:nvSpPr>
        <p:spPr>
          <a:xfrm>
            <a:off x="14996159" y="29992319"/>
            <a:ext cx="13899000" cy="2194500"/>
          </a:xfrm>
          <a:prstGeom prst="rect">
            <a:avLst/>
          </a:prstGeom>
          <a:noFill/>
          <a:ln>
            <a:noFill/>
          </a:ln>
        </p:spPr>
        <p:txBody>
          <a:bodyPr spcFirstLastPara="1" wrap="square" lIns="446925" tIns="223475" rIns="446925" bIns="223475" anchor="t" anchorCtr="0">
            <a:noAutofit/>
          </a:bodyPr>
          <a:lstStyle>
            <a:lvl1pPr lvl="0" algn="l" rtl="0">
              <a:lnSpc>
                <a:spcPct val="100000"/>
              </a:lnSpc>
              <a:spcBef>
                <a:spcPts val="0"/>
              </a:spcBef>
              <a:spcAft>
                <a:spcPts val="0"/>
              </a:spcAft>
              <a:buClr>
                <a:schemeClr val="dk1"/>
              </a:buClr>
              <a:buSzPts val="1600"/>
              <a:buChar char="•"/>
              <a:defRPr/>
            </a:lvl1pPr>
            <a:lvl2pPr lvl="1" algn="l" rtl="0">
              <a:lnSpc>
                <a:spcPct val="100000"/>
              </a:lnSpc>
              <a:spcBef>
                <a:spcPts val="0"/>
              </a:spcBef>
              <a:spcAft>
                <a:spcPts val="0"/>
              </a:spcAft>
              <a:buClr>
                <a:schemeClr val="dk1"/>
              </a:buClr>
              <a:buSzPts val="1600"/>
              <a:buChar char="•"/>
              <a:defRPr/>
            </a:lvl2pPr>
            <a:lvl3pPr lvl="2" algn="l" rtl="0">
              <a:lnSpc>
                <a:spcPct val="100000"/>
              </a:lnSpc>
              <a:spcBef>
                <a:spcPts val="0"/>
              </a:spcBef>
              <a:spcAft>
                <a:spcPts val="0"/>
              </a:spcAft>
              <a:buClr>
                <a:schemeClr val="dk1"/>
              </a:buClr>
              <a:buSzPts val="1600"/>
              <a:buChar char="•"/>
              <a:defRPr/>
            </a:lvl3pPr>
            <a:lvl4pPr lvl="3" algn="l" rtl="0">
              <a:lnSpc>
                <a:spcPct val="100000"/>
              </a:lnSpc>
              <a:spcBef>
                <a:spcPts val="0"/>
              </a:spcBef>
              <a:spcAft>
                <a:spcPts val="0"/>
              </a:spcAft>
              <a:buClr>
                <a:schemeClr val="dk1"/>
              </a:buClr>
              <a:buSzPts val="1600"/>
              <a:buChar char="•"/>
              <a:defRPr/>
            </a:lvl4pPr>
            <a:lvl5pPr lvl="4" algn="l" rtl="0">
              <a:lnSpc>
                <a:spcPct val="100000"/>
              </a:lnSpc>
              <a:spcBef>
                <a:spcPts val="0"/>
              </a:spcBef>
              <a:spcAft>
                <a:spcPts val="0"/>
              </a:spcAft>
              <a:buClr>
                <a:schemeClr val="dk1"/>
              </a:buClr>
              <a:buSzPts val="1600"/>
              <a:buChar char="•"/>
              <a:defRPr/>
            </a:lvl5pPr>
            <a:lvl6pPr lvl="5" algn="l" rtl="0">
              <a:lnSpc>
                <a:spcPct val="100000"/>
              </a:lnSpc>
              <a:spcBef>
                <a:spcPts val="0"/>
              </a:spcBef>
              <a:spcAft>
                <a:spcPts val="0"/>
              </a:spcAft>
              <a:buClr>
                <a:schemeClr val="dk1"/>
              </a:buClr>
              <a:buSzPts val="1600"/>
              <a:buChar char="•"/>
              <a:defRPr/>
            </a:lvl6pPr>
            <a:lvl7pPr lvl="6" algn="l" rtl="0">
              <a:lnSpc>
                <a:spcPct val="100000"/>
              </a:lnSpc>
              <a:spcBef>
                <a:spcPts val="0"/>
              </a:spcBef>
              <a:spcAft>
                <a:spcPts val="0"/>
              </a:spcAft>
              <a:buClr>
                <a:schemeClr val="dk1"/>
              </a:buClr>
              <a:buSzPts val="1600"/>
              <a:buChar char="•"/>
              <a:defRPr/>
            </a:lvl7pPr>
            <a:lvl8pPr lvl="7" algn="l" rtl="0">
              <a:lnSpc>
                <a:spcPct val="100000"/>
              </a:lnSpc>
              <a:spcBef>
                <a:spcPts val="0"/>
              </a:spcBef>
              <a:spcAft>
                <a:spcPts val="0"/>
              </a:spcAft>
              <a:buClr>
                <a:schemeClr val="dk1"/>
              </a:buClr>
              <a:buSzPts val="1600"/>
              <a:buChar char="•"/>
              <a:defRPr/>
            </a:lvl8pPr>
            <a:lvl9pPr lvl="8" algn="l" rtl="0">
              <a:lnSpc>
                <a:spcPct val="100000"/>
              </a:lnSpc>
              <a:spcBef>
                <a:spcPts val="0"/>
              </a:spcBef>
              <a:spcAft>
                <a:spcPts val="0"/>
              </a:spcAft>
              <a:buClr>
                <a:schemeClr val="dk1"/>
              </a:buClr>
              <a:buSzPts val="1600"/>
              <a:buChar char="•"/>
              <a:defRPr/>
            </a:lvl9pPr>
          </a:lstStyle>
          <a:p>
            <a:endParaRPr/>
          </a:p>
        </p:txBody>
      </p:sp>
      <p:sp>
        <p:nvSpPr>
          <p:cNvPr id="41" name="Google Shape;41;p6"/>
          <p:cNvSpPr txBox="1">
            <a:spLocks noGrp="1"/>
          </p:cNvSpPr>
          <p:nvPr>
            <p:ph type="sldNum" idx="12"/>
          </p:nvPr>
        </p:nvSpPr>
        <p:spPr>
          <a:xfrm>
            <a:off x="31455359" y="29992319"/>
            <a:ext cx="9144000" cy="2194500"/>
          </a:xfrm>
          <a:prstGeom prst="rect">
            <a:avLst/>
          </a:prstGeom>
          <a:noFill/>
          <a:ln>
            <a:noFill/>
          </a:ln>
        </p:spPr>
        <p:txBody>
          <a:bodyPr spcFirstLastPara="1" wrap="square" lIns="446925" tIns="223475" rIns="446925" bIns="223475" anchor="t" anchorCtr="0">
            <a:noAutofit/>
          </a:bodyPr>
          <a:lstStyle>
            <a:lvl1pPr marL="0" marR="0" lvl="0"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3025142" y="1752603"/>
            <a:ext cx="37856100" cy="6363000"/>
          </a:xfrm>
          <a:prstGeom prst="rect">
            <a:avLst/>
          </a:prstGeom>
          <a:noFill/>
          <a:ln>
            <a:noFill/>
          </a:ln>
        </p:spPr>
        <p:txBody>
          <a:bodyPr spcFirstLastPara="1" wrap="square" lIns="446925" tIns="223475" rIns="446925" bIns="22347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9" name="Google Shape;49;p8"/>
          <p:cNvSpPr txBox="1">
            <a:spLocks noGrp="1"/>
          </p:cNvSpPr>
          <p:nvPr>
            <p:ph type="body" idx="1"/>
          </p:nvPr>
        </p:nvSpPr>
        <p:spPr>
          <a:xfrm>
            <a:off x="3025145" y="8069582"/>
            <a:ext cx="18570300" cy="3955200"/>
          </a:xfrm>
          <a:prstGeom prst="rect">
            <a:avLst/>
          </a:prstGeom>
          <a:noFill/>
          <a:ln>
            <a:noFill/>
          </a:ln>
        </p:spPr>
        <p:txBody>
          <a:bodyPr spcFirstLastPara="1" wrap="square" lIns="446925" tIns="223475" rIns="446925" bIns="223475" anchor="b" anchorCtr="0">
            <a:noAutofit/>
          </a:bodyPr>
          <a:lstStyle>
            <a:lvl1pPr marL="457200" lvl="0" indent="-228600" algn="l" rtl="0">
              <a:lnSpc>
                <a:spcPct val="100000"/>
              </a:lnSpc>
              <a:spcBef>
                <a:spcPts val="2100"/>
              </a:spcBef>
              <a:spcAft>
                <a:spcPts val="0"/>
              </a:spcAft>
              <a:buClr>
                <a:schemeClr val="dk1"/>
              </a:buClr>
              <a:buSzPts val="2700"/>
              <a:buFont typeface="Times New Roman"/>
              <a:buNone/>
              <a:defRPr sz="11700" b="1"/>
            </a:lvl1pPr>
            <a:lvl2pPr marL="914400" lvl="1" indent="-228600" algn="l" rtl="0">
              <a:lnSpc>
                <a:spcPct val="100000"/>
              </a:lnSpc>
              <a:spcBef>
                <a:spcPts val="2100"/>
              </a:spcBef>
              <a:spcAft>
                <a:spcPts val="0"/>
              </a:spcAft>
              <a:buClr>
                <a:schemeClr val="dk1"/>
              </a:buClr>
              <a:buSzPts val="2100"/>
              <a:buFont typeface="Times New Roman"/>
              <a:buNone/>
              <a:defRPr sz="9600" b="1"/>
            </a:lvl2pPr>
            <a:lvl3pPr marL="1371600" lvl="2" indent="-228600" algn="l" rtl="0">
              <a:lnSpc>
                <a:spcPct val="100000"/>
              </a:lnSpc>
              <a:spcBef>
                <a:spcPts val="1600"/>
              </a:spcBef>
              <a:spcAft>
                <a:spcPts val="0"/>
              </a:spcAft>
              <a:buClr>
                <a:schemeClr val="dk1"/>
              </a:buClr>
              <a:buSzPts val="1600"/>
              <a:buFont typeface="Times New Roman"/>
              <a:buNone/>
              <a:defRPr sz="8500" b="1"/>
            </a:lvl3pPr>
            <a:lvl4pPr marL="1828800" lvl="3" indent="-228600" algn="l" rtl="0">
              <a:lnSpc>
                <a:spcPct val="100000"/>
              </a:lnSpc>
              <a:spcBef>
                <a:spcPts val="1600"/>
              </a:spcBef>
              <a:spcAft>
                <a:spcPts val="0"/>
              </a:spcAft>
              <a:buClr>
                <a:schemeClr val="dk1"/>
              </a:buClr>
              <a:buSzPts val="1600"/>
              <a:buFont typeface="Times New Roman"/>
              <a:buNone/>
              <a:defRPr sz="8000" b="1"/>
            </a:lvl4pPr>
            <a:lvl5pPr marL="2286000" lvl="4" indent="-228600" algn="l" rtl="0">
              <a:lnSpc>
                <a:spcPct val="100000"/>
              </a:lnSpc>
              <a:spcBef>
                <a:spcPts val="1600"/>
              </a:spcBef>
              <a:spcAft>
                <a:spcPts val="0"/>
              </a:spcAft>
              <a:buClr>
                <a:schemeClr val="dk1"/>
              </a:buClr>
              <a:buSzPts val="1600"/>
              <a:buFont typeface="Times New Roman"/>
              <a:buNone/>
              <a:defRPr sz="8000" b="1"/>
            </a:lvl5pPr>
            <a:lvl6pPr marL="2743200" lvl="5" indent="-228600" algn="l" rtl="0">
              <a:lnSpc>
                <a:spcPct val="90000"/>
              </a:lnSpc>
              <a:spcBef>
                <a:spcPts val="2700"/>
              </a:spcBef>
              <a:spcAft>
                <a:spcPts val="0"/>
              </a:spcAft>
              <a:buClr>
                <a:schemeClr val="dk1"/>
              </a:buClr>
              <a:buSzPts val="1600"/>
              <a:buNone/>
              <a:defRPr sz="8000" b="1"/>
            </a:lvl6pPr>
            <a:lvl7pPr marL="3200400" lvl="6" indent="-228600" algn="l" rtl="0">
              <a:lnSpc>
                <a:spcPct val="90000"/>
              </a:lnSpc>
              <a:spcBef>
                <a:spcPts val="2700"/>
              </a:spcBef>
              <a:spcAft>
                <a:spcPts val="0"/>
              </a:spcAft>
              <a:buClr>
                <a:schemeClr val="dk1"/>
              </a:buClr>
              <a:buSzPts val="1600"/>
              <a:buNone/>
              <a:defRPr sz="8000" b="1"/>
            </a:lvl7pPr>
            <a:lvl8pPr marL="3657600" lvl="7" indent="-228600" algn="l" rtl="0">
              <a:lnSpc>
                <a:spcPct val="90000"/>
              </a:lnSpc>
              <a:spcBef>
                <a:spcPts val="2700"/>
              </a:spcBef>
              <a:spcAft>
                <a:spcPts val="0"/>
              </a:spcAft>
              <a:buClr>
                <a:schemeClr val="dk1"/>
              </a:buClr>
              <a:buSzPts val="1600"/>
              <a:buNone/>
              <a:defRPr sz="8000" b="1"/>
            </a:lvl8pPr>
            <a:lvl9pPr marL="4114800" lvl="8" indent="-228600" algn="l" rtl="0">
              <a:lnSpc>
                <a:spcPct val="90000"/>
              </a:lnSpc>
              <a:spcBef>
                <a:spcPts val="2700"/>
              </a:spcBef>
              <a:spcAft>
                <a:spcPts val="0"/>
              </a:spcAft>
              <a:buClr>
                <a:schemeClr val="dk1"/>
              </a:buClr>
              <a:buSzPts val="1600"/>
              <a:buNone/>
              <a:defRPr sz="8000" b="1"/>
            </a:lvl9pPr>
          </a:lstStyle>
          <a:p>
            <a:endParaRPr/>
          </a:p>
        </p:txBody>
      </p:sp>
      <p:sp>
        <p:nvSpPr>
          <p:cNvPr id="50" name="Google Shape;50;p8"/>
          <p:cNvSpPr txBox="1">
            <a:spLocks noGrp="1"/>
          </p:cNvSpPr>
          <p:nvPr>
            <p:ph type="body" idx="2"/>
          </p:nvPr>
        </p:nvSpPr>
        <p:spPr>
          <a:xfrm>
            <a:off x="3025145" y="12024360"/>
            <a:ext cx="18570300" cy="17685000"/>
          </a:xfrm>
          <a:prstGeom prst="rect">
            <a:avLst/>
          </a:prstGeom>
          <a:noFill/>
          <a:ln>
            <a:noFill/>
          </a:ln>
        </p:spPr>
        <p:txBody>
          <a:bodyPr spcFirstLastPara="1" wrap="square" lIns="446925" tIns="223475" rIns="446925" bIns="223475" anchor="t" anchorCtr="0">
            <a:noAutofit/>
          </a:bodyPr>
          <a:lstStyle>
            <a:lvl1pPr marL="457200" lvl="0" indent="-330200" algn="l" rtl="0">
              <a:lnSpc>
                <a:spcPct val="100000"/>
              </a:lnSpc>
              <a:spcBef>
                <a:spcPts val="1600"/>
              </a:spcBef>
              <a:spcAft>
                <a:spcPts val="0"/>
              </a:spcAft>
              <a:buClr>
                <a:schemeClr val="dk1"/>
              </a:buClr>
              <a:buSzPts val="1600"/>
              <a:buChar char="•"/>
              <a:defRPr/>
            </a:lvl1pPr>
            <a:lvl2pPr marL="914400" lvl="1" indent="-330200" algn="l" rtl="0">
              <a:lnSpc>
                <a:spcPct val="100000"/>
              </a:lnSpc>
              <a:spcBef>
                <a:spcPts val="1600"/>
              </a:spcBef>
              <a:spcAft>
                <a:spcPts val="0"/>
              </a:spcAft>
              <a:buClr>
                <a:schemeClr val="dk1"/>
              </a:buClr>
              <a:buSzPts val="1600"/>
              <a:buChar char="–"/>
              <a:defRPr/>
            </a:lvl2pPr>
            <a:lvl3pPr marL="1371600" lvl="2" indent="-330200" algn="l" rtl="0">
              <a:lnSpc>
                <a:spcPct val="100000"/>
              </a:lnSpc>
              <a:spcBef>
                <a:spcPts val="1600"/>
              </a:spcBef>
              <a:spcAft>
                <a:spcPts val="0"/>
              </a:spcAft>
              <a:buClr>
                <a:schemeClr val="dk1"/>
              </a:buClr>
              <a:buSzPts val="1600"/>
              <a:buChar char="•"/>
              <a:defRPr/>
            </a:lvl3pPr>
            <a:lvl4pPr marL="1828800" lvl="3" indent="-330200" algn="l" rtl="0">
              <a:lnSpc>
                <a:spcPct val="100000"/>
              </a:lnSpc>
              <a:spcBef>
                <a:spcPts val="1600"/>
              </a:spcBef>
              <a:spcAft>
                <a:spcPts val="0"/>
              </a:spcAft>
              <a:buClr>
                <a:schemeClr val="dk1"/>
              </a:buClr>
              <a:buSzPts val="1600"/>
              <a:buChar char="–"/>
              <a:defRPr/>
            </a:lvl4pPr>
            <a:lvl5pPr marL="2286000" lvl="4" indent="-330200" algn="l" rtl="0">
              <a:lnSpc>
                <a:spcPct val="100000"/>
              </a:lnSpc>
              <a:spcBef>
                <a:spcPts val="1600"/>
              </a:spcBef>
              <a:spcAft>
                <a:spcPts val="0"/>
              </a:spcAft>
              <a:buClr>
                <a:schemeClr val="dk1"/>
              </a:buClr>
              <a:buSzPts val="1600"/>
              <a:buChar char="»"/>
              <a:defRPr/>
            </a:lvl5pPr>
            <a:lvl6pPr marL="2743200" lvl="5" indent="-330200" algn="l" rtl="0">
              <a:lnSpc>
                <a:spcPct val="90000"/>
              </a:lnSpc>
              <a:spcBef>
                <a:spcPts val="2700"/>
              </a:spcBef>
              <a:spcAft>
                <a:spcPts val="0"/>
              </a:spcAft>
              <a:buClr>
                <a:schemeClr val="dk1"/>
              </a:buClr>
              <a:buSzPts val="1600"/>
              <a:buChar char="•"/>
              <a:defRPr/>
            </a:lvl6pPr>
            <a:lvl7pPr marL="3200400" lvl="6" indent="-330200" algn="l" rtl="0">
              <a:lnSpc>
                <a:spcPct val="90000"/>
              </a:lnSpc>
              <a:spcBef>
                <a:spcPts val="2700"/>
              </a:spcBef>
              <a:spcAft>
                <a:spcPts val="0"/>
              </a:spcAft>
              <a:buClr>
                <a:schemeClr val="dk1"/>
              </a:buClr>
              <a:buSzPts val="1600"/>
              <a:buChar char="•"/>
              <a:defRPr/>
            </a:lvl7pPr>
            <a:lvl8pPr marL="3657600" lvl="7" indent="-330200" algn="l" rtl="0">
              <a:lnSpc>
                <a:spcPct val="90000"/>
              </a:lnSpc>
              <a:spcBef>
                <a:spcPts val="2700"/>
              </a:spcBef>
              <a:spcAft>
                <a:spcPts val="0"/>
              </a:spcAft>
              <a:buClr>
                <a:schemeClr val="dk1"/>
              </a:buClr>
              <a:buSzPts val="1600"/>
              <a:buChar char="•"/>
              <a:defRPr/>
            </a:lvl8pPr>
            <a:lvl9pPr marL="4114800" lvl="8" indent="-330200" algn="l" rtl="0">
              <a:lnSpc>
                <a:spcPct val="90000"/>
              </a:lnSpc>
              <a:spcBef>
                <a:spcPts val="2700"/>
              </a:spcBef>
              <a:spcAft>
                <a:spcPts val="0"/>
              </a:spcAft>
              <a:buClr>
                <a:schemeClr val="dk1"/>
              </a:buClr>
              <a:buSzPts val="1600"/>
              <a:buChar char="•"/>
              <a:defRPr/>
            </a:lvl9pPr>
          </a:lstStyle>
          <a:p>
            <a:endParaRPr/>
          </a:p>
        </p:txBody>
      </p:sp>
      <p:sp>
        <p:nvSpPr>
          <p:cNvPr id="51" name="Google Shape;51;p8"/>
          <p:cNvSpPr txBox="1">
            <a:spLocks noGrp="1"/>
          </p:cNvSpPr>
          <p:nvPr>
            <p:ph type="body" idx="3"/>
          </p:nvPr>
        </p:nvSpPr>
        <p:spPr>
          <a:xfrm>
            <a:off x="22219920" y="8069582"/>
            <a:ext cx="18660900" cy="3955200"/>
          </a:xfrm>
          <a:prstGeom prst="rect">
            <a:avLst/>
          </a:prstGeom>
          <a:noFill/>
          <a:ln>
            <a:noFill/>
          </a:ln>
        </p:spPr>
        <p:txBody>
          <a:bodyPr spcFirstLastPara="1" wrap="square" lIns="446925" tIns="223475" rIns="446925" bIns="223475" anchor="b" anchorCtr="0">
            <a:noAutofit/>
          </a:bodyPr>
          <a:lstStyle>
            <a:lvl1pPr marL="457200" lvl="0" indent="-228600" algn="l" rtl="0">
              <a:lnSpc>
                <a:spcPct val="100000"/>
              </a:lnSpc>
              <a:spcBef>
                <a:spcPts val="2100"/>
              </a:spcBef>
              <a:spcAft>
                <a:spcPts val="0"/>
              </a:spcAft>
              <a:buClr>
                <a:schemeClr val="dk1"/>
              </a:buClr>
              <a:buSzPts val="2700"/>
              <a:buFont typeface="Times New Roman"/>
              <a:buNone/>
              <a:defRPr sz="11700" b="1"/>
            </a:lvl1pPr>
            <a:lvl2pPr marL="914400" lvl="1" indent="-228600" algn="l" rtl="0">
              <a:lnSpc>
                <a:spcPct val="100000"/>
              </a:lnSpc>
              <a:spcBef>
                <a:spcPts val="2100"/>
              </a:spcBef>
              <a:spcAft>
                <a:spcPts val="0"/>
              </a:spcAft>
              <a:buClr>
                <a:schemeClr val="dk1"/>
              </a:buClr>
              <a:buSzPts val="2100"/>
              <a:buFont typeface="Times New Roman"/>
              <a:buNone/>
              <a:defRPr sz="9600" b="1"/>
            </a:lvl2pPr>
            <a:lvl3pPr marL="1371600" lvl="2" indent="-228600" algn="l" rtl="0">
              <a:lnSpc>
                <a:spcPct val="100000"/>
              </a:lnSpc>
              <a:spcBef>
                <a:spcPts val="1600"/>
              </a:spcBef>
              <a:spcAft>
                <a:spcPts val="0"/>
              </a:spcAft>
              <a:buClr>
                <a:schemeClr val="dk1"/>
              </a:buClr>
              <a:buSzPts val="1600"/>
              <a:buFont typeface="Times New Roman"/>
              <a:buNone/>
              <a:defRPr sz="8500" b="1"/>
            </a:lvl3pPr>
            <a:lvl4pPr marL="1828800" lvl="3" indent="-228600" algn="l" rtl="0">
              <a:lnSpc>
                <a:spcPct val="100000"/>
              </a:lnSpc>
              <a:spcBef>
                <a:spcPts val="1600"/>
              </a:spcBef>
              <a:spcAft>
                <a:spcPts val="0"/>
              </a:spcAft>
              <a:buClr>
                <a:schemeClr val="dk1"/>
              </a:buClr>
              <a:buSzPts val="1600"/>
              <a:buFont typeface="Times New Roman"/>
              <a:buNone/>
              <a:defRPr sz="8000" b="1"/>
            </a:lvl4pPr>
            <a:lvl5pPr marL="2286000" lvl="4" indent="-228600" algn="l" rtl="0">
              <a:lnSpc>
                <a:spcPct val="100000"/>
              </a:lnSpc>
              <a:spcBef>
                <a:spcPts val="1600"/>
              </a:spcBef>
              <a:spcAft>
                <a:spcPts val="0"/>
              </a:spcAft>
              <a:buClr>
                <a:schemeClr val="dk1"/>
              </a:buClr>
              <a:buSzPts val="1600"/>
              <a:buFont typeface="Times New Roman"/>
              <a:buNone/>
              <a:defRPr sz="8000" b="1"/>
            </a:lvl5pPr>
            <a:lvl6pPr marL="2743200" lvl="5" indent="-228600" algn="l" rtl="0">
              <a:lnSpc>
                <a:spcPct val="90000"/>
              </a:lnSpc>
              <a:spcBef>
                <a:spcPts val="2700"/>
              </a:spcBef>
              <a:spcAft>
                <a:spcPts val="0"/>
              </a:spcAft>
              <a:buClr>
                <a:schemeClr val="dk1"/>
              </a:buClr>
              <a:buSzPts val="1600"/>
              <a:buNone/>
              <a:defRPr sz="8000" b="1"/>
            </a:lvl6pPr>
            <a:lvl7pPr marL="3200400" lvl="6" indent="-228600" algn="l" rtl="0">
              <a:lnSpc>
                <a:spcPct val="90000"/>
              </a:lnSpc>
              <a:spcBef>
                <a:spcPts val="2700"/>
              </a:spcBef>
              <a:spcAft>
                <a:spcPts val="0"/>
              </a:spcAft>
              <a:buClr>
                <a:schemeClr val="dk1"/>
              </a:buClr>
              <a:buSzPts val="1600"/>
              <a:buNone/>
              <a:defRPr sz="8000" b="1"/>
            </a:lvl7pPr>
            <a:lvl8pPr marL="3657600" lvl="7" indent="-228600" algn="l" rtl="0">
              <a:lnSpc>
                <a:spcPct val="90000"/>
              </a:lnSpc>
              <a:spcBef>
                <a:spcPts val="2700"/>
              </a:spcBef>
              <a:spcAft>
                <a:spcPts val="0"/>
              </a:spcAft>
              <a:buClr>
                <a:schemeClr val="dk1"/>
              </a:buClr>
              <a:buSzPts val="1600"/>
              <a:buNone/>
              <a:defRPr sz="8000" b="1"/>
            </a:lvl8pPr>
            <a:lvl9pPr marL="4114800" lvl="8" indent="-228600" algn="l" rtl="0">
              <a:lnSpc>
                <a:spcPct val="90000"/>
              </a:lnSpc>
              <a:spcBef>
                <a:spcPts val="2700"/>
              </a:spcBef>
              <a:spcAft>
                <a:spcPts val="0"/>
              </a:spcAft>
              <a:buClr>
                <a:schemeClr val="dk1"/>
              </a:buClr>
              <a:buSzPts val="1600"/>
              <a:buNone/>
              <a:defRPr sz="8000" b="1"/>
            </a:lvl9pPr>
          </a:lstStyle>
          <a:p>
            <a:endParaRPr/>
          </a:p>
        </p:txBody>
      </p:sp>
      <p:sp>
        <p:nvSpPr>
          <p:cNvPr id="52" name="Google Shape;52;p8"/>
          <p:cNvSpPr txBox="1">
            <a:spLocks noGrp="1"/>
          </p:cNvSpPr>
          <p:nvPr>
            <p:ph type="body" idx="4"/>
          </p:nvPr>
        </p:nvSpPr>
        <p:spPr>
          <a:xfrm>
            <a:off x="22219920" y="12024360"/>
            <a:ext cx="18660900" cy="17685000"/>
          </a:xfrm>
          <a:prstGeom prst="rect">
            <a:avLst/>
          </a:prstGeom>
          <a:noFill/>
          <a:ln>
            <a:noFill/>
          </a:ln>
        </p:spPr>
        <p:txBody>
          <a:bodyPr spcFirstLastPara="1" wrap="square" lIns="446925" tIns="223475" rIns="446925" bIns="223475" anchor="t" anchorCtr="0">
            <a:noAutofit/>
          </a:bodyPr>
          <a:lstStyle>
            <a:lvl1pPr marL="457200" lvl="0" indent="-330200" algn="l" rtl="0">
              <a:lnSpc>
                <a:spcPct val="100000"/>
              </a:lnSpc>
              <a:spcBef>
                <a:spcPts val="1600"/>
              </a:spcBef>
              <a:spcAft>
                <a:spcPts val="0"/>
              </a:spcAft>
              <a:buClr>
                <a:schemeClr val="dk1"/>
              </a:buClr>
              <a:buSzPts val="1600"/>
              <a:buChar char="•"/>
              <a:defRPr/>
            </a:lvl1pPr>
            <a:lvl2pPr marL="914400" lvl="1" indent="-330200" algn="l" rtl="0">
              <a:lnSpc>
                <a:spcPct val="100000"/>
              </a:lnSpc>
              <a:spcBef>
                <a:spcPts val="1600"/>
              </a:spcBef>
              <a:spcAft>
                <a:spcPts val="0"/>
              </a:spcAft>
              <a:buClr>
                <a:schemeClr val="dk1"/>
              </a:buClr>
              <a:buSzPts val="1600"/>
              <a:buChar char="–"/>
              <a:defRPr/>
            </a:lvl2pPr>
            <a:lvl3pPr marL="1371600" lvl="2" indent="-330200" algn="l" rtl="0">
              <a:lnSpc>
                <a:spcPct val="100000"/>
              </a:lnSpc>
              <a:spcBef>
                <a:spcPts val="1600"/>
              </a:spcBef>
              <a:spcAft>
                <a:spcPts val="0"/>
              </a:spcAft>
              <a:buClr>
                <a:schemeClr val="dk1"/>
              </a:buClr>
              <a:buSzPts val="1600"/>
              <a:buChar char="•"/>
              <a:defRPr/>
            </a:lvl3pPr>
            <a:lvl4pPr marL="1828800" lvl="3" indent="-330200" algn="l" rtl="0">
              <a:lnSpc>
                <a:spcPct val="100000"/>
              </a:lnSpc>
              <a:spcBef>
                <a:spcPts val="1600"/>
              </a:spcBef>
              <a:spcAft>
                <a:spcPts val="0"/>
              </a:spcAft>
              <a:buClr>
                <a:schemeClr val="dk1"/>
              </a:buClr>
              <a:buSzPts val="1600"/>
              <a:buChar char="–"/>
              <a:defRPr/>
            </a:lvl4pPr>
            <a:lvl5pPr marL="2286000" lvl="4" indent="-330200" algn="l" rtl="0">
              <a:lnSpc>
                <a:spcPct val="100000"/>
              </a:lnSpc>
              <a:spcBef>
                <a:spcPts val="1600"/>
              </a:spcBef>
              <a:spcAft>
                <a:spcPts val="0"/>
              </a:spcAft>
              <a:buClr>
                <a:schemeClr val="dk1"/>
              </a:buClr>
              <a:buSzPts val="1600"/>
              <a:buChar char="»"/>
              <a:defRPr/>
            </a:lvl5pPr>
            <a:lvl6pPr marL="2743200" lvl="5" indent="-330200" algn="l" rtl="0">
              <a:lnSpc>
                <a:spcPct val="90000"/>
              </a:lnSpc>
              <a:spcBef>
                <a:spcPts val="2700"/>
              </a:spcBef>
              <a:spcAft>
                <a:spcPts val="0"/>
              </a:spcAft>
              <a:buClr>
                <a:schemeClr val="dk1"/>
              </a:buClr>
              <a:buSzPts val="1600"/>
              <a:buChar char="•"/>
              <a:defRPr/>
            </a:lvl6pPr>
            <a:lvl7pPr marL="3200400" lvl="6" indent="-330200" algn="l" rtl="0">
              <a:lnSpc>
                <a:spcPct val="90000"/>
              </a:lnSpc>
              <a:spcBef>
                <a:spcPts val="2700"/>
              </a:spcBef>
              <a:spcAft>
                <a:spcPts val="0"/>
              </a:spcAft>
              <a:buClr>
                <a:schemeClr val="dk1"/>
              </a:buClr>
              <a:buSzPts val="1600"/>
              <a:buChar char="•"/>
              <a:defRPr/>
            </a:lvl7pPr>
            <a:lvl8pPr marL="3657600" lvl="7" indent="-330200" algn="l" rtl="0">
              <a:lnSpc>
                <a:spcPct val="90000"/>
              </a:lnSpc>
              <a:spcBef>
                <a:spcPts val="2700"/>
              </a:spcBef>
              <a:spcAft>
                <a:spcPts val="0"/>
              </a:spcAft>
              <a:buClr>
                <a:schemeClr val="dk1"/>
              </a:buClr>
              <a:buSzPts val="1600"/>
              <a:buChar char="•"/>
              <a:defRPr/>
            </a:lvl8pPr>
            <a:lvl9pPr marL="4114800" lvl="8" indent="-330200" algn="l" rtl="0">
              <a:lnSpc>
                <a:spcPct val="90000"/>
              </a:lnSpc>
              <a:spcBef>
                <a:spcPts val="2700"/>
              </a:spcBef>
              <a:spcAft>
                <a:spcPts val="0"/>
              </a:spcAft>
              <a:buClr>
                <a:schemeClr val="dk1"/>
              </a:buClr>
              <a:buSzPts val="1600"/>
              <a:buChar char="•"/>
              <a:defRPr/>
            </a:lvl9pPr>
          </a:lstStyle>
          <a:p>
            <a:endParaRPr/>
          </a:p>
        </p:txBody>
      </p:sp>
      <p:sp>
        <p:nvSpPr>
          <p:cNvPr id="53" name="Google Shape;53;p8"/>
          <p:cNvSpPr txBox="1">
            <a:spLocks noGrp="1"/>
          </p:cNvSpPr>
          <p:nvPr>
            <p:ph type="dt" idx="10"/>
          </p:nvPr>
        </p:nvSpPr>
        <p:spPr>
          <a:xfrm>
            <a:off x="3291840" y="29992319"/>
            <a:ext cx="9144000" cy="2194500"/>
          </a:xfrm>
          <a:prstGeom prst="rect">
            <a:avLst/>
          </a:prstGeom>
          <a:noFill/>
          <a:ln>
            <a:noFill/>
          </a:ln>
        </p:spPr>
        <p:txBody>
          <a:bodyPr spcFirstLastPara="1" wrap="square" lIns="446925" tIns="223475" rIns="446925" bIns="223475" anchor="t" anchorCtr="0">
            <a:noAutofit/>
          </a:bodyPr>
          <a:lstStyle>
            <a:lvl1pPr lvl="0" algn="l" rtl="0">
              <a:lnSpc>
                <a:spcPct val="100000"/>
              </a:lnSpc>
              <a:spcBef>
                <a:spcPts val="0"/>
              </a:spcBef>
              <a:spcAft>
                <a:spcPts val="0"/>
              </a:spcAft>
              <a:buClr>
                <a:schemeClr val="dk1"/>
              </a:buClr>
              <a:buSzPts val="1600"/>
              <a:buChar char="•"/>
              <a:defRPr/>
            </a:lvl1pPr>
            <a:lvl2pPr lvl="1" algn="l" rtl="0">
              <a:lnSpc>
                <a:spcPct val="100000"/>
              </a:lnSpc>
              <a:spcBef>
                <a:spcPts val="0"/>
              </a:spcBef>
              <a:spcAft>
                <a:spcPts val="0"/>
              </a:spcAft>
              <a:buClr>
                <a:schemeClr val="dk1"/>
              </a:buClr>
              <a:buSzPts val="1600"/>
              <a:buChar char="•"/>
              <a:defRPr/>
            </a:lvl2pPr>
            <a:lvl3pPr lvl="2" algn="l" rtl="0">
              <a:lnSpc>
                <a:spcPct val="100000"/>
              </a:lnSpc>
              <a:spcBef>
                <a:spcPts val="0"/>
              </a:spcBef>
              <a:spcAft>
                <a:spcPts val="0"/>
              </a:spcAft>
              <a:buClr>
                <a:schemeClr val="dk1"/>
              </a:buClr>
              <a:buSzPts val="1600"/>
              <a:buChar char="•"/>
              <a:defRPr/>
            </a:lvl3pPr>
            <a:lvl4pPr lvl="3" algn="l" rtl="0">
              <a:lnSpc>
                <a:spcPct val="100000"/>
              </a:lnSpc>
              <a:spcBef>
                <a:spcPts val="0"/>
              </a:spcBef>
              <a:spcAft>
                <a:spcPts val="0"/>
              </a:spcAft>
              <a:buClr>
                <a:schemeClr val="dk1"/>
              </a:buClr>
              <a:buSzPts val="1600"/>
              <a:buChar char="•"/>
              <a:defRPr/>
            </a:lvl4pPr>
            <a:lvl5pPr lvl="4" algn="l" rtl="0">
              <a:lnSpc>
                <a:spcPct val="100000"/>
              </a:lnSpc>
              <a:spcBef>
                <a:spcPts val="0"/>
              </a:spcBef>
              <a:spcAft>
                <a:spcPts val="0"/>
              </a:spcAft>
              <a:buClr>
                <a:schemeClr val="dk1"/>
              </a:buClr>
              <a:buSzPts val="1600"/>
              <a:buChar char="•"/>
              <a:defRPr/>
            </a:lvl5pPr>
            <a:lvl6pPr lvl="5" algn="l" rtl="0">
              <a:lnSpc>
                <a:spcPct val="100000"/>
              </a:lnSpc>
              <a:spcBef>
                <a:spcPts val="0"/>
              </a:spcBef>
              <a:spcAft>
                <a:spcPts val="0"/>
              </a:spcAft>
              <a:buClr>
                <a:schemeClr val="dk1"/>
              </a:buClr>
              <a:buSzPts val="1600"/>
              <a:buChar char="•"/>
              <a:defRPr/>
            </a:lvl6pPr>
            <a:lvl7pPr lvl="6" algn="l" rtl="0">
              <a:lnSpc>
                <a:spcPct val="100000"/>
              </a:lnSpc>
              <a:spcBef>
                <a:spcPts val="0"/>
              </a:spcBef>
              <a:spcAft>
                <a:spcPts val="0"/>
              </a:spcAft>
              <a:buClr>
                <a:schemeClr val="dk1"/>
              </a:buClr>
              <a:buSzPts val="1600"/>
              <a:buChar char="•"/>
              <a:defRPr/>
            </a:lvl7pPr>
            <a:lvl8pPr lvl="7" algn="l" rtl="0">
              <a:lnSpc>
                <a:spcPct val="100000"/>
              </a:lnSpc>
              <a:spcBef>
                <a:spcPts val="0"/>
              </a:spcBef>
              <a:spcAft>
                <a:spcPts val="0"/>
              </a:spcAft>
              <a:buClr>
                <a:schemeClr val="dk1"/>
              </a:buClr>
              <a:buSzPts val="1600"/>
              <a:buChar char="•"/>
              <a:defRPr/>
            </a:lvl8pPr>
            <a:lvl9pPr lvl="8" algn="l" rtl="0">
              <a:lnSpc>
                <a:spcPct val="100000"/>
              </a:lnSpc>
              <a:spcBef>
                <a:spcPts val="0"/>
              </a:spcBef>
              <a:spcAft>
                <a:spcPts val="0"/>
              </a:spcAft>
              <a:buClr>
                <a:schemeClr val="dk1"/>
              </a:buClr>
              <a:buSzPts val="1600"/>
              <a:buChar char="•"/>
              <a:defRPr/>
            </a:lvl9pPr>
          </a:lstStyle>
          <a:p>
            <a:endParaRPr/>
          </a:p>
        </p:txBody>
      </p:sp>
      <p:sp>
        <p:nvSpPr>
          <p:cNvPr id="54" name="Google Shape;54;p8"/>
          <p:cNvSpPr txBox="1">
            <a:spLocks noGrp="1"/>
          </p:cNvSpPr>
          <p:nvPr>
            <p:ph type="ftr" idx="11"/>
          </p:nvPr>
        </p:nvSpPr>
        <p:spPr>
          <a:xfrm>
            <a:off x="14996159" y="29992319"/>
            <a:ext cx="13899000" cy="2194500"/>
          </a:xfrm>
          <a:prstGeom prst="rect">
            <a:avLst/>
          </a:prstGeom>
          <a:noFill/>
          <a:ln>
            <a:noFill/>
          </a:ln>
        </p:spPr>
        <p:txBody>
          <a:bodyPr spcFirstLastPara="1" wrap="square" lIns="446925" tIns="223475" rIns="446925" bIns="223475" anchor="t" anchorCtr="0">
            <a:noAutofit/>
          </a:bodyPr>
          <a:lstStyle>
            <a:lvl1pPr lvl="0" algn="l" rtl="0">
              <a:lnSpc>
                <a:spcPct val="100000"/>
              </a:lnSpc>
              <a:spcBef>
                <a:spcPts val="0"/>
              </a:spcBef>
              <a:spcAft>
                <a:spcPts val="0"/>
              </a:spcAft>
              <a:buClr>
                <a:schemeClr val="dk1"/>
              </a:buClr>
              <a:buSzPts val="1600"/>
              <a:buChar char="•"/>
              <a:defRPr/>
            </a:lvl1pPr>
            <a:lvl2pPr lvl="1" algn="l" rtl="0">
              <a:lnSpc>
                <a:spcPct val="100000"/>
              </a:lnSpc>
              <a:spcBef>
                <a:spcPts val="0"/>
              </a:spcBef>
              <a:spcAft>
                <a:spcPts val="0"/>
              </a:spcAft>
              <a:buClr>
                <a:schemeClr val="dk1"/>
              </a:buClr>
              <a:buSzPts val="1600"/>
              <a:buChar char="•"/>
              <a:defRPr/>
            </a:lvl2pPr>
            <a:lvl3pPr lvl="2" algn="l" rtl="0">
              <a:lnSpc>
                <a:spcPct val="100000"/>
              </a:lnSpc>
              <a:spcBef>
                <a:spcPts val="0"/>
              </a:spcBef>
              <a:spcAft>
                <a:spcPts val="0"/>
              </a:spcAft>
              <a:buClr>
                <a:schemeClr val="dk1"/>
              </a:buClr>
              <a:buSzPts val="1600"/>
              <a:buChar char="•"/>
              <a:defRPr/>
            </a:lvl3pPr>
            <a:lvl4pPr lvl="3" algn="l" rtl="0">
              <a:lnSpc>
                <a:spcPct val="100000"/>
              </a:lnSpc>
              <a:spcBef>
                <a:spcPts val="0"/>
              </a:spcBef>
              <a:spcAft>
                <a:spcPts val="0"/>
              </a:spcAft>
              <a:buClr>
                <a:schemeClr val="dk1"/>
              </a:buClr>
              <a:buSzPts val="1600"/>
              <a:buChar char="•"/>
              <a:defRPr/>
            </a:lvl4pPr>
            <a:lvl5pPr lvl="4" algn="l" rtl="0">
              <a:lnSpc>
                <a:spcPct val="100000"/>
              </a:lnSpc>
              <a:spcBef>
                <a:spcPts val="0"/>
              </a:spcBef>
              <a:spcAft>
                <a:spcPts val="0"/>
              </a:spcAft>
              <a:buClr>
                <a:schemeClr val="dk1"/>
              </a:buClr>
              <a:buSzPts val="1600"/>
              <a:buChar char="•"/>
              <a:defRPr/>
            </a:lvl5pPr>
            <a:lvl6pPr lvl="5" algn="l" rtl="0">
              <a:lnSpc>
                <a:spcPct val="100000"/>
              </a:lnSpc>
              <a:spcBef>
                <a:spcPts val="0"/>
              </a:spcBef>
              <a:spcAft>
                <a:spcPts val="0"/>
              </a:spcAft>
              <a:buClr>
                <a:schemeClr val="dk1"/>
              </a:buClr>
              <a:buSzPts val="1600"/>
              <a:buChar char="•"/>
              <a:defRPr/>
            </a:lvl6pPr>
            <a:lvl7pPr lvl="6" algn="l" rtl="0">
              <a:lnSpc>
                <a:spcPct val="100000"/>
              </a:lnSpc>
              <a:spcBef>
                <a:spcPts val="0"/>
              </a:spcBef>
              <a:spcAft>
                <a:spcPts val="0"/>
              </a:spcAft>
              <a:buClr>
                <a:schemeClr val="dk1"/>
              </a:buClr>
              <a:buSzPts val="1600"/>
              <a:buChar char="•"/>
              <a:defRPr/>
            </a:lvl7pPr>
            <a:lvl8pPr lvl="7" algn="l" rtl="0">
              <a:lnSpc>
                <a:spcPct val="100000"/>
              </a:lnSpc>
              <a:spcBef>
                <a:spcPts val="0"/>
              </a:spcBef>
              <a:spcAft>
                <a:spcPts val="0"/>
              </a:spcAft>
              <a:buClr>
                <a:schemeClr val="dk1"/>
              </a:buClr>
              <a:buSzPts val="1600"/>
              <a:buChar char="•"/>
              <a:defRPr/>
            </a:lvl8pPr>
            <a:lvl9pPr lvl="8" algn="l" rtl="0">
              <a:lnSpc>
                <a:spcPct val="100000"/>
              </a:lnSpc>
              <a:spcBef>
                <a:spcPts val="0"/>
              </a:spcBef>
              <a:spcAft>
                <a:spcPts val="0"/>
              </a:spcAft>
              <a:buClr>
                <a:schemeClr val="dk1"/>
              </a:buClr>
              <a:buSzPts val="1600"/>
              <a:buChar char="•"/>
              <a:defRPr/>
            </a:lvl9pPr>
          </a:lstStyle>
          <a:p>
            <a:endParaRPr/>
          </a:p>
        </p:txBody>
      </p:sp>
      <p:sp>
        <p:nvSpPr>
          <p:cNvPr id="55" name="Google Shape;55;p8"/>
          <p:cNvSpPr txBox="1">
            <a:spLocks noGrp="1"/>
          </p:cNvSpPr>
          <p:nvPr>
            <p:ph type="sldNum" idx="12"/>
          </p:nvPr>
        </p:nvSpPr>
        <p:spPr>
          <a:xfrm>
            <a:off x="31455359" y="29992319"/>
            <a:ext cx="9144000" cy="2194500"/>
          </a:xfrm>
          <a:prstGeom prst="rect">
            <a:avLst/>
          </a:prstGeom>
          <a:noFill/>
          <a:ln>
            <a:noFill/>
          </a:ln>
        </p:spPr>
        <p:txBody>
          <a:bodyPr spcFirstLastPara="1" wrap="square" lIns="446925" tIns="223475" rIns="446925" bIns="223475" anchor="t" anchorCtr="0">
            <a:noAutofit/>
          </a:bodyPr>
          <a:lstStyle>
            <a:lvl1pPr marL="0" marR="0" lvl="0"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3291840" y="2926080"/>
            <a:ext cx="37307400" cy="5487300"/>
          </a:xfrm>
          <a:prstGeom prst="rect">
            <a:avLst/>
          </a:prstGeom>
          <a:noFill/>
          <a:ln>
            <a:noFill/>
          </a:ln>
        </p:spPr>
        <p:txBody>
          <a:bodyPr spcFirstLastPara="1" wrap="square" lIns="446925" tIns="223475" rIns="446925" bIns="22347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58" name="Google Shape;58;p9"/>
          <p:cNvSpPr txBox="1">
            <a:spLocks noGrp="1"/>
          </p:cNvSpPr>
          <p:nvPr>
            <p:ph type="body" idx="1"/>
          </p:nvPr>
        </p:nvSpPr>
        <p:spPr>
          <a:xfrm>
            <a:off x="3291840" y="9509760"/>
            <a:ext cx="18288000" cy="19751100"/>
          </a:xfrm>
          <a:prstGeom prst="rect">
            <a:avLst/>
          </a:prstGeom>
          <a:noFill/>
          <a:ln>
            <a:noFill/>
          </a:ln>
        </p:spPr>
        <p:txBody>
          <a:bodyPr spcFirstLastPara="1" wrap="square" lIns="446925" tIns="223475" rIns="446925" bIns="223475" anchor="t" anchorCtr="0">
            <a:noAutofit/>
          </a:bodyPr>
          <a:lstStyle>
            <a:lvl1pPr marL="457200" lvl="0" indent="-330200" algn="l" rtl="0">
              <a:lnSpc>
                <a:spcPct val="100000"/>
              </a:lnSpc>
              <a:spcBef>
                <a:spcPts val="1600"/>
              </a:spcBef>
              <a:spcAft>
                <a:spcPts val="0"/>
              </a:spcAft>
              <a:buClr>
                <a:schemeClr val="dk1"/>
              </a:buClr>
              <a:buSzPts val="1600"/>
              <a:buChar char="•"/>
              <a:defRPr/>
            </a:lvl1pPr>
            <a:lvl2pPr marL="914400" lvl="1" indent="-330200" algn="l" rtl="0">
              <a:lnSpc>
                <a:spcPct val="100000"/>
              </a:lnSpc>
              <a:spcBef>
                <a:spcPts val="1600"/>
              </a:spcBef>
              <a:spcAft>
                <a:spcPts val="0"/>
              </a:spcAft>
              <a:buClr>
                <a:schemeClr val="dk1"/>
              </a:buClr>
              <a:buSzPts val="1600"/>
              <a:buChar char="–"/>
              <a:defRPr/>
            </a:lvl2pPr>
            <a:lvl3pPr marL="1371600" lvl="2" indent="-330200" algn="l" rtl="0">
              <a:lnSpc>
                <a:spcPct val="100000"/>
              </a:lnSpc>
              <a:spcBef>
                <a:spcPts val="1600"/>
              </a:spcBef>
              <a:spcAft>
                <a:spcPts val="0"/>
              </a:spcAft>
              <a:buClr>
                <a:schemeClr val="dk1"/>
              </a:buClr>
              <a:buSzPts val="1600"/>
              <a:buChar char="•"/>
              <a:defRPr/>
            </a:lvl3pPr>
            <a:lvl4pPr marL="1828800" lvl="3" indent="-330200" algn="l" rtl="0">
              <a:lnSpc>
                <a:spcPct val="100000"/>
              </a:lnSpc>
              <a:spcBef>
                <a:spcPts val="1600"/>
              </a:spcBef>
              <a:spcAft>
                <a:spcPts val="0"/>
              </a:spcAft>
              <a:buClr>
                <a:schemeClr val="dk1"/>
              </a:buClr>
              <a:buSzPts val="1600"/>
              <a:buChar char="–"/>
              <a:defRPr/>
            </a:lvl4pPr>
            <a:lvl5pPr marL="2286000" lvl="4" indent="-330200" algn="l" rtl="0">
              <a:lnSpc>
                <a:spcPct val="100000"/>
              </a:lnSpc>
              <a:spcBef>
                <a:spcPts val="1600"/>
              </a:spcBef>
              <a:spcAft>
                <a:spcPts val="0"/>
              </a:spcAft>
              <a:buClr>
                <a:schemeClr val="dk1"/>
              </a:buClr>
              <a:buSzPts val="1600"/>
              <a:buChar char="»"/>
              <a:defRPr/>
            </a:lvl5pPr>
            <a:lvl6pPr marL="2743200" lvl="5" indent="-330200" algn="l" rtl="0">
              <a:lnSpc>
                <a:spcPct val="90000"/>
              </a:lnSpc>
              <a:spcBef>
                <a:spcPts val="2700"/>
              </a:spcBef>
              <a:spcAft>
                <a:spcPts val="0"/>
              </a:spcAft>
              <a:buClr>
                <a:schemeClr val="dk1"/>
              </a:buClr>
              <a:buSzPts val="1600"/>
              <a:buChar char="•"/>
              <a:defRPr/>
            </a:lvl6pPr>
            <a:lvl7pPr marL="3200400" lvl="6" indent="-330200" algn="l" rtl="0">
              <a:lnSpc>
                <a:spcPct val="90000"/>
              </a:lnSpc>
              <a:spcBef>
                <a:spcPts val="2700"/>
              </a:spcBef>
              <a:spcAft>
                <a:spcPts val="0"/>
              </a:spcAft>
              <a:buClr>
                <a:schemeClr val="dk1"/>
              </a:buClr>
              <a:buSzPts val="1600"/>
              <a:buChar char="•"/>
              <a:defRPr/>
            </a:lvl7pPr>
            <a:lvl8pPr marL="3657600" lvl="7" indent="-330200" algn="l" rtl="0">
              <a:lnSpc>
                <a:spcPct val="90000"/>
              </a:lnSpc>
              <a:spcBef>
                <a:spcPts val="2700"/>
              </a:spcBef>
              <a:spcAft>
                <a:spcPts val="0"/>
              </a:spcAft>
              <a:buClr>
                <a:schemeClr val="dk1"/>
              </a:buClr>
              <a:buSzPts val="1600"/>
              <a:buChar char="•"/>
              <a:defRPr/>
            </a:lvl8pPr>
            <a:lvl9pPr marL="4114800" lvl="8" indent="-330200" algn="l" rtl="0">
              <a:lnSpc>
                <a:spcPct val="90000"/>
              </a:lnSpc>
              <a:spcBef>
                <a:spcPts val="2700"/>
              </a:spcBef>
              <a:spcAft>
                <a:spcPts val="0"/>
              </a:spcAft>
              <a:buClr>
                <a:schemeClr val="dk1"/>
              </a:buClr>
              <a:buSzPts val="1600"/>
              <a:buChar char="•"/>
              <a:defRPr/>
            </a:lvl9pPr>
          </a:lstStyle>
          <a:p>
            <a:endParaRPr/>
          </a:p>
        </p:txBody>
      </p:sp>
      <p:sp>
        <p:nvSpPr>
          <p:cNvPr id="59" name="Google Shape;59;p9"/>
          <p:cNvSpPr txBox="1">
            <a:spLocks noGrp="1"/>
          </p:cNvSpPr>
          <p:nvPr>
            <p:ph type="body" idx="2"/>
          </p:nvPr>
        </p:nvSpPr>
        <p:spPr>
          <a:xfrm>
            <a:off x="22311359" y="9509760"/>
            <a:ext cx="18288000" cy="19751100"/>
          </a:xfrm>
          <a:prstGeom prst="rect">
            <a:avLst/>
          </a:prstGeom>
          <a:noFill/>
          <a:ln>
            <a:noFill/>
          </a:ln>
        </p:spPr>
        <p:txBody>
          <a:bodyPr spcFirstLastPara="1" wrap="square" lIns="446925" tIns="223475" rIns="446925" bIns="223475" anchor="t" anchorCtr="0">
            <a:noAutofit/>
          </a:bodyPr>
          <a:lstStyle>
            <a:lvl1pPr marL="457200" lvl="0" indent="-330200" algn="l" rtl="0">
              <a:lnSpc>
                <a:spcPct val="100000"/>
              </a:lnSpc>
              <a:spcBef>
                <a:spcPts val="1600"/>
              </a:spcBef>
              <a:spcAft>
                <a:spcPts val="0"/>
              </a:spcAft>
              <a:buClr>
                <a:schemeClr val="dk1"/>
              </a:buClr>
              <a:buSzPts val="1600"/>
              <a:buChar char="•"/>
              <a:defRPr/>
            </a:lvl1pPr>
            <a:lvl2pPr marL="914400" lvl="1" indent="-330200" algn="l" rtl="0">
              <a:lnSpc>
                <a:spcPct val="100000"/>
              </a:lnSpc>
              <a:spcBef>
                <a:spcPts val="1600"/>
              </a:spcBef>
              <a:spcAft>
                <a:spcPts val="0"/>
              </a:spcAft>
              <a:buClr>
                <a:schemeClr val="dk1"/>
              </a:buClr>
              <a:buSzPts val="1600"/>
              <a:buChar char="–"/>
              <a:defRPr/>
            </a:lvl2pPr>
            <a:lvl3pPr marL="1371600" lvl="2" indent="-330200" algn="l" rtl="0">
              <a:lnSpc>
                <a:spcPct val="100000"/>
              </a:lnSpc>
              <a:spcBef>
                <a:spcPts val="1600"/>
              </a:spcBef>
              <a:spcAft>
                <a:spcPts val="0"/>
              </a:spcAft>
              <a:buClr>
                <a:schemeClr val="dk1"/>
              </a:buClr>
              <a:buSzPts val="1600"/>
              <a:buChar char="•"/>
              <a:defRPr/>
            </a:lvl3pPr>
            <a:lvl4pPr marL="1828800" lvl="3" indent="-330200" algn="l" rtl="0">
              <a:lnSpc>
                <a:spcPct val="100000"/>
              </a:lnSpc>
              <a:spcBef>
                <a:spcPts val="1600"/>
              </a:spcBef>
              <a:spcAft>
                <a:spcPts val="0"/>
              </a:spcAft>
              <a:buClr>
                <a:schemeClr val="dk1"/>
              </a:buClr>
              <a:buSzPts val="1600"/>
              <a:buChar char="–"/>
              <a:defRPr/>
            </a:lvl4pPr>
            <a:lvl5pPr marL="2286000" lvl="4" indent="-330200" algn="l" rtl="0">
              <a:lnSpc>
                <a:spcPct val="100000"/>
              </a:lnSpc>
              <a:spcBef>
                <a:spcPts val="1600"/>
              </a:spcBef>
              <a:spcAft>
                <a:spcPts val="0"/>
              </a:spcAft>
              <a:buClr>
                <a:schemeClr val="dk1"/>
              </a:buClr>
              <a:buSzPts val="1600"/>
              <a:buChar char="»"/>
              <a:defRPr/>
            </a:lvl5pPr>
            <a:lvl6pPr marL="2743200" lvl="5" indent="-330200" algn="l" rtl="0">
              <a:lnSpc>
                <a:spcPct val="90000"/>
              </a:lnSpc>
              <a:spcBef>
                <a:spcPts val="2700"/>
              </a:spcBef>
              <a:spcAft>
                <a:spcPts val="0"/>
              </a:spcAft>
              <a:buClr>
                <a:schemeClr val="dk1"/>
              </a:buClr>
              <a:buSzPts val="1600"/>
              <a:buChar char="•"/>
              <a:defRPr/>
            </a:lvl6pPr>
            <a:lvl7pPr marL="3200400" lvl="6" indent="-330200" algn="l" rtl="0">
              <a:lnSpc>
                <a:spcPct val="90000"/>
              </a:lnSpc>
              <a:spcBef>
                <a:spcPts val="2700"/>
              </a:spcBef>
              <a:spcAft>
                <a:spcPts val="0"/>
              </a:spcAft>
              <a:buClr>
                <a:schemeClr val="dk1"/>
              </a:buClr>
              <a:buSzPts val="1600"/>
              <a:buChar char="•"/>
              <a:defRPr/>
            </a:lvl7pPr>
            <a:lvl8pPr marL="3657600" lvl="7" indent="-330200" algn="l" rtl="0">
              <a:lnSpc>
                <a:spcPct val="90000"/>
              </a:lnSpc>
              <a:spcBef>
                <a:spcPts val="2700"/>
              </a:spcBef>
              <a:spcAft>
                <a:spcPts val="0"/>
              </a:spcAft>
              <a:buClr>
                <a:schemeClr val="dk1"/>
              </a:buClr>
              <a:buSzPts val="1600"/>
              <a:buChar char="•"/>
              <a:defRPr/>
            </a:lvl8pPr>
            <a:lvl9pPr marL="4114800" lvl="8" indent="-330200" algn="l" rtl="0">
              <a:lnSpc>
                <a:spcPct val="90000"/>
              </a:lnSpc>
              <a:spcBef>
                <a:spcPts val="2700"/>
              </a:spcBef>
              <a:spcAft>
                <a:spcPts val="0"/>
              </a:spcAft>
              <a:buClr>
                <a:schemeClr val="dk1"/>
              </a:buClr>
              <a:buSzPts val="1600"/>
              <a:buChar char="•"/>
              <a:defRPr/>
            </a:lvl9pPr>
          </a:lstStyle>
          <a:p>
            <a:endParaRPr/>
          </a:p>
        </p:txBody>
      </p:sp>
      <p:sp>
        <p:nvSpPr>
          <p:cNvPr id="60" name="Google Shape;60;p9"/>
          <p:cNvSpPr txBox="1">
            <a:spLocks noGrp="1"/>
          </p:cNvSpPr>
          <p:nvPr>
            <p:ph type="dt" idx="10"/>
          </p:nvPr>
        </p:nvSpPr>
        <p:spPr>
          <a:xfrm>
            <a:off x="3291840" y="29992319"/>
            <a:ext cx="9144000" cy="2194500"/>
          </a:xfrm>
          <a:prstGeom prst="rect">
            <a:avLst/>
          </a:prstGeom>
          <a:noFill/>
          <a:ln>
            <a:noFill/>
          </a:ln>
        </p:spPr>
        <p:txBody>
          <a:bodyPr spcFirstLastPara="1" wrap="square" lIns="446925" tIns="223475" rIns="446925" bIns="223475" anchor="t" anchorCtr="0">
            <a:noAutofit/>
          </a:bodyPr>
          <a:lstStyle>
            <a:lvl1pPr lvl="0" algn="l" rtl="0">
              <a:lnSpc>
                <a:spcPct val="100000"/>
              </a:lnSpc>
              <a:spcBef>
                <a:spcPts val="0"/>
              </a:spcBef>
              <a:spcAft>
                <a:spcPts val="0"/>
              </a:spcAft>
              <a:buClr>
                <a:schemeClr val="dk1"/>
              </a:buClr>
              <a:buSzPts val="1600"/>
              <a:buChar char="•"/>
              <a:defRPr/>
            </a:lvl1pPr>
            <a:lvl2pPr lvl="1" algn="l" rtl="0">
              <a:lnSpc>
                <a:spcPct val="100000"/>
              </a:lnSpc>
              <a:spcBef>
                <a:spcPts val="0"/>
              </a:spcBef>
              <a:spcAft>
                <a:spcPts val="0"/>
              </a:spcAft>
              <a:buClr>
                <a:schemeClr val="dk1"/>
              </a:buClr>
              <a:buSzPts val="1600"/>
              <a:buChar char="•"/>
              <a:defRPr/>
            </a:lvl2pPr>
            <a:lvl3pPr lvl="2" algn="l" rtl="0">
              <a:lnSpc>
                <a:spcPct val="100000"/>
              </a:lnSpc>
              <a:spcBef>
                <a:spcPts val="0"/>
              </a:spcBef>
              <a:spcAft>
                <a:spcPts val="0"/>
              </a:spcAft>
              <a:buClr>
                <a:schemeClr val="dk1"/>
              </a:buClr>
              <a:buSzPts val="1600"/>
              <a:buChar char="•"/>
              <a:defRPr/>
            </a:lvl3pPr>
            <a:lvl4pPr lvl="3" algn="l" rtl="0">
              <a:lnSpc>
                <a:spcPct val="100000"/>
              </a:lnSpc>
              <a:spcBef>
                <a:spcPts val="0"/>
              </a:spcBef>
              <a:spcAft>
                <a:spcPts val="0"/>
              </a:spcAft>
              <a:buClr>
                <a:schemeClr val="dk1"/>
              </a:buClr>
              <a:buSzPts val="1600"/>
              <a:buChar char="•"/>
              <a:defRPr/>
            </a:lvl4pPr>
            <a:lvl5pPr lvl="4" algn="l" rtl="0">
              <a:lnSpc>
                <a:spcPct val="100000"/>
              </a:lnSpc>
              <a:spcBef>
                <a:spcPts val="0"/>
              </a:spcBef>
              <a:spcAft>
                <a:spcPts val="0"/>
              </a:spcAft>
              <a:buClr>
                <a:schemeClr val="dk1"/>
              </a:buClr>
              <a:buSzPts val="1600"/>
              <a:buChar char="•"/>
              <a:defRPr/>
            </a:lvl5pPr>
            <a:lvl6pPr lvl="5" algn="l" rtl="0">
              <a:lnSpc>
                <a:spcPct val="100000"/>
              </a:lnSpc>
              <a:spcBef>
                <a:spcPts val="0"/>
              </a:spcBef>
              <a:spcAft>
                <a:spcPts val="0"/>
              </a:spcAft>
              <a:buClr>
                <a:schemeClr val="dk1"/>
              </a:buClr>
              <a:buSzPts val="1600"/>
              <a:buChar char="•"/>
              <a:defRPr/>
            </a:lvl6pPr>
            <a:lvl7pPr lvl="6" algn="l" rtl="0">
              <a:lnSpc>
                <a:spcPct val="100000"/>
              </a:lnSpc>
              <a:spcBef>
                <a:spcPts val="0"/>
              </a:spcBef>
              <a:spcAft>
                <a:spcPts val="0"/>
              </a:spcAft>
              <a:buClr>
                <a:schemeClr val="dk1"/>
              </a:buClr>
              <a:buSzPts val="1600"/>
              <a:buChar char="•"/>
              <a:defRPr/>
            </a:lvl7pPr>
            <a:lvl8pPr lvl="7" algn="l" rtl="0">
              <a:lnSpc>
                <a:spcPct val="100000"/>
              </a:lnSpc>
              <a:spcBef>
                <a:spcPts val="0"/>
              </a:spcBef>
              <a:spcAft>
                <a:spcPts val="0"/>
              </a:spcAft>
              <a:buClr>
                <a:schemeClr val="dk1"/>
              </a:buClr>
              <a:buSzPts val="1600"/>
              <a:buChar char="•"/>
              <a:defRPr/>
            </a:lvl8pPr>
            <a:lvl9pPr lvl="8" algn="l" rtl="0">
              <a:lnSpc>
                <a:spcPct val="100000"/>
              </a:lnSpc>
              <a:spcBef>
                <a:spcPts val="0"/>
              </a:spcBef>
              <a:spcAft>
                <a:spcPts val="0"/>
              </a:spcAft>
              <a:buClr>
                <a:schemeClr val="dk1"/>
              </a:buClr>
              <a:buSzPts val="1600"/>
              <a:buChar char="•"/>
              <a:defRPr/>
            </a:lvl9pPr>
          </a:lstStyle>
          <a:p>
            <a:endParaRPr/>
          </a:p>
        </p:txBody>
      </p:sp>
      <p:sp>
        <p:nvSpPr>
          <p:cNvPr id="61" name="Google Shape;61;p9"/>
          <p:cNvSpPr txBox="1">
            <a:spLocks noGrp="1"/>
          </p:cNvSpPr>
          <p:nvPr>
            <p:ph type="ftr" idx="11"/>
          </p:nvPr>
        </p:nvSpPr>
        <p:spPr>
          <a:xfrm>
            <a:off x="14996159" y="29992319"/>
            <a:ext cx="13899000" cy="2194500"/>
          </a:xfrm>
          <a:prstGeom prst="rect">
            <a:avLst/>
          </a:prstGeom>
          <a:noFill/>
          <a:ln>
            <a:noFill/>
          </a:ln>
        </p:spPr>
        <p:txBody>
          <a:bodyPr spcFirstLastPara="1" wrap="square" lIns="446925" tIns="223475" rIns="446925" bIns="223475" anchor="t" anchorCtr="0">
            <a:noAutofit/>
          </a:bodyPr>
          <a:lstStyle>
            <a:lvl1pPr lvl="0" algn="l" rtl="0">
              <a:lnSpc>
                <a:spcPct val="100000"/>
              </a:lnSpc>
              <a:spcBef>
                <a:spcPts val="0"/>
              </a:spcBef>
              <a:spcAft>
                <a:spcPts val="0"/>
              </a:spcAft>
              <a:buClr>
                <a:schemeClr val="dk1"/>
              </a:buClr>
              <a:buSzPts val="1600"/>
              <a:buChar char="•"/>
              <a:defRPr/>
            </a:lvl1pPr>
            <a:lvl2pPr lvl="1" algn="l" rtl="0">
              <a:lnSpc>
                <a:spcPct val="100000"/>
              </a:lnSpc>
              <a:spcBef>
                <a:spcPts val="0"/>
              </a:spcBef>
              <a:spcAft>
                <a:spcPts val="0"/>
              </a:spcAft>
              <a:buClr>
                <a:schemeClr val="dk1"/>
              </a:buClr>
              <a:buSzPts val="1600"/>
              <a:buChar char="•"/>
              <a:defRPr/>
            </a:lvl2pPr>
            <a:lvl3pPr lvl="2" algn="l" rtl="0">
              <a:lnSpc>
                <a:spcPct val="100000"/>
              </a:lnSpc>
              <a:spcBef>
                <a:spcPts val="0"/>
              </a:spcBef>
              <a:spcAft>
                <a:spcPts val="0"/>
              </a:spcAft>
              <a:buClr>
                <a:schemeClr val="dk1"/>
              </a:buClr>
              <a:buSzPts val="1600"/>
              <a:buChar char="•"/>
              <a:defRPr/>
            </a:lvl3pPr>
            <a:lvl4pPr lvl="3" algn="l" rtl="0">
              <a:lnSpc>
                <a:spcPct val="100000"/>
              </a:lnSpc>
              <a:spcBef>
                <a:spcPts val="0"/>
              </a:spcBef>
              <a:spcAft>
                <a:spcPts val="0"/>
              </a:spcAft>
              <a:buClr>
                <a:schemeClr val="dk1"/>
              </a:buClr>
              <a:buSzPts val="1600"/>
              <a:buChar char="•"/>
              <a:defRPr/>
            </a:lvl4pPr>
            <a:lvl5pPr lvl="4" algn="l" rtl="0">
              <a:lnSpc>
                <a:spcPct val="100000"/>
              </a:lnSpc>
              <a:spcBef>
                <a:spcPts val="0"/>
              </a:spcBef>
              <a:spcAft>
                <a:spcPts val="0"/>
              </a:spcAft>
              <a:buClr>
                <a:schemeClr val="dk1"/>
              </a:buClr>
              <a:buSzPts val="1600"/>
              <a:buChar char="•"/>
              <a:defRPr/>
            </a:lvl5pPr>
            <a:lvl6pPr lvl="5" algn="l" rtl="0">
              <a:lnSpc>
                <a:spcPct val="100000"/>
              </a:lnSpc>
              <a:spcBef>
                <a:spcPts val="0"/>
              </a:spcBef>
              <a:spcAft>
                <a:spcPts val="0"/>
              </a:spcAft>
              <a:buClr>
                <a:schemeClr val="dk1"/>
              </a:buClr>
              <a:buSzPts val="1600"/>
              <a:buChar char="•"/>
              <a:defRPr/>
            </a:lvl6pPr>
            <a:lvl7pPr lvl="6" algn="l" rtl="0">
              <a:lnSpc>
                <a:spcPct val="100000"/>
              </a:lnSpc>
              <a:spcBef>
                <a:spcPts val="0"/>
              </a:spcBef>
              <a:spcAft>
                <a:spcPts val="0"/>
              </a:spcAft>
              <a:buClr>
                <a:schemeClr val="dk1"/>
              </a:buClr>
              <a:buSzPts val="1600"/>
              <a:buChar char="•"/>
              <a:defRPr/>
            </a:lvl7pPr>
            <a:lvl8pPr lvl="7" algn="l" rtl="0">
              <a:lnSpc>
                <a:spcPct val="100000"/>
              </a:lnSpc>
              <a:spcBef>
                <a:spcPts val="0"/>
              </a:spcBef>
              <a:spcAft>
                <a:spcPts val="0"/>
              </a:spcAft>
              <a:buClr>
                <a:schemeClr val="dk1"/>
              </a:buClr>
              <a:buSzPts val="1600"/>
              <a:buChar char="•"/>
              <a:defRPr/>
            </a:lvl8pPr>
            <a:lvl9pPr lvl="8" algn="l" rtl="0">
              <a:lnSpc>
                <a:spcPct val="100000"/>
              </a:lnSpc>
              <a:spcBef>
                <a:spcPts val="0"/>
              </a:spcBef>
              <a:spcAft>
                <a:spcPts val="0"/>
              </a:spcAft>
              <a:buClr>
                <a:schemeClr val="dk1"/>
              </a:buClr>
              <a:buSzPts val="1600"/>
              <a:buChar char="•"/>
              <a:defRPr/>
            </a:lvl9pPr>
          </a:lstStyle>
          <a:p>
            <a:endParaRPr/>
          </a:p>
        </p:txBody>
      </p:sp>
      <p:sp>
        <p:nvSpPr>
          <p:cNvPr id="62" name="Google Shape;62;p9"/>
          <p:cNvSpPr txBox="1">
            <a:spLocks noGrp="1"/>
          </p:cNvSpPr>
          <p:nvPr>
            <p:ph type="sldNum" idx="12"/>
          </p:nvPr>
        </p:nvSpPr>
        <p:spPr>
          <a:xfrm>
            <a:off x="31455359" y="29992319"/>
            <a:ext cx="9144000" cy="2194500"/>
          </a:xfrm>
          <a:prstGeom prst="rect">
            <a:avLst/>
          </a:prstGeom>
          <a:noFill/>
          <a:ln>
            <a:noFill/>
          </a:ln>
        </p:spPr>
        <p:txBody>
          <a:bodyPr spcFirstLastPara="1" wrap="square" lIns="446925" tIns="223475" rIns="446925" bIns="223475" anchor="t" anchorCtr="0">
            <a:noAutofit/>
          </a:bodyPr>
          <a:lstStyle>
            <a:lvl1pPr marL="0" marR="0" lvl="0"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2994662" y="8206745"/>
            <a:ext cx="37856100" cy="13693500"/>
          </a:xfrm>
          <a:prstGeom prst="rect">
            <a:avLst/>
          </a:prstGeom>
          <a:noFill/>
          <a:ln>
            <a:noFill/>
          </a:ln>
        </p:spPr>
        <p:txBody>
          <a:bodyPr spcFirstLastPara="1" wrap="square" lIns="446925" tIns="223475" rIns="446925" bIns="223475" anchor="b" anchorCtr="0">
            <a:noAutofit/>
          </a:bodyPr>
          <a:lstStyle>
            <a:lvl1pPr lvl="0" algn="ctr" rtl="0">
              <a:lnSpc>
                <a:spcPct val="100000"/>
              </a:lnSpc>
              <a:spcBef>
                <a:spcPts val="0"/>
              </a:spcBef>
              <a:spcAft>
                <a:spcPts val="0"/>
              </a:spcAft>
              <a:buSzPts val="1600"/>
              <a:buNone/>
              <a:defRPr sz="293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65" name="Google Shape;65;p10"/>
          <p:cNvSpPr txBox="1">
            <a:spLocks noGrp="1"/>
          </p:cNvSpPr>
          <p:nvPr>
            <p:ph type="body" idx="1"/>
          </p:nvPr>
        </p:nvSpPr>
        <p:spPr>
          <a:xfrm>
            <a:off x="2994662" y="22029425"/>
            <a:ext cx="37856100" cy="7200000"/>
          </a:xfrm>
          <a:prstGeom prst="rect">
            <a:avLst/>
          </a:prstGeom>
          <a:noFill/>
          <a:ln>
            <a:noFill/>
          </a:ln>
        </p:spPr>
        <p:txBody>
          <a:bodyPr spcFirstLastPara="1" wrap="square" lIns="446925" tIns="223475" rIns="446925" bIns="223475" anchor="t" anchorCtr="0">
            <a:noAutofit/>
          </a:bodyPr>
          <a:lstStyle>
            <a:lvl1pPr marL="457200" lvl="0" indent="-228600" algn="l" rtl="0">
              <a:lnSpc>
                <a:spcPct val="100000"/>
              </a:lnSpc>
              <a:spcBef>
                <a:spcPts val="2100"/>
              </a:spcBef>
              <a:spcAft>
                <a:spcPts val="0"/>
              </a:spcAft>
              <a:buClr>
                <a:schemeClr val="dk1"/>
              </a:buClr>
              <a:buSzPts val="2700"/>
              <a:buFont typeface="Times New Roman"/>
              <a:buNone/>
              <a:defRPr sz="11700"/>
            </a:lvl1pPr>
            <a:lvl2pPr marL="914400" lvl="1" indent="-228600" algn="l" rtl="0">
              <a:lnSpc>
                <a:spcPct val="100000"/>
              </a:lnSpc>
              <a:spcBef>
                <a:spcPts val="2100"/>
              </a:spcBef>
              <a:spcAft>
                <a:spcPts val="0"/>
              </a:spcAft>
              <a:buClr>
                <a:schemeClr val="dk1"/>
              </a:buClr>
              <a:buSzPts val="2100"/>
              <a:buFont typeface="Times New Roman"/>
              <a:buNone/>
              <a:defRPr sz="9600"/>
            </a:lvl2pPr>
            <a:lvl3pPr marL="1371600" lvl="2" indent="-228600" algn="l" rtl="0">
              <a:lnSpc>
                <a:spcPct val="100000"/>
              </a:lnSpc>
              <a:spcBef>
                <a:spcPts val="1600"/>
              </a:spcBef>
              <a:spcAft>
                <a:spcPts val="0"/>
              </a:spcAft>
              <a:buClr>
                <a:schemeClr val="dk1"/>
              </a:buClr>
              <a:buSzPts val="1600"/>
              <a:buFont typeface="Times New Roman"/>
              <a:buNone/>
              <a:defRPr sz="8500"/>
            </a:lvl3pPr>
            <a:lvl4pPr marL="1828800" lvl="3" indent="-228600" algn="l" rtl="0">
              <a:lnSpc>
                <a:spcPct val="100000"/>
              </a:lnSpc>
              <a:spcBef>
                <a:spcPts val="1600"/>
              </a:spcBef>
              <a:spcAft>
                <a:spcPts val="0"/>
              </a:spcAft>
              <a:buClr>
                <a:schemeClr val="dk1"/>
              </a:buClr>
              <a:buSzPts val="1600"/>
              <a:buFont typeface="Times New Roman"/>
              <a:buNone/>
              <a:defRPr sz="8000"/>
            </a:lvl4pPr>
            <a:lvl5pPr marL="2286000" lvl="4" indent="-228600" algn="l" rtl="0">
              <a:lnSpc>
                <a:spcPct val="100000"/>
              </a:lnSpc>
              <a:spcBef>
                <a:spcPts val="1600"/>
              </a:spcBef>
              <a:spcAft>
                <a:spcPts val="0"/>
              </a:spcAft>
              <a:buClr>
                <a:schemeClr val="dk1"/>
              </a:buClr>
              <a:buSzPts val="1600"/>
              <a:buFont typeface="Times New Roman"/>
              <a:buNone/>
              <a:defRPr sz="8000"/>
            </a:lvl5pPr>
            <a:lvl6pPr marL="2743200" lvl="5" indent="-228600" algn="l" rtl="0">
              <a:lnSpc>
                <a:spcPct val="90000"/>
              </a:lnSpc>
              <a:spcBef>
                <a:spcPts val="2700"/>
              </a:spcBef>
              <a:spcAft>
                <a:spcPts val="0"/>
              </a:spcAft>
              <a:buClr>
                <a:schemeClr val="dk1"/>
              </a:buClr>
              <a:buSzPts val="1600"/>
              <a:buNone/>
              <a:defRPr sz="8000"/>
            </a:lvl6pPr>
            <a:lvl7pPr marL="3200400" lvl="6" indent="-228600" algn="l" rtl="0">
              <a:lnSpc>
                <a:spcPct val="90000"/>
              </a:lnSpc>
              <a:spcBef>
                <a:spcPts val="2700"/>
              </a:spcBef>
              <a:spcAft>
                <a:spcPts val="0"/>
              </a:spcAft>
              <a:buClr>
                <a:schemeClr val="dk1"/>
              </a:buClr>
              <a:buSzPts val="1600"/>
              <a:buNone/>
              <a:defRPr sz="8000"/>
            </a:lvl7pPr>
            <a:lvl8pPr marL="3657600" lvl="7" indent="-228600" algn="l" rtl="0">
              <a:lnSpc>
                <a:spcPct val="90000"/>
              </a:lnSpc>
              <a:spcBef>
                <a:spcPts val="2700"/>
              </a:spcBef>
              <a:spcAft>
                <a:spcPts val="0"/>
              </a:spcAft>
              <a:buClr>
                <a:schemeClr val="dk1"/>
              </a:buClr>
              <a:buSzPts val="1600"/>
              <a:buNone/>
              <a:defRPr sz="8000"/>
            </a:lvl8pPr>
            <a:lvl9pPr marL="4114800" lvl="8" indent="-228600" algn="l" rtl="0">
              <a:lnSpc>
                <a:spcPct val="90000"/>
              </a:lnSpc>
              <a:spcBef>
                <a:spcPts val="2700"/>
              </a:spcBef>
              <a:spcAft>
                <a:spcPts val="0"/>
              </a:spcAft>
              <a:buClr>
                <a:schemeClr val="dk1"/>
              </a:buClr>
              <a:buSzPts val="1600"/>
              <a:buNone/>
              <a:defRPr sz="8000"/>
            </a:lvl9pPr>
          </a:lstStyle>
          <a:p>
            <a:endParaRPr/>
          </a:p>
        </p:txBody>
      </p:sp>
      <p:sp>
        <p:nvSpPr>
          <p:cNvPr id="66" name="Google Shape;66;p10"/>
          <p:cNvSpPr txBox="1">
            <a:spLocks noGrp="1"/>
          </p:cNvSpPr>
          <p:nvPr>
            <p:ph type="dt" idx="10"/>
          </p:nvPr>
        </p:nvSpPr>
        <p:spPr>
          <a:xfrm>
            <a:off x="3291840" y="29992319"/>
            <a:ext cx="9144000" cy="2194500"/>
          </a:xfrm>
          <a:prstGeom prst="rect">
            <a:avLst/>
          </a:prstGeom>
          <a:noFill/>
          <a:ln>
            <a:noFill/>
          </a:ln>
        </p:spPr>
        <p:txBody>
          <a:bodyPr spcFirstLastPara="1" wrap="square" lIns="446925" tIns="223475" rIns="446925" bIns="223475" anchor="t" anchorCtr="0">
            <a:noAutofit/>
          </a:bodyPr>
          <a:lstStyle>
            <a:lvl1pPr lvl="0" algn="l" rtl="0">
              <a:lnSpc>
                <a:spcPct val="100000"/>
              </a:lnSpc>
              <a:spcBef>
                <a:spcPts val="0"/>
              </a:spcBef>
              <a:spcAft>
                <a:spcPts val="0"/>
              </a:spcAft>
              <a:buClr>
                <a:schemeClr val="dk1"/>
              </a:buClr>
              <a:buSzPts val="1600"/>
              <a:buChar char="•"/>
              <a:defRPr/>
            </a:lvl1pPr>
            <a:lvl2pPr lvl="1" algn="l" rtl="0">
              <a:lnSpc>
                <a:spcPct val="100000"/>
              </a:lnSpc>
              <a:spcBef>
                <a:spcPts val="0"/>
              </a:spcBef>
              <a:spcAft>
                <a:spcPts val="0"/>
              </a:spcAft>
              <a:buClr>
                <a:schemeClr val="dk1"/>
              </a:buClr>
              <a:buSzPts val="1600"/>
              <a:buChar char="•"/>
              <a:defRPr/>
            </a:lvl2pPr>
            <a:lvl3pPr lvl="2" algn="l" rtl="0">
              <a:lnSpc>
                <a:spcPct val="100000"/>
              </a:lnSpc>
              <a:spcBef>
                <a:spcPts val="0"/>
              </a:spcBef>
              <a:spcAft>
                <a:spcPts val="0"/>
              </a:spcAft>
              <a:buClr>
                <a:schemeClr val="dk1"/>
              </a:buClr>
              <a:buSzPts val="1600"/>
              <a:buChar char="•"/>
              <a:defRPr/>
            </a:lvl3pPr>
            <a:lvl4pPr lvl="3" algn="l" rtl="0">
              <a:lnSpc>
                <a:spcPct val="100000"/>
              </a:lnSpc>
              <a:spcBef>
                <a:spcPts val="0"/>
              </a:spcBef>
              <a:spcAft>
                <a:spcPts val="0"/>
              </a:spcAft>
              <a:buClr>
                <a:schemeClr val="dk1"/>
              </a:buClr>
              <a:buSzPts val="1600"/>
              <a:buChar char="•"/>
              <a:defRPr/>
            </a:lvl4pPr>
            <a:lvl5pPr lvl="4" algn="l" rtl="0">
              <a:lnSpc>
                <a:spcPct val="100000"/>
              </a:lnSpc>
              <a:spcBef>
                <a:spcPts val="0"/>
              </a:spcBef>
              <a:spcAft>
                <a:spcPts val="0"/>
              </a:spcAft>
              <a:buClr>
                <a:schemeClr val="dk1"/>
              </a:buClr>
              <a:buSzPts val="1600"/>
              <a:buChar char="•"/>
              <a:defRPr/>
            </a:lvl5pPr>
            <a:lvl6pPr lvl="5" algn="l" rtl="0">
              <a:lnSpc>
                <a:spcPct val="100000"/>
              </a:lnSpc>
              <a:spcBef>
                <a:spcPts val="0"/>
              </a:spcBef>
              <a:spcAft>
                <a:spcPts val="0"/>
              </a:spcAft>
              <a:buClr>
                <a:schemeClr val="dk1"/>
              </a:buClr>
              <a:buSzPts val="1600"/>
              <a:buChar char="•"/>
              <a:defRPr/>
            </a:lvl6pPr>
            <a:lvl7pPr lvl="6" algn="l" rtl="0">
              <a:lnSpc>
                <a:spcPct val="100000"/>
              </a:lnSpc>
              <a:spcBef>
                <a:spcPts val="0"/>
              </a:spcBef>
              <a:spcAft>
                <a:spcPts val="0"/>
              </a:spcAft>
              <a:buClr>
                <a:schemeClr val="dk1"/>
              </a:buClr>
              <a:buSzPts val="1600"/>
              <a:buChar char="•"/>
              <a:defRPr/>
            </a:lvl7pPr>
            <a:lvl8pPr lvl="7" algn="l" rtl="0">
              <a:lnSpc>
                <a:spcPct val="100000"/>
              </a:lnSpc>
              <a:spcBef>
                <a:spcPts val="0"/>
              </a:spcBef>
              <a:spcAft>
                <a:spcPts val="0"/>
              </a:spcAft>
              <a:buClr>
                <a:schemeClr val="dk1"/>
              </a:buClr>
              <a:buSzPts val="1600"/>
              <a:buChar char="•"/>
              <a:defRPr/>
            </a:lvl8pPr>
            <a:lvl9pPr lvl="8" algn="l" rtl="0">
              <a:lnSpc>
                <a:spcPct val="100000"/>
              </a:lnSpc>
              <a:spcBef>
                <a:spcPts val="0"/>
              </a:spcBef>
              <a:spcAft>
                <a:spcPts val="0"/>
              </a:spcAft>
              <a:buClr>
                <a:schemeClr val="dk1"/>
              </a:buClr>
              <a:buSzPts val="1600"/>
              <a:buChar char="•"/>
              <a:defRPr/>
            </a:lvl9pPr>
          </a:lstStyle>
          <a:p>
            <a:endParaRPr/>
          </a:p>
        </p:txBody>
      </p:sp>
      <p:sp>
        <p:nvSpPr>
          <p:cNvPr id="67" name="Google Shape;67;p10"/>
          <p:cNvSpPr txBox="1">
            <a:spLocks noGrp="1"/>
          </p:cNvSpPr>
          <p:nvPr>
            <p:ph type="ftr" idx="11"/>
          </p:nvPr>
        </p:nvSpPr>
        <p:spPr>
          <a:xfrm>
            <a:off x="14996159" y="29992319"/>
            <a:ext cx="13899000" cy="2194500"/>
          </a:xfrm>
          <a:prstGeom prst="rect">
            <a:avLst/>
          </a:prstGeom>
          <a:noFill/>
          <a:ln>
            <a:noFill/>
          </a:ln>
        </p:spPr>
        <p:txBody>
          <a:bodyPr spcFirstLastPara="1" wrap="square" lIns="446925" tIns="223475" rIns="446925" bIns="223475" anchor="t" anchorCtr="0">
            <a:noAutofit/>
          </a:bodyPr>
          <a:lstStyle>
            <a:lvl1pPr lvl="0" algn="l" rtl="0">
              <a:lnSpc>
                <a:spcPct val="100000"/>
              </a:lnSpc>
              <a:spcBef>
                <a:spcPts val="0"/>
              </a:spcBef>
              <a:spcAft>
                <a:spcPts val="0"/>
              </a:spcAft>
              <a:buClr>
                <a:schemeClr val="dk1"/>
              </a:buClr>
              <a:buSzPts val="1600"/>
              <a:buChar char="•"/>
              <a:defRPr/>
            </a:lvl1pPr>
            <a:lvl2pPr lvl="1" algn="l" rtl="0">
              <a:lnSpc>
                <a:spcPct val="100000"/>
              </a:lnSpc>
              <a:spcBef>
                <a:spcPts val="0"/>
              </a:spcBef>
              <a:spcAft>
                <a:spcPts val="0"/>
              </a:spcAft>
              <a:buClr>
                <a:schemeClr val="dk1"/>
              </a:buClr>
              <a:buSzPts val="1600"/>
              <a:buChar char="•"/>
              <a:defRPr/>
            </a:lvl2pPr>
            <a:lvl3pPr lvl="2" algn="l" rtl="0">
              <a:lnSpc>
                <a:spcPct val="100000"/>
              </a:lnSpc>
              <a:spcBef>
                <a:spcPts val="0"/>
              </a:spcBef>
              <a:spcAft>
                <a:spcPts val="0"/>
              </a:spcAft>
              <a:buClr>
                <a:schemeClr val="dk1"/>
              </a:buClr>
              <a:buSzPts val="1600"/>
              <a:buChar char="•"/>
              <a:defRPr/>
            </a:lvl3pPr>
            <a:lvl4pPr lvl="3" algn="l" rtl="0">
              <a:lnSpc>
                <a:spcPct val="100000"/>
              </a:lnSpc>
              <a:spcBef>
                <a:spcPts val="0"/>
              </a:spcBef>
              <a:spcAft>
                <a:spcPts val="0"/>
              </a:spcAft>
              <a:buClr>
                <a:schemeClr val="dk1"/>
              </a:buClr>
              <a:buSzPts val="1600"/>
              <a:buChar char="•"/>
              <a:defRPr/>
            </a:lvl4pPr>
            <a:lvl5pPr lvl="4" algn="l" rtl="0">
              <a:lnSpc>
                <a:spcPct val="100000"/>
              </a:lnSpc>
              <a:spcBef>
                <a:spcPts val="0"/>
              </a:spcBef>
              <a:spcAft>
                <a:spcPts val="0"/>
              </a:spcAft>
              <a:buClr>
                <a:schemeClr val="dk1"/>
              </a:buClr>
              <a:buSzPts val="1600"/>
              <a:buChar char="•"/>
              <a:defRPr/>
            </a:lvl5pPr>
            <a:lvl6pPr lvl="5" algn="l" rtl="0">
              <a:lnSpc>
                <a:spcPct val="100000"/>
              </a:lnSpc>
              <a:spcBef>
                <a:spcPts val="0"/>
              </a:spcBef>
              <a:spcAft>
                <a:spcPts val="0"/>
              </a:spcAft>
              <a:buClr>
                <a:schemeClr val="dk1"/>
              </a:buClr>
              <a:buSzPts val="1600"/>
              <a:buChar char="•"/>
              <a:defRPr/>
            </a:lvl6pPr>
            <a:lvl7pPr lvl="6" algn="l" rtl="0">
              <a:lnSpc>
                <a:spcPct val="100000"/>
              </a:lnSpc>
              <a:spcBef>
                <a:spcPts val="0"/>
              </a:spcBef>
              <a:spcAft>
                <a:spcPts val="0"/>
              </a:spcAft>
              <a:buClr>
                <a:schemeClr val="dk1"/>
              </a:buClr>
              <a:buSzPts val="1600"/>
              <a:buChar char="•"/>
              <a:defRPr/>
            </a:lvl7pPr>
            <a:lvl8pPr lvl="7" algn="l" rtl="0">
              <a:lnSpc>
                <a:spcPct val="100000"/>
              </a:lnSpc>
              <a:spcBef>
                <a:spcPts val="0"/>
              </a:spcBef>
              <a:spcAft>
                <a:spcPts val="0"/>
              </a:spcAft>
              <a:buClr>
                <a:schemeClr val="dk1"/>
              </a:buClr>
              <a:buSzPts val="1600"/>
              <a:buChar char="•"/>
              <a:defRPr/>
            </a:lvl8pPr>
            <a:lvl9pPr lvl="8" algn="l" rtl="0">
              <a:lnSpc>
                <a:spcPct val="100000"/>
              </a:lnSpc>
              <a:spcBef>
                <a:spcPts val="0"/>
              </a:spcBef>
              <a:spcAft>
                <a:spcPts val="0"/>
              </a:spcAft>
              <a:buClr>
                <a:schemeClr val="dk1"/>
              </a:buClr>
              <a:buSzPts val="1600"/>
              <a:buChar char="•"/>
              <a:defRPr/>
            </a:lvl9pPr>
          </a:lstStyle>
          <a:p>
            <a:endParaRPr/>
          </a:p>
        </p:txBody>
      </p:sp>
      <p:sp>
        <p:nvSpPr>
          <p:cNvPr id="68" name="Google Shape;68;p10"/>
          <p:cNvSpPr txBox="1">
            <a:spLocks noGrp="1"/>
          </p:cNvSpPr>
          <p:nvPr>
            <p:ph type="sldNum" idx="12"/>
          </p:nvPr>
        </p:nvSpPr>
        <p:spPr>
          <a:xfrm>
            <a:off x="31455359" y="29992319"/>
            <a:ext cx="9144000" cy="2194500"/>
          </a:xfrm>
          <a:prstGeom prst="rect">
            <a:avLst/>
          </a:prstGeom>
          <a:noFill/>
          <a:ln>
            <a:noFill/>
          </a:ln>
        </p:spPr>
        <p:txBody>
          <a:bodyPr spcFirstLastPara="1" wrap="square" lIns="446925" tIns="223475" rIns="446925" bIns="223475" anchor="t" anchorCtr="0">
            <a:noAutofit/>
          </a:bodyPr>
          <a:lstStyle>
            <a:lvl1pPr marL="0" marR="0" lvl="0"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3291840" y="2926080"/>
            <a:ext cx="37307400" cy="5487300"/>
          </a:xfrm>
          <a:prstGeom prst="rect">
            <a:avLst/>
          </a:prstGeom>
          <a:noFill/>
          <a:ln>
            <a:noFill/>
          </a:ln>
        </p:spPr>
        <p:txBody>
          <a:bodyPr spcFirstLastPara="1" wrap="square" lIns="446925" tIns="223475" rIns="446925" bIns="22347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71" name="Google Shape;71;p11"/>
          <p:cNvSpPr txBox="1">
            <a:spLocks noGrp="1"/>
          </p:cNvSpPr>
          <p:nvPr>
            <p:ph type="body" idx="1"/>
          </p:nvPr>
        </p:nvSpPr>
        <p:spPr>
          <a:xfrm>
            <a:off x="3291840" y="9509760"/>
            <a:ext cx="37307400" cy="19751100"/>
          </a:xfrm>
          <a:prstGeom prst="rect">
            <a:avLst/>
          </a:prstGeom>
          <a:noFill/>
          <a:ln>
            <a:noFill/>
          </a:ln>
        </p:spPr>
        <p:txBody>
          <a:bodyPr spcFirstLastPara="1" wrap="square" lIns="446925" tIns="223475" rIns="446925" bIns="223475" anchor="t" anchorCtr="0">
            <a:noAutofit/>
          </a:bodyPr>
          <a:lstStyle>
            <a:lvl1pPr marL="457200" lvl="0" indent="-330200" algn="l" rtl="0">
              <a:lnSpc>
                <a:spcPct val="100000"/>
              </a:lnSpc>
              <a:spcBef>
                <a:spcPts val="1600"/>
              </a:spcBef>
              <a:spcAft>
                <a:spcPts val="0"/>
              </a:spcAft>
              <a:buClr>
                <a:schemeClr val="dk1"/>
              </a:buClr>
              <a:buSzPts val="1600"/>
              <a:buChar char="•"/>
              <a:defRPr/>
            </a:lvl1pPr>
            <a:lvl2pPr marL="914400" lvl="1" indent="-330200" algn="l" rtl="0">
              <a:lnSpc>
                <a:spcPct val="100000"/>
              </a:lnSpc>
              <a:spcBef>
                <a:spcPts val="1600"/>
              </a:spcBef>
              <a:spcAft>
                <a:spcPts val="0"/>
              </a:spcAft>
              <a:buClr>
                <a:schemeClr val="dk1"/>
              </a:buClr>
              <a:buSzPts val="1600"/>
              <a:buChar char="–"/>
              <a:defRPr/>
            </a:lvl2pPr>
            <a:lvl3pPr marL="1371600" lvl="2" indent="-330200" algn="l" rtl="0">
              <a:lnSpc>
                <a:spcPct val="100000"/>
              </a:lnSpc>
              <a:spcBef>
                <a:spcPts val="1600"/>
              </a:spcBef>
              <a:spcAft>
                <a:spcPts val="0"/>
              </a:spcAft>
              <a:buClr>
                <a:schemeClr val="dk1"/>
              </a:buClr>
              <a:buSzPts val="1600"/>
              <a:buChar char="•"/>
              <a:defRPr/>
            </a:lvl3pPr>
            <a:lvl4pPr marL="1828800" lvl="3" indent="-330200" algn="l" rtl="0">
              <a:lnSpc>
                <a:spcPct val="100000"/>
              </a:lnSpc>
              <a:spcBef>
                <a:spcPts val="1600"/>
              </a:spcBef>
              <a:spcAft>
                <a:spcPts val="0"/>
              </a:spcAft>
              <a:buClr>
                <a:schemeClr val="dk1"/>
              </a:buClr>
              <a:buSzPts val="1600"/>
              <a:buChar char="–"/>
              <a:defRPr/>
            </a:lvl4pPr>
            <a:lvl5pPr marL="2286000" lvl="4" indent="-330200" algn="l" rtl="0">
              <a:lnSpc>
                <a:spcPct val="100000"/>
              </a:lnSpc>
              <a:spcBef>
                <a:spcPts val="1600"/>
              </a:spcBef>
              <a:spcAft>
                <a:spcPts val="0"/>
              </a:spcAft>
              <a:buClr>
                <a:schemeClr val="dk1"/>
              </a:buClr>
              <a:buSzPts val="1600"/>
              <a:buChar char="»"/>
              <a:defRPr/>
            </a:lvl5pPr>
            <a:lvl6pPr marL="2743200" lvl="5" indent="-330200" algn="l" rtl="0">
              <a:lnSpc>
                <a:spcPct val="90000"/>
              </a:lnSpc>
              <a:spcBef>
                <a:spcPts val="2700"/>
              </a:spcBef>
              <a:spcAft>
                <a:spcPts val="0"/>
              </a:spcAft>
              <a:buClr>
                <a:schemeClr val="dk1"/>
              </a:buClr>
              <a:buSzPts val="1600"/>
              <a:buChar char="•"/>
              <a:defRPr/>
            </a:lvl6pPr>
            <a:lvl7pPr marL="3200400" lvl="6" indent="-330200" algn="l" rtl="0">
              <a:lnSpc>
                <a:spcPct val="90000"/>
              </a:lnSpc>
              <a:spcBef>
                <a:spcPts val="2700"/>
              </a:spcBef>
              <a:spcAft>
                <a:spcPts val="0"/>
              </a:spcAft>
              <a:buClr>
                <a:schemeClr val="dk1"/>
              </a:buClr>
              <a:buSzPts val="1600"/>
              <a:buChar char="•"/>
              <a:defRPr/>
            </a:lvl7pPr>
            <a:lvl8pPr marL="3657600" lvl="7" indent="-330200" algn="l" rtl="0">
              <a:lnSpc>
                <a:spcPct val="90000"/>
              </a:lnSpc>
              <a:spcBef>
                <a:spcPts val="2700"/>
              </a:spcBef>
              <a:spcAft>
                <a:spcPts val="0"/>
              </a:spcAft>
              <a:buClr>
                <a:schemeClr val="dk1"/>
              </a:buClr>
              <a:buSzPts val="1600"/>
              <a:buChar char="•"/>
              <a:defRPr/>
            </a:lvl8pPr>
            <a:lvl9pPr marL="4114800" lvl="8" indent="-330200" algn="l" rtl="0">
              <a:lnSpc>
                <a:spcPct val="90000"/>
              </a:lnSpc>
              <a:spcBef>
                <a:spcPts val="2700"/>
              </a:spcBef>
              <a:spcAft>
                <a:spcPts val="0"/>
              </a:spcAft>
              <a:buClr>
                <a:schemeClr val="dk1"/>
              </a:buClr>
              <a:buSzPts val="1600"/>
              <a:buChar char="•"/>
              <a:defRPr/>
            </a:lvl9pPr>
          </a:lstStyle>
          <a:p>
            <a:endParaRPr/>
          </a:p>
        </p:txBody>
      </p:sp>
      <p:sp>
        <p:nvSpPr>
          <p:cNvPr id="72" name="Google Shape;72;p11"/>
          <p:cNvSpPr txBox="1">
            <a:spLocks noGrp="1"/>
          </p:cNvSpPr>
          <p:nvPr>
            <p:ph type="dt" idx="10"/>
          </p:nvPr>
        </p:nvSpPr>
        <p:spPr>
          <a:xfrm>
            <a:off x="3291840" y="29992319"/>
            <a:ext cx="9144000" cy="2194500"/>
          </a:xfrm>
          <a:prstGeom prst="rect">
            <a:avLst/>
          </a:prstGeom>
          <a:noFill/>
          <a:ln>
            <a:noFill/>
          </a:ln>
        </p:spPr>
        <p:txBody>
          <a:bodyPr spcFirstLastPara="1" wrap="square" lIns="446925" tIns="223475" rIns="446925" bIns="223475" anchor="t" anchorCtr="0">
            <a:noAutofit/>
          </a:bodyPr>
          <a:lstStyle>
            <a:lvl1pPr lvl="0" algn="l" rtl="0">
              <a:lnSpc>
                <a:spcPct val="100000"/>
              </a:lnSpc>
              <a:spcBef>
                <a:spcPts val="0"/>
              </a:spcBef>
              <a:spcAft>
                <a:spcPts val="0"/>
              </a:spcAft>
              <a:buClr>
                <a:schemeClr val="dk1"/>
              </a:buClr>
              <a:buSzPts val="1600"/>
              <a:buChar char="•"/>
              <a:defRPr/>
            </a:lvl1pPr>
            <a:lvl2pPr lvl="1" algn="l" rtl="0">
              <a:lnSpc>
                <a:spcPct val="100000"/>
              </a:lnSpc>
              <a:spcBef>
                <a:spcPts val="0"/>
              </a:spcBef>
              <a:spcAft>
                <a:spcPts val="0"/>
              </a:spcAft>
              <a:buClr>
                <a:schemeClr val="dk1"/>
              </a:buClr>
              <a:buSzPts val="1600"/>
              <a:buChar char="•"/>
              <a:defRPr/>
            </a:lvl2pPr>
            <a:lvl3pPr lvl="2" algn="l" rtl="0">
              <a:lnSpc>
                <a:spcPct val="100000"/>
              </a:lnSpc>
              <a:spcBef>
                <a:spcPts val="0"/>
              </a:spcBef>
              <a:spcAft>
                <a:spcPts val="0"/>
              </a:spcAft>
              <a:buClr>
                <a:schemeClr val="dk1"/>
              </a:buClr>
              <a:buSzPts val="1600"/>
              <a:buChar char="•"/>
              <a:defRPr/>
            </a:lvl3pPr>
            <a:lvl4pPr lvl="3" algn="l" rtl="0">
              <a:lnSpc>
                <a:spcPct val="100000"/>
              </a:lnSpc>
              <a:spcBef>
                <a:spcPts val="0"/>
              </a:spcBef>
              <a:spcAft>
                <a:spcPts val="0"/>
              </a:spcAft>
              <a:buClr>
                <a:schemeClr val="dk1"/>
              </a:buClr>
              <a:buSzPts val="1600"/>
              <a:buChar char="•"/>
              <a:defRPr/>
            </a:lvl4pPr>
            <a:lvl5pPr lvl="4" algn="l" rtl="0">
              <a:lnSpc>
                <a:spcPct val="100000"/>
              </a:lnSpc>
              <a:spcBef>
                <a:spcPts val="0"/>
              </a:spcBef>
              <a:spcAft>
                <a:spcPts val="0"/>
              </a:spcAft>
              <a:buClr>
                <a:schemeClr val="dk1"/>
              </a:buClr>
              <a:buSzPts val="1600"/>
              <a:buChar char="•"/>
              <a:defRPr/>
            </a:lvl5pPr>
            <a:lvl6pPr lvl="5" algn="l" rtl="0">
              <a:lnSpc>
                <a:spcPct val="100000"/>
              </a:lnSpc>
              <a:spcBef>
                <a:spcPts val="0"/>
              </a:spcBef>
              <a:spcAft>
                <a:spcPts val="0"/>
              </a:spcAft>
              <a:buClr>
                <a:schemeClr val="dk1"/>
              </a:buClr>
              <a:buSzPts val="1600"/>
              <a:buChar char="•"/>
              <a:defRPr/>
            </a:lvl6pPr>
            <a:lvl7pPr lvl="6" algn="l" rtl="0">
              <a:lnSpc>
                <a:spcPct val="100000"/>
              </a:lnSpc>
              <a:spcBef>
                <a:spcPts val="0"/>
              </a:spcBef>
              <a:spcAft>
                <a:spcPts val="0"/>
              </a:spcAft>
              <a:buClr>
                <a:schemeClr val="dk1"/>
              </a:buClr>
              <a:buSzPts val="1600"/>
              <a:buChar char="•"/>
              <a:defRPr/>
            </a:lvl7pPr>
            <a:lvl8pPr lvl="7" algn="l" rtl="0">
              <a:lnSpc>
                <a:spcPct val="100000"/>
              </a:lnSpc>
              <a:spcBef>
                <a:spcPts val="0"/>
              </a:spcBef>
              <a:spcAft>
                <a:spcPts val="0"/>
              </a:spcAft>
              <a:buClr>
                <a:schemeClr val="dk1"/>
              </a:buClr>
              <a:buSzPts val="1600"/>
              <a:buChar char="•"/>
              <a:defRPr/>
            </a:lvl8pPr>
            <a:lvl9pPr lvl="8" algn="l" rtl="0">
              <a:lnSpc>
                <a:spcPct val="100000"/>
              </a:lnSpc>
              <a:spcBef>
                <a:spcPts val="0"/>
              </a:spcBef>
              <a:spcAft>
                <a:spcPts val="0"/>
              </a:spcAft>
              <a:buClr>
                <a:schemeClr val="dk1"/>
              </a:buClr>
              <a:buSzPts val="1600"/>
              <a:buChar char="•"/>
              <a:defRPr/>
            </a:lvl9pPr>
          </a:lstStyle>
          <a:p>
            <a:endParaRPr/>
          </a:p>
        </p:txBody>
      </p:sp>
      <p:sp>
        <p:nvSpPr>
          <p:cNvPr id="73" name="Google Shape;73;p11"/>
          <p:cNvSpPr txBox="1">
            <a:spLocks noGrp="1"/>
          </p:cNvSpPr>
          <p:nvPr>
            <p:ph type="ftr" idx="11"/>
          </p:nvPr>
        </p:nvSpPr>
        <p:spPr>
          <a:xfrm>
            <a:off x="14996159" y="29992319"/>
            <a:ext cx="13899000" cy="2194500"/>
          </a:xfrm>
          <a:prstGeom prst="rect">
            <a:avLst/>
          </a:prstGeom>
          <a:noFill/>
          <a:ln>
            <a:noFill/>
          </a:ln>
        </p:spPr>
        <p:txBody>
          <a:bodyPr spcFirstLastPara="1" wrap="square" lIns="446925" tIns="223475" rIns="446925" bIns="223475" anchor="t" anchorCtr="0">
            <a:noAutofit/>
          </a:bodyPr>
          <a:lstStyle>
            <a:lvl1pPr lvl="0" algn="l" rtl="0">
              <a:lnSpc>
                <a:spcPct val="100000"/>
              </a:lnSpc>
              <a:spcBef>
                <a:spcPts val="0"/>
              </a:spcBef>
              <a:spcAft>
                <a:spcPts val="0"/>
              </a:spcAft>
              <a:buClr>
                <a:schemeClr val="dk1"/>
              </a:buClr>
              <a:buSzPts val="1600"/>
              <a:buChar char="•"/>
              <a:defRPr/>
            </a:lvl1pPr>
            <a:lvl2pPr lvl="1" algn="l" rtl="0">
              <a:lnSpc>
                <a:spcPct val="100000"/>
              </a:lnSpc>
              <a:spcBef>
                <a:spcPts val="0"/>
              </a:spcBef>
              <a:spcAft>
                <a:spcPts val="0"/>
              </a:spcAft>
              <a:buClr>
                <a:schemeClr val="dk1"/>
              </a:buClr>
              <a:buSzPts val="1600"/>
              <a:buChar char="•"/>
              <a:defRPr/>
            </a:lvl2pPr>
            <a:lvl3pPr lvl="2" algn="l" rtl="0">
              <a:lnSpc>
                <a:spcPct val="100000"/>
              </a:lnSpc>
              <a:spcBef>
                <a:spcPts val="0"/>
              </a:spcBef>
              <a:spcAft>
                <a:spcPts val="0"/>
              </a:spcAft>
              <a:buClr>
                <a:schemeClr val="dk1"/>
              </a:buClr>
              <a:buSzPts val="1600"/>
              <a:buChar char="•"/>
              <a:defRPr/>
            </a:lvl3pPr>
            <a:lvl4pPr lvl="3" algn="l" rtl="0">
              <a:lnSpc>
                <a:spcPct val="100000"/>
              </a:lnSpc>
              <a:spcBef>
                <a:spcPts val="0"/>
              </a:spcBef>
              <a:spcAft>
                <a:spcPts val="0"/>
              </a:spcAft>
              <a:buClr>
                <a:schemeClr val="dk1"/>
              </a:buClr>
              <a:buSzPts val="1600"/>
              <a:buChar char="•"/>
              <a:defRPr/>
            </a:lvl4pPr>
            <a:lvl5pPr lvl="4" algn="l" rtl="0">
              <a:lnSpc>
                <a:spcPct val="100000"/>
              </a:lnSpc>
              <a:spcBef>
                <a:spcPts val="0"/>
              </a:spcBef>
              <a:spcAft>
                <a:spcPts val="0"/>
              </a:spcAft>
              <a:buClr>
                <a:schemeClr val="dk1"/>
              </a:buClr>
              <a:buSzPts val="1600"/>
              <a:buChar char="•"/>
              <a:defRPr/>
            </a:lvl5pPr>
            <a:lvl6pPr lvl="5" algn="l" rtl="0">
              <a:lnSpc>
                <a:spcPct val="100000"/>
              </a:lnSpc>
              <a:spcBef>
                <a:spcPts val="0"/>
              </a:spcBef>
              <a:spcAft>
                <a:spcPts val="0"/>
              </a:spcAft>
              <a:buClr>
                <a:schemeClr val="dk1"/>
              </a:buClr>
              <a:buSzPts val="1600"/>
              <a:buChar char="•"/>
              <a:defRPr/>
            </a:lvl6pPr>
            <a:lvl7pPr lvl="6" algn="l" rtl="0">
              <a:lnSpc>
                <a:spcPct val="100000"/>
              </a:lnSpc>
              <a:spcBef>
                <a:spcPts val="0"/>
              </a:spcBef>
              <a:spcAft>
                <a:spcPts val="0"/>
              </a:spcAft>
              <a:buClr>
                <a:schemeClr val="dk1"/>
              </a:buClr>
              <a:buSzPts val="1600"/>
              <a:buChar char="•"/>
              <a:defRPr/>
            </a:lvl7pPr>
            <a:lvl8pPr lvl="7" algn="l" rtl="0">
              <a:lnSpc>
                <a:spcPct val="100000"/>
              </a:lnSpc>
              <a:spcBef>
                <a:spcPts val="0"/>
              </a:spcBef>
              <a:spcAft>
                <a:spcPts val="0"/>
              </a:spcAft>
              <a:buClr>
                <a:schemeClr val="dk1"/>
              </a:buClr>
              <a:buSzPts val="1600"/>
              <a:buChar char="•"/>
              <a:defRPr/>
            </a:lvl8pPr>
            <a:lvl9pPr lvl="8" algn="l" rtl="0">
              <a:lnSpc>
                <a:spcPct val="100000"/>
              </a:lnSpc>
              <a:spcBef>
                <a:spcPts val="0"/>
              </a:spcBef>
              <a:spcAft>
                <a:spcPts val="0"/>
              </a:spcAft>
              <a:buClr>
                <a:schemeClr val="dk1"/>
              </a:buClr>
              <a:buSzPts val="1600"/>
              <a:buChar char="•"/>
              <a:defRPr/>
            </a:lvl9pPr>
          </a:lstStyle>
          <a:p>
            <a:endParaRPr/>
          </a:p>
        </p:txBody>
      </p:sp>
      <p:sp>
        <p:nvSpPr>
          <p:cNvPr id="74" name="Google Shape;74;p11"/>
          <p:cNvSpPr txBox="1">
            <a:spLocks noGrp="1"/>
          </p:cNvSpPr>
          <p:nvPr>
            <p:ph type="sldNum" idx="12"/>
          </p:nvPr>
        </p:nvSpPr>
        <p:spPr>
          <a:xfrm>
            <a:off x="31455359" y="29992319"/>
            <a:ext cx="9144000" cy="2194500"/>
          </a:xfrm>
          <a:prstGeom prst="rect">
            <a:avLst/>
          </a:prstGeom>
          <a:noFill/>
          <a:ln>
            <a:noFill/>
          </a:ln>
        </p:spPr>
        <p:txBody>
          <a:bodyPr spcFirstLastPara="1" wrap="square" lIns="446925" tIns="223475" rIns="446925" bIns="223475" anchor="t" anchorCtr="0">
            <a:noAutofit/>
          </a:bodyPr>
          <a:lstStyle>
            <a:lvl1pPr marL="0" marR="0" lvl="0"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BFBCA"/>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291840" y="2926080"/>
            <a:ext cx="37307400" cy="5487300"/>
          </a:xfrm>
          <a:prstGeom prst="rect">
            <a:avLst/>
          </a:prstGeom>
          <a:noFill/>
          <a:ln>
            <a:noFill/>
          </a:ln>
        </p:spPr>
        <p:txBody>
          <a:bodyPr spcFirstLastPara="1" wrap="square" lIns="446925" tIns="223475" rIns="446925" bIns="223475" anchor="ctr" anchorCtr="0">
            <a:noAutofit/>
          </a:bodyPr>
          <a:lstStyle>
            <a:lvl1pPr marR="0" lvl="0" algn="ctr" rtl="0">
              <a:lnSpc>
                <a:spcPct val="100000"/>
              </a:lnSpc>
              <a:spcBef>
                <a:spcPts val="0"/>
              </a:spcBef>
              <a:spcAft>
                <a:spcPts val="0"/>
              </a:spcAft>
              <a:buClr>
                <a:srgbClr val="000000"/>
              </a:buClr>
              <a:buSzPts val="1600"/>
              <a:buFont typeface="Arial"/>
              <a:buNone/>
              <a:defRPr sz="43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600"/>
              <a:buFont typeface="Arial"/>
              <a:buNone/>
              <a:defRPr sz="43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600"/>
              <a:buFont typeface="Arial"/>
              <a:buNone/>
              <a:defRPr sz="43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600"/>
              <a:buFont typeface="Arial"/>
              <a:buNone/>
              <a:defRPr sz="43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600"/>
              <a:buFont typeface="Arial"/>
              <a:buNone/>
              <a:defRPr sz="43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600"/>
              <a:buFont typeface="Arial"/>
              <a:buNone/>
              <a:defRPr sz="43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600"/>
              <a:buFont typeface="Arial"/>
              <a:buNone/>
              <a:defRPr sz="43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600"/>
              <a:buFont typeface="Arial"/>
              <a:buNone/>
              <a:defRPr sz="43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600"/>
              <a:buFont typeface="Arial"/>
              <a:buNone/>
              <a:defRPr sz="4300" b="0" i="0" u="none" strike="noStrike" cap="none">
                <a:solidFill>
                  <a:schemeClr val="dk2"/>
                </a:solidFill>
                <a:latin typeface="Times New Roman"/>
                <a:ea typeface="Times New Roman"/>
                <a:cs typeface="Times New Roman"/>
                <a:sym typeface="Times New Roman"/>
              </a:defRPr>
            </a:lvl9pPr>
          </a:lstStyle>
          <a:p>
            <a:endParaRPr/>
          </a:p>
        </p:txBody>
      </p:sp>
      <p:sp>
        <p:nvSpPr>
          <p:cNvPr id="7" name="Google Shape;7;p1"/>
          <p:cNvSpPr txBox="1">
            <a:spLocks noGrp="1"/>
          </p:cNvSpPr>
          <p:nvPr>
            <p:ph type="body" idx="1"/>
          </p:nvPr>
        </p:nvSpPr>
        <p:spPr>
          <a:xfrm>
            <a:off x="3291840" y="9509760"/>
            <a:ext cx="37307400" cy="19751100"/>
          </a:xfrm>
          <a:prstGeom prst="rect">
            <a:avLst/>
          </a:prstGeom>
          <a:noFill/>
          <a:ln>
            <a:noFill/>
          </a:ln>
        </p:spPr>
        <p:txBody>
          <a:bodyPr spcFirstLastPara="1" wrap="square" lIns="446925" tIns="223475" rIns="446925" bIns="223475" anchor="t" anchorCtr="0">
            <a:noAutofit/>
          </a:bodyPr>
          <a:lstStyle>
            <a:lvl1pPr marL="457200" marR="0" lvl="0" indent="-431800" algn="l" rtl="0">
              <a:lnSpc>
                <a:spcPct val="100000"/>
              </a:lnSpc>
              <a:spcBef>
                <a:spcPts val="50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0050" algn="l" rtl="0">
              <a:lnSpc>
                <a:spcPct val="100000"/>
              </a:lnSpc>
              <a:spcBef>
                <a:spcPts val="500"/>
              </a:spcBef>
              <a:spcAft>
                <a:spcPts val="0"/>
              </a:spcAft>
              <a:buClr>
                <a:schemeClr val="dk1"/>
              </a:buClr>
              <a:buSzPts val="2700"/>
              <a:buFont typeface="Times New Roman"/>
              <a:buChar char="–"/>
              <a:defRPr sz="2700" b="0" i="0" u="none" strike="noStrike" cap="none">
                <a:solidFill>
                  <a:schemeClr val="dk1"/>
                </a:solidFill>
                <a:latin typeface="Times New Roman"/>
                <a:ea typeface="Times New Roman"/>
                <a:cs typeface="Times New Roman"/>
                <a:sym typeface="Times New Roman"/>
              </a:defRPr>
            </a:lvl2pPr>
            <a:lvl3pPr marL="1371600" marR="0" lvl="2" indent="-400050" algn="l" rtl="0">
              <a:lnSpc>
                <a:spcPct val="100000"/>
              </a:lnSpc>
              <a:spcBef>
                <a:spcPts val="500"/>
              </a:spcBef>
              <a:spcAft>
                <a:spcPts val="0"/>
              </a:spcAft>
              <a:buClr>
                <a:schemeClr val="dk1"/>
              </a:buClr>
              <a:buSzPts val="2700"/>
              <a:buFont typeface="Times New Roman"/>
              <a:buChar char="•"/>
              <a:defRPr sz="2700" b="0" i="0" u="none" strike="noStrike" cap="none">
                <a:solidFill>
                  <a:schemeClr val="dk1"/>
                </a:solidFill>
                <a:latin typeface="Times New Roman"/>
                <a:ea typeface="Times New Roman"/>
                <a:cs typeface="Times New Roman"/>
                <a:sym typeface="Times New Roman"/>
              </a:defRPr>
            </a:lvl3pPr>
            <a:lvl4pPr marL="1828800" marR="0" lvl="3" indent="-361950" algn="l" rtl="0">
              <a:lnSpc>
                <a:spcPct val="100000"/>
              </a:lnSpc>
              <a:spcBef>
                <a:spcPts val="500"/>
              </a:spcBef>
              <a:spcAft>
                <a:spcPts val="0"/>
              </a:spcAft>
              <a:buClr>
                <a:schemeClr val="dk1"/>
              </a:buClr>
              <a:buSzPts val="2100"/>
              <a:buFont typeface="Times New Roman"/>
              <a:buChar char="–"/>
              <a:defRPr sz="2100" b="0" i="0" u="none" strike="noStrike" cap="none">
                <a:solidFill>
                  <a:schemeClr val="dk1"/>
                </a:solidFill>
                <a:latin typeface="Times New Roman"/>
                <a:ea typeface="Times New Roman"/>
                <a:cs typeface="Times New Roman"/>
                <a:sym typeface="Times New Roman"/>
              </a:defRPr>
            </a:lvl4pPr>
            <a:lvl5pPr marL="2286000" marR="0" lvl="4" indent="-361950" algn="l" rtl="0">
              <a:lnSpc>
                <a:spcPct val="100000"/>
              </a:lnSpc>
              <a:spcBef>
                <a:spcPts val="500"/>
              </a:spcBef>
              <a:spcAft>
                <a:spcPts val="0"/>
              </a:spcAft>
              <a:buClr>
                <a:schemeClr val="dk1"/>
              </a:buClr>
              <a:buSzPts val="2100"/>
              <a:buFont typeface="Times New Roman"/>
              <a:buChar char="»"/>
              <a:defRPr sz="2100" b="0" i="0" u="none" strike="noStrike" cap="none">
                <a:solidFill>
                  <a:schemeClr val="dk1"/>
                </a:solidFill>
                <a:latin typeface="Times New Roman"/>
                <a:ea typeface="Times New Roman"/>
                <a:cs typeface="Times New Roman"/>
                <a:sym typeface="Times New Roman"/>
              </a:defRPr>
            </a:lvl5pPr>
            <a:lvl6pPr marL="2743200" marR="0" lvl="5"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Times New Roman"/>
                <a:ea typeface="Times New Roman"/>
                <a:cs typeface="Times New Roman"/>
                <a:sym typeface="Times New Roman"/>
              </a:defRPr>
            </a:lvl6pPr>
            <a:lvl7pPr marL="3200400" marR="0" lvl="6"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Times New Roman"/>
                <a:ea typeface="Times New Roman"/>
                <a:cs typeface="Times New Roman"/>
                <a:sym typeface="Times New Roman"/>
              </a:defRPr>
            </a:lvl7pPr>
            <a:lvl8pPr marL="3657600" marR="0" lvl="7"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Times New Roman"/>
                <a:ea typeface="Times New Roman"/>
                <a:cs typeface="Times New Roman"/>
                <a:sym typeface="Times New Roman"/>
              </a:defRPr>
            </a:lvl8pPr>
            <a:lvl9pPr marL="4114800" marR="0" lvl="8"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p1"/>
          <p:cNvSpPr txBox="1">
            <a:spLocks noGrp="1"/>
          </p:cNvSpPr>
          <p:nvPr>
            <p:ph type="dt" idx="10"/>
          </p:nvPr>
        </p:nvSpPr>
        <p:spPr>
          <a:xfrm>
            <a:off x="3291840" y="29992319"/>
            <a:ext cx="9144000" cy="2194500"/>
          </a:xfrm>
          <a:prstGeom prst="rect">
            <a:avLst/>
          </a:prstGeom>
          <a:noFill/>
          <a:ln>
            <a:noFill/>
          </a:ln>
        </p:spPr>
        <p:txBody>
          <a:bodyPr spcFirstLastPara="1" wrap="square" lIns="446925" tIns="223475" rIns="446925" bIns="223475" anchor="t" anchorCtr="0">
            <a:noAutofit/>
          </a:bodyPr>
          <a:lstStyle>
            <a:lvl1pPr marR="0" lvl="0" algn="l" rtl="0">
              <a:lnSpc>
                <a:spcPct val="100000"/>
              </a:lnSpc>
              <a:spcBef>
                <a:spcPts val="0"/>
              </a:spcBef>
              <a:spcAft>
                <a:spcPts val="0"/>
              </a:spcAft>
              <a:buClr>
                <a:schemeClr val="dk1"/>
              </a:buClr>
              <a:buSzPts val="500"/>
              <a:buFont typeface="Times New Roman"/>
              <a:buChar char="•"/>
              <a:defRPr sz="27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chemeClr val="dk1"/>
              </a:buClr>
              <a:buSzPts val="500"/>
              <a:buFont typeface="Times New Roman"/>
              <a:buChar char="•"/>
              <a:defRPr sz="27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chemeClr val="dk1"/>
              </a:buClr>
              <a:buSzPts val="500"/>
              <a:buFont typeface="Times New Roman"/>
              <a:buChar char="•"/>
              <a:defRPr sz="27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chemeClr val="dk1"/>
              </a:buClr>
              <a:buSzPts val="500"/>
              <a:buFont typeface="Times New Roman"/>
              <a:buChar char="•"/>
              <a:defRPr sz="27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chemeClr val="dk1"/>
              </a:buClr>
              <a:buSzPts val="500"/>
              <a:buFont typeface="Times New Roman"/>
              <a:buChar char="•"/>
              <a:defRPr sz="27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chemeClr val="dk1"/>
              </a:buClr>
              <a:buSzPts val="500"/>
              <a:buFont typeface="Times New Roman"/>
              <a:buChar char="•"/>
              <a:defRPr sz="27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chemeClr val="dk1"/>
              </a:buClr>
              <a:buSzPts val="500"/>
              <a:buFont typeface="Times New Roman"/>
              <a:buChar char="•"/>
              <a:defRPr sz="27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chemeClr val="dk1"/>
              </a:buClr>
              <a:buSzPts val="500"/>
              <a:buFont typeface="Times New Roman"/>
              <a:buChar char="•"/>
              <a:defRPr sz="27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chemeClr val="dk1"/>
              </a:buClr>
              <a:buSzPts val="500"/>
              <a:buFont typeface="Times New Roman"/>
              <a:buChar char="•"/>
              <a:defRPr sz="2700" b="0" i="0" u="none" strike="noStrike" cap="none">
                <a:solidFill>
                  <a:schemeClr val="dk1"/>
                </a:solidFill>
                <a:latin typeface="Times New Roman"/>
                <a:ea typeface="Times New Roman"/>
                <a:cs typeface="Times New Roman"/>
                <a:sym typeface="Times New Roman"/>
              </a:defRPr>
            </a:lvl9pPr>
          </a:lstStyle>
          <a:p>
            <a:endParaRPr/>
          </a:p>
        </p:txBody>
      </p:sp>
      <p:sp>
        <p:nvSpPr>
          <p:cNvPr id="9" name="Google Shape;9;p1"/>
          <p:cNvSpPr txBox="1">
            <a:spLocks noGrp="1"/>
          </p:cNvSpPr>
          <p:nvPr>
            <p:ph type="ftr" idx="11"/>
          </p:nvPr>
        </p:nvSpPr>
        <p:spPr>
          <a:xfrm>
            <a:off x="14996159" y="29992319"/>
            <a:ext cx="13899000" cy="2194500"/>
          </a:xfrm>
          <a:prstGeom prst="rect">
            <a:avLst/>
          </a:prstGeom>
          <a:noFill/>
          <a:ln>
            <a:noFill/>
          </a:ln>
        </p:spPr>
        <p:txBody>
          <a:bodyPr spcFirstLastPara="1" wrap="square" lIns="446925" tIns="223475" rIns="446925" bIns="223475" anchor="t" anchorCtr="0">
            <a:noAutofit/>
          </a:bodyPr>
          <a:lstStyle>
            <a:lvl1pPr marR="0" lvl="0" algn="l" rtl="0">
              <a:lnSpc>
                <a:spcPct val="100000"/>
              </a:lnSpc>
              <a:spcBef>
                <a:spcPts val="0"/>
              </a:spcBef>
              <a:spcAft>
                <a:spcPts val="0"/>
              </a:spcAft>
              <a:buClr>
                <a:schemeClr val="dk1"/>
              </a:buClr>
              <a:buSzPts val="500"/>
              <a:buFont typeface="Times New Roman"/>
              <a:buChar char="•"/>
              <a:defRPr sz="27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chemeClr val="dk1"/>
              </a:buClr>
              <a:buSzPts val="500"/>
              <a:buFont typeface="Times New Roman"/>
              <a:buChar char="•"/>
              <a:defRPr sz="27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chemeClr val="dk1"/>
              </a:buClr>
              <a:buSzPts val="500"/>
              <a:buFont typeface="Times New Roman"/>
              <a:buChar char="•"/>
              <a:defRPr sz="27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chemeClr val="dk1"/>
              </a:buClr>
              <a:buSzPts val="500"/>
              <a:buFont typeface="Times New Roman"/>
              <a:buChar char="•"/>
              <a:defRPr sz="27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chemeClr val="dk1"/>
              </a:buClr>
              <a:buSzPts val="500"/>
              <a:buFont typeface="Times New Roman"/>
              <a:buChar char="•"/>
              <a:defRPr sz="27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chemeClr val="dk1"/>
              </a:buClr>
              <a:buSzPts val="500"/>
              <a:buFont typeface="Times New Roman"/>
              <a:buChar char="•"/>
              <a:defRPr sz="27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chemeClr val="dk1"/>
              </a:buClr>
              <a:buSzPts val="500"/>
              <a:buFont typeface="Times New Roman"/>
              <a:buChar char="•"/>
              <a:defRPr sz="27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chemeClr val="dk1"/>
              </a:buClr>
              <a:buSzPts val="500"/>
              <a:buFont typeface="Times New Roman"/>
              <a:buChar char="•"/>
              <a:defRPr sz="27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chemeClr val="dk1"/>
              </a:buClr>
              <a:buSzPts val="500"/>
              <a:buFont typeface="Times New Roman"/>
              <a:buChar char="•"/>
              <a:defRPr sz="2700" b="0" i="0" u="none" strike="noStrike" cap="none">
                <a:solidFill>
                  <a:schemeClr val="dk1"/>
                </a:solidFill>
                <a:latin typeface="Times New Roman"/>
                <a:ea typeface="Times New Roman"/>
                <a:cs typeface="Times New Roman"/>
                <a:sym typeface="Times New Roman"/>
              </a:defRPr>
            </a:lvl9pPr>
          </a:lstStyle>
          <a:p>
            <a:endParaRPr/>
          </a:p>
        </p:txBody>
      </p:sp>
      <p:sp>
        <p:nvSpPr>
          <p:cNvPr id="10" name="Google Shape;10;p1"/>
          <p:cNvSpPr txBox="1">
            <a:spLocks noGrp="1"/>
          </p:cNvSpPr>
          <p:nvPr>
            <p:ph type="sldNum" idx="12"/>
          </p:nvPr>
        </p:nvSpPr>
        <p:spPr>
          <a:xfrm>
            <a:off x="31455359" y="29992319"/>
            <a:ext cx="9144000" cy="2194500"/>
          </a:xfrm>
          <a:prstGeom prst="rect">
            <a:avLst/>
          </a:prstGeom>
          <a:noFill/>
          <a:ln>
            <a:noFill/>
          </a:ln>
        </p:spPr>
        <p:txBody>
          <a:bodyPr spcFirstLastPara="1" wrap="square" lIns="446925" tIns="223475" rIns="446925" bIns="223475" anchor="t" anchorCtr="0">
            <a:noAutofit/>
          </a:bodyPr>
          <a:lstStyle>
            <a:lvl1pPr marL="0" marR="0" lvl="0"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600"/>
              <a:buFont typeface="Times New Roman"/>
              <a:buNone/>
              <a:defRPr sz="69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solidFill>
                <a:srgbClr val="000000"/>
              </a:solidFill>
              <a:latin typeface="Arial"/>
              <a:ea typeface="Arial"/>
              <a:cs typeface="Arial"/>
              <a:sym typeface="Arial"/>
            </a:endParaRPr>
          </a:p>
        </p:txBody>
      </p:sp>
      <p:pic>
        <p:nvPicPr>
          <p:cNvPr id="11" name="Google Shape;11;p1"/>
          <p:cNvPicPr preferRelativeResize="0"/>
          <p:nvPr/>
        </p:nvPicPr>
        <p:blipFill>
          <a:blip r:embed="rId12">
            <a:alphaModFix/>
          </a:blip>
          <a:stretch>
            <a:fillRect/>
          </a:stretch>
        </p:blipFill>
        <p:spPr>
          <a:xfrm>
            <a:off x="-10229525" y="491475"/>
            <a:ext cx="9429750" cy="64389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hyperlink" Target="https://bigfootcarvingtools.com/blogs/useful%0dinformation-tips-1/bird-eye-chart" TargetMode="External"/><Relationship Id="rId10" Type="http://schemas.openxmlformats.org/officeDocument/2006/relationships/image" Target="../media/image8.jpeg"/><Relationship Id="rId4" Type="http://schemas.openxmlformats.org/officeDocument/2006/relationships/image" Target="../media/image3.png"/><Relationship Id="rId9" Type="http://schemas.microsoft.com/office/2007/relationships/hdphoto" Target="../media/hdphoto1.wdp"/><Relationship Id="rId1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Shape 84"/>
        <p:cNvGrpSpPr/>
        <p:nvPr/>
      </p:nvGrpSpPr>
      <p:grpSpPr>
        <a:xfrm>
          <a:off x="0" y="0"/>
          <a:ext cx="0" cy="0"/>
          <a:chOff x="0" y="0"/>
          <a:chExt cx="0" cy="0"/>
        </a:xfrm>
      </p:grpSpPr>
      <p:sp>
        <p:nvSpPr>
          <p:cNvPr id="85" name="Google Shape;85;p13"/>
          <p:cNvSpPr txBox="1"/>
          <p:nvPr/>
        </p:nvSpPr>
        <p:spPr>
          <a:xfrm>
            <a:off x="87657" y="16608282"/>
            <a:ext cx="8248045" cy="10303499"/>
          </a:xfrm>
          <a:prstGeom prst="rect">
            <a:avLst/>
          </a:prstGeom>
          <a:noFill/>
          <a:ln w="28575" cap="flat" cmpd="sng">
            <a:solidFill>
              <a:srgbClr val="FFFFFF"/>
            </a:solidFill>
            <a:prstDash val="solid"/>
            <a:round/>
            <a:headEnd type="none" w="sm" len="sm"/>
            <a:tailEnd type="none" w="sm" len="sm"/>
          </a:ln>
        </p:spPr>
        <p:txBody>
          <a:bodyPr spcFirstLastPara="1" wrap="square" lIns="91440" tIns="91440" rIns="95325" bIns="91440" anchor="t" anchorCtr="0">
            <a:noAutofit/>
          </a:bodyPr>
          <a:lstStyle/>
          <a:p>
            <a:pPr marL="0" marR="148590" lvl="0" indent="0" algn="just" rtl="0">
              <a:lnSpc>
                <a:spcPct val="100000"/>
              </a:lnSpc>
              <a:spcBef>
                <a:spcPts val="0"/>
              </a:spcBef>
              <a:spcAft>
                <a:spcPts val="0"/>
              </a:spcAft>
              <a:buNone/>
            </a:pPr>
            <a:r>
              <a:rPr lang="en" sz="5200" b="1" dirty="0">
                <a:solidFill>
                  <a:schemeClr val="tx1"/>
                </a:solidFill>
              </a:rPr>
              <a:t>METHODS</a:t>
            </a:r>
          </a:p>
          <a:p>
            <a:pPr marL="0" marR="148590" lvl="0" indent="0" algn="just" rtl="0">
              <a:lnSpc>
                <a:spcPct val="100000"/>
              </a:lnSpc>
              <a:spcBef>
                <a:spcPts val="0"/>
              </a:spcBef>
              <a:spcAft>
                <a:spcPts val="0"/>
              </a:spcAft>
              <a:buNone/>
            </a:pPr>
            <a:r>
              <a:rPr lang="en-US" sz="3000" dirty="0">
                <a:solidFill>
                  <a:schemeClr val="tx1"/>
                </a:solidFill>
              </a:rPr>
              <a:t>I used the focal sampling method; this method required me to observe only one individual for a set period of time. I looked at the two diving duck species for five minutes at a time and used my stopwatch to figure out the total amount of time spent under water, starting the watch when they are fully submerged and stopping the clock when they came back up. I also used an aquatic thermometer to determine the water temperature, I checked the temperature at the beginning of each data collection. I also used a </a:t>
            </a:r>
            <a:r>
              <a:rPr lang="en-US" sz="3000" dirty="0" err="1">
                <a:solidFill>
                  <a:schemeClr val="tx1"/>
                </a:solidFill>
              </a:rPr>
              <a:t>secchi</a:t>
            </a:r>
            <a:r>
              <a:rPr lang="en-US" sz="3000" dirty="0">
                <a:solidFill>
                  <a:schemeClr val="tx1"/>
                </a:solidFill>
              </a:rPr>
              <a:t> disk to determine the water clarity; I measured the water clarity before each focal sampling period. Lastly, I used binoculars to be able to view the animals from a far distance. The data analysis I used to analyze my results was the linear regression model and the t-test. </a:t>
            </a:r>
            <a:endParaRPr sz="3000" dirty="0">
              <a:solidFill>
                <a:schemeClr val="tx1"/>
              </a:solidFill>
            </a:endParaRPr>
          </a:p>
        </p:txBody>
      </p:sp>
      <p:sp>
        <p:nvSpPr>
          <p:cNvPr id="88" name="Google Shape;88;p13"/>
          <p:cNvSpPr txBox="1"/>
          <p:nvPr/>
        </p:nvSpPr>
        <p:spPr>
          <a:xfrm>
            <a:off x="33789709" y="12333388"/>
            <a:ext cx="9696389" cy="16390432"/>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228600" marR="228600" lvl="0" indent="0" algn="just" rtl="0">
              <a:spcBef>
                <a:spcPts val="0"/>
              </a:spcBef>
              <a:spcAft>
                <a:spcPts val="0"/>
              </a:spcAft>
              <a:buNone/>
            </a:pPr>
            <a:r>
              <a:rPr lang="en" sz="5200" b="1" dirty="0">
                <a:solidFill>
                  <a:schemeClr val="tx1"/>
                </a:solidFill>
              </a:rPr>
              <a:t>DISCUSSION</a:t>
            </a:r>
            <a:endParaRPr sz="5200" b="1" dirty="0">
              <a:solidFill>
                <a:schemeClr val="tx1"/>
              </a:solidFill>
            </a:endParaRPr>
          </a:p>
          <a:p>
            <a:pPr marL="457200" lvl="0" indent="0" algn="just" rtl="0">
              <a:spcBef>
                <a:spcPts val="0"/>
              </a:spcBef>
              <a:spcAft>
                <a:spcPts val="0"/>
              </a:spcAft>
              <a:buNone/>
            </a:pPr>
            <a:r>
              <a:rPr lang="en-US" sz="3300" dirty="0">
                <a:latin typeface="+mn-lt"/>
                <a:ea typeface="Times New Roman"/>
                <a:cs typeface="Times New Roman"/>
                <a:sym typeface="Times New Roman"/>
              </a:rPr>
              <a:t>The results found from this study do not support the idea that water temperature or water clarity has much effect on diving duck duration. An explanation for the results </a:t>
            </a:r>
            <a:r>
              <a:rPr lang="en-US" sz="3300">
                <a:latin typeface="+mn-lt"/>
                <a:ea typeface="Times New Roman"/>
                <a:cs typeface="Times New Roman"/>
                <a:sym typeface="Times New Roman"/>
              </a:rPr>
              <a:t>could have </a:t>
            </a:r>
            <a:r>
              <a:rPr lang="en-US" sz="3300" dirty="0">
                <a:latin typeface="+mn-lt"/>
                <a:ea typeface="Times New Roman"/>
                <a:cs typeface="Times New Roman"/>
                <a:sym typeface="Times New Roman"/>
              </a:rPr>
              <a:t>been due to lack of variety in sample area, not enough data, limited space to measure water clarity, or human-error due to manually starting and stopping the stopwatch. When looking at a similar study done, they found that diving ducks, even under challenging thermal conditions, can substitute heat from active muscles for thermogenesis; the longer the dive, the greater the heat loss the ducks experience (</a:t>
            </a:r>
            <a:r>
              <a:rPr lang="en-US" sz="3300" dirty="0" err="1">
                <a:latin typeface="+mn-lt"/>
                <a:ea typeface="Times New Roman"/>
                <a:cs typeface="Times New Roman"/>
                <a:sym typeface="Times New Roman"/>
              </a:rPr>
              <a:t>Kaseloo</a:t>
            </a:r>
            <a:r>
              <a:rPr lang="en-US" sz="3300" dirty="0">
                <a:latin typeface="+mn-lt"/>
                <a:ea typeface="Times New Roman"/>
                <a:cs typeface="Times New Roman"/>
                <a:sym typeface="Times New Roman"/>
              </a:rPr>
              <a:t> 2005). When looking at </a:t>
            </a:r>
            <a:r>
              <a:rPr lang="en-US" sz="3300" dirty="0" err="1">
                <a:latin typeface="+mn-lt"/>
                <a:ea typeface="Times New Roman"/>
                <a:cs typeface="Times New Roman"/>
                <a:sym typeface="Times New Roman"/>
              </a:rPr>
              <a:t>Kaseloo’s</a:t>
            </a:r>
            <a:r>
              <a:rPr lang="en-US" sz="3300" dirty="0">
                <a:latin typeface="+mn-lt"/>
                <a:ea typeface="Times New Roman"/>
                <a:cs typeface="Times New Roman"/>
                <a:sym typeface="Times New Roman"/>
              </a:rPr>
              <a:t> (2005) study, it’s clear diving ducks do lose lots of body heat from cold water, but it could be that temperature effects diving depths for these ducks. Another similar study found that diving ducks could be influenced by the available oxygen in their body- (70-95% of oxygen being from locomotor muscles and 35-60% being from their respiratory system) (Butler 2004). My study could have just scratched the surface of what effects a diving duck’s submerging times. Even though the results were not significant, ways I would improve on this study would be to have multiple locations to collect data from so it’s not location biased, and sample different times throughout the day to get more variety in temperature and clarity. </a:t>
            </a:r>
            <a:endParaRPr sz="3300" dirty="0">
              <a:latin typeface="+mn-lt"/>
              <a:ea typeface="Times New Roman"/>
              <a:cs typeface="Times New Roman"/>
              <a:sym typeface="Times New Roman"/>
            </a:endParaRPr>
          </a:p>
        </p:txBody>
      </p:sp>
      <p:sp>
        <p:nvSpPr>
          <p:cNvPr id="95" name="Google Shape;95;p13"/>
          <p:cNvSpPr txBox="1"/>
          <p:nvPr/>
        </p:nvSpPr>
        <p:spPr>
          <a:xfrm>
            <a:off x="1143000" y="50209"/>
            <a:ext cx="41933076" cy="289306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8800" b="1" dirty="0">
                <a:solidFill>
                  <a:schemeClr val="tx1"/>
                </a:solidFill>
                <a:latin typeface="Perpetua Titling MT" panose="02020502060505020804" pitchFamily="18" charset="77"/>
              </a:rPr>
              <a:t>Water Temp &amp; Clarity Effects on Diving Ducks Duration Under Water</a:t>
            </a:r>
            <a:endParaRPr sz="8800" b="1" dirty="0">
              <a:solidFill>
                <a:schemeClr val="tx1"/>
              </a:solidFill>
              <a:latin typeface="Perpetua Titling MT" panose="02020502060505020804" pitchFamily="18" charset="77"/>
            </a:endParaRPr>
          </a:p>
        </p:txBody>
      </p:sp>
      <p:pic>
        <p:nvPicPr>
          <p:cNvPr id="104" name="Google Shape;104;p13"/>
          <p:cNvPicPr preferRelativeResize="0"/>
          <p:nvPr/>
        </p:nvPicPr>
        <p:blipFill>
          <a:blip r:embed="rId4"/>
          <a:srcRect/>
          <a:stretch/>
        </p:blipFill>
        <p:spPr>
          <a:xfrm>
            <a:off x="8673253" y="11227439"/>
            <a:ext cx="11556449" cy="7494027"/>
          </a:xfrm>
          <a:prstGeom prst="rect">
            <a:avLst/>
          </a:prstGeom>
          <a:noFill/>
          <a:ln>
            <a:noFill/>
          </a:ln>
          <a:effectLst>
            <a:outerShdw blurRad="50800" dist="38100" dir="2700000" algn="tl" rotWithShape="0">
              <a:prstClr val="black">
                <a:alpha val="40000"/>
              </a:prstClr>
            </a:outerShdw>
            <a:softEdge rad="0"/>
          </a:effectLst>
        </p:spPr>
      </p:pic>
      <p:sp>
        <p:nvSpPr>
          <p:cNvPr id="5" name="TextBox 4">
            <a:extLst>
              <a:ext uri="{FF2B5EF4-FFF2-40B4-BE49-F238E27FC236}">
                <a16:creationId xmlns:a16="http://schemas.microsoft.com/office/drawing/2014/main" id="{6526FC34-E6A9-5E43-981E-B6125BF807C0}"/>
              </a:ext>
            </a:extLst>
          </p:cNvPr>
          <p:cNvSpPr txBox="1"/>
          <p:nvPr/>
        </p:nvSpPr>
        <p:spPr>
          <a:xfrm>
            <a:off x="10394013" y="4991846"/>
            <a:ext cx="6015282" cy="861774"/>
          </a:xfrm>
          <a:prstGeom prst="rect">
            <a:avLst/>
          </a:prstGeom>
          <a:noFill/>
        </p:spPr>
        <p:txBody>
          <a:bodyPr wrap="square" rtlCol="0">
            <a:spAutoFit/>
          </a:bodyPr>
          <a:lstStyle/>
          <a:p>
            <a:r>
              <a:rPr lang="en-US" sz="5000" dirty="0"/>
              <a:t>Greater Scaup:</a:t>
            </a:r>
          </a:p>
        </p:txBody>
      </p:sp>
      <p:pic>
        <p:nvPicPr>
          <p:cNvPr id="9" name="Picture 8" descr="Chart, scatter chart&#10;&#10;Description automatically generated">
            <a:extLst>
              <a:ext uri="{FF2B5EF4-FFF2-40B4-BE49-F238E27FC236}">
                <a16:creationId xmlns:a16="http://schemas.microsoft.com/office/drawing/2014/main" id="{854FCA19-C65E-5244-A850-769AA72FDEB8}"/>
              </a:ext>
            </a:extLst>
          </p:cNvPr>
          <p:cNvPicPr>
            <a:picLocks noChangeAspect="1"/>
          </p:cNvPicPr>
          <p:nvPr/>
        </p:nvPicPr>
        <p:blipFill>
          <a:blip r:embed="rId5"/>
          <a:stretch>
            <a:fillRect/>
          </a:stretch>
        </p:blipFill>
        <p:spPr>
          <a:xfrm>
            <a:off x="8553843" y="22057385"/>
            <a:ext cx="11911885" cy="7744043"/>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02AF48B6-3572-A343-AF68-AC34FDF56315}"/>
              </a:ext>
            </a:extLst>
          </p:cNvPr>
          <p:cNvSpPr txBox="1"/>
          <p:nvPr/>
        </p:nvSpPr>
        <p:spPr>
          <a:xfrm>
            <a:off x="23114529" y="5131244"/>
            <a:ext cx="4450080" cy="861774"/>
          </a:xfrm>
          <a:prstGeom prst="rect">
            <a:avLst/>
          </a:prstGeom>
          <a:noFill/>
        </p:spPr>
        <p:txBody>
          <a:bodyPr wrap="square" rtlCol="0">
            <a:spAutoFit/>
          </a:bodyPr>
          <a:lstStyle/>
          <a:p>
            <a:r>
              <a:rPr lang="en-US" sz="5000" dirty="0"/>
              <a:t>Buffle Head:</a:t>
            </a:r>
          </a:p>
        </p:txBody>
      </p:sp>
      <p:pic>
        <p:nvPicPr>
          <p:cNvPr id="12" name="Picture 11" descr="Chart, scatter chart&#10;&#10;Description automatically generated">
            <a:extLst>
              <a:ext uri="{FF2B5EF4-FFF2-40B4-BE49-F238E27FC236}">
                <a16:creationId xmlns:a16="http://schemas.microsoft.com/office/drawing/2014/main" id="{282CDA11-E0ED-F341-A42F-62F5ADE84403}"/>
              </a:ext>
            </a:extLst>
          </p:cNvPr>
          <p:cNvPicPr>
            <a:picLocks noChangeAspect="1"/>
          </p:cNvPicPr>
          <p:nvPr/>
        </p:nvPicPr>
        <p:blipFill>
          <a:blip r:embed="rId6"/>
          <a:stretch>
            <a:fillRect/>
          </a:stretch>
        </p:blipFill>
        <p:spPr>
          <a:xfrm>
            <a:off x="21336132" y="21760032"/>
            <a:ext cx="11778476" cy="7793316"/>
          </a:xfrm>
          <a:prstGeom prst="rect">
            <a:avLst/>
          </a:prstGeom>
        </p:spPr>
      </p:pic>
      <p:pic>
        <p:nvPicPr>
          <p:cNvPr id="16" name="Picture 15" descr="Chart, scatter chart&#10;&#10;Description automatically generated">
            <a:extLst>
              <a:ext uri="{FF2B5EF4-FFF2-40B4-BE49-F238E27FC236}">
                <a16:creationId xmlns:a16="http://schemas.microsoft.com/office/drawing/2014/main" id="{F7050FAA-81DD-6440-87F0-813E4435D5CE}"/>
              </a:ext>
            </a:extLst>
          </p:cNvPr>
          <p:cNvPicPr>
            <a:picLocks noChangeAspect="1"/>
          </p:cNvPicPr>
          <p:nvPr/>
        </p:nvPicPr>
        <p:blipFill>
          <a:blip r:embed="rId7"/>
          <a:stretch>
            <a:fillRect/>
          </a:stretch>
        </p:blipFill>
        <p:spPr>
          <a:xfrm>
            <a:off x="21191196" y="11260221"/>
            <a:ext cx="11778476" cy="7494027"/>
          </a:xfrm>
          <a:prstGeom prst="rect">
            <a:avLst/>
          </a:prstGeom>
        </p:spPr>
      </p:pic>
      <p:pic>
        <p:nvPicPr>
          <p:cNvPr id="2050" name="Picture 2" descr="Pin by Jenny Norris-Manning on Gifts from Nature | Pet birds, Bird species,  Bird">
            <a:extLst>
              <a:ext uri="{FF2B5EF4-FFF2-40B4-BE49-F238E27FC236}">
                <a16:creationId xmlns:a16="http://schemas.microsoft.com/office/drawing/2014/main" id="{55573721-5914-8E4D-A29C-02413FAE1B9A}"/>
              </a:ext>
            </a:extLst>
          </p:cNvPr>
          <p:cNvPicPr>
            <a:picLocks noChangeAspect="1" noChangeArrowheads="1"/>
          </p:cNvPicPr>
          <p:nvPr/>
        </p:nvPicPr>
        <p:blipFill>
          <a:blip r:embed="rId8">
            <a:alphaModFix/>
            <a:extLst>
              <a:ext uri="{BEBA8EAE-BF5A-486C-A8C5-ECC9F3942E4B}">
                <a14:imgProps xmlns:a14="http://schemas.microsoft.com/office/drawing/2010/main">
                  <a14:imgLayer r:embed="rId9">
                    <a14:imgEffect>
                      <a14:sharpenSoften amount="11000"/>
                    </a14:imgEffect>
                    <a14:imgEffect>
                      <a14:saturation sat="80000"/>
                    </a14:imgEffect>
                    <a14:imgEffect>
                      <a14:brightnessContrast bright="8000" contrast="29000"/>
                    </a14:imgEffect>
                  </a14:imgLayer>
                </a14:imgProps>
              </a:ext>
              <a:ext uri="{28A0092B-C50C-407E-A947-70E740481C1C}">
                <a14:useLocalDpi xmlns:a14="http://schemas.microsoft.com/office/drawing/2010/main" val="0"/>
              </a:ext>
            </a:extLst>
          </a:blip>
          <a:srcRect/>
          <a:stretch>
            <a:fillRect/>
          </a:stretch>
        </p:blipFill>
        <p:spPr bwMode="auto">
          <a:xfrm>
            <a:off x="22746639" y="5853620"/>
            <a:ext cx="9492342" cy="4983480"/>
          </a:xfrm>
          <a:prstGeom prst="rect">
            <a:avLst/>
          </a:prstGeom>
          <a:noFill/>
          <a:effectLst>
            <a:outerShdw dist="50800" dir="5400000" algn="ctr" rotWithShape="0">
              <a:srgbClr val="000000">
                <a:alpha val="85000"/>
              </a:srgbClr>
            </a:outerShdw>
            <a:softEdge rad="404454"/>
          </a:effectLst>
          <a:extLst>
            <a:ext uri="{909E8E84-426E-40DD-AFC4-6F175D3DCCD1}">
              <a14:hiddenFill xmlns:a14="http://schemas.microsoft.com/office/drawing/2010/main">
                <a:solidFill>
                  <a:srgbClr val="FFFFFF"/>
                </a:solidFill>
              </a14:hiddenFill>
            </a:ext>
          </a:extLst>
        </p:spPr>
      </p:pic>
      <p:pic>
        <p:nvPicPr>
          <p:cNvPr id="2052" name="Picture 4" descr="What Are the Differences Between Greater and Lesser Scaup | Audubon">
            <a:extLst>
              <a:ext uri="{FF2B5EF4-FFF2-40B4-BE49-F238E27FC236}">
                <a16:creationId xmlns:a16="http://schemas.microsoft.com/office/drawing/2014/main" id="{2EBF0476-B9B6-C046-8AA7-6D7E3325A13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63860" y="5784265"/>
            <a:ext cx="8278164" cy="4781967"/>
          </a:xfrm>
          <a:prstGeom prst="rect">
            <a:avLst/>
          </a:prstGeom>
          <a:noFill/>
          <a:effectLst>
            <a:softEdge rad="289629"/>
          </a:effectLst>
          <a:extLst>
            <a:ext uri="{909E8E84-426E-40DD-AFC4-6F175D3DCCD1}">
              <a14:hiddenFill xmlns:a14="http://schemas.microsoft.com/office/drawing/2010/main">
                <a:solidFill>
                  <a:srgbClr val="FFFFFF"/>
                </a:solidFill>
              </a14:hiddenFill>
            </a:ext>
          </a:extLst>
        </p:spPr>
      </p:pic>
      <p:pic>
        <p:nvPicPr>
          <p:cNvPr id="20" name="Graphic 19" descr="Water outline">
            <a:extLst>
              <a:ext uri="{FF2B5EF4-FFF2-40B4-BE49-F238E27FC236}">
                <a16:creationId xmlns:a16="http://schemas.microsoft.com/office/drawing/2014/main" id="{53656E12-FCED-1244-8D48-76653B62F78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6612553" y="1272217"/>
            <a:ext cx="1810459" cy="1810459"/>
          </a:xfrm>
          <a:prstGeom prst="rect">
            <a:avLst/>
          </a:prstGeom>
        </p:spPr>
      </p:pic>
      <p:pic>
        <p:nvPicPr>
          <p:cNvPr id="24" name="Graphic 23" descr="Feather outline">
            <a:extLst>
              <a:ext uri="{FF2B5EF4-FFF2-40B4-BE49-F238E27FC236}">
                <a16:creationId xmlns:a16="http://schemas.microsoft.com/office/drawing/2014/main" id="{A0135544-5703-B345-958A-F76F74B2D87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8699480" y="5714810"/>
            <a:ext cx="3797772" cy="3797772"/>
          </a:xfrm>
          <a:prstGeom prst="rect">
            <a:avLst/>
          </a:prstGeom>
        </p:spPr>
      </p:pic>
      <p:sp>
        <p:nvSpPr>
          <p:cNvPr id="21" name="Google Shape;88;p13">
            <a:extLst>
              <a:ext uri="{FF2B5EF4-FFF2-40B4-BE49-F238E27FC236}">
                <a16:creationId xmlns:a16="http://schemas.microsoft.com/office/drawing/2014/main" id="{CAAB2AFC-4E01-8520-9607-3BF39318C655}"/>
              </a:ext>
            </a:extLst>
          </p:cNvPr>
          <p:cNvSpPr txBox="1"/>
          <p:nvPr/>
        </p:nvSpPr>
        <p:spPr>
          <a:xfrm>
            <a:off x="33789709" y="2329314"/>
            <a:ext cx="9872048" cy="9230247"/>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228600" marR="228600" lvl="0" indent="0" algn="just" rtl="0">
              <a:spcBef>
                <a:spcPts val="0"/>
              </a:spcBef>
              <a:spcAft>
                <a:spcPts val="0"/>
              </a:spcAft>
              <a:buNone/>
            </a:pPr>
            <a:r>
              <a:rPr lang="en" sz="5200" b="1" dirty="0">
                <a:solidFill>
                  <a:schemeClr val="tx1"/>
                </a:solidFill>
              </a:rPr>
              <a:t>RESULTS</a:t>
            </a:r>
            <a:endParaRPr sz="5200" b="1" dirty="0">
              <a:solidFill>
                <a:schemeClr val="tx1"/>
              </a:solidFill>
            </a:endParaRPr>
          </a:p>
          <a:p>
            <a:pPr marL="457200" lvl="0" indent="0" algn="just" rtl="0">
              <a:spcBef>
                <a:spcPts val="0"/>
              </a:spcBef>
              <a:spcAft>
                <a:spcPts val="0"/>
              </a:spcAft>
              <a:buNone/>
            </a:pPr>
            <a:r>
              <a:rPr lang="en-US" sz="3300" dirty="0">
                <a:latin typeface="+mn-lt"/>
                <a:ea typeface="Times New Roman"/>
                <a:cs typeface="Times New Roman"/>
                <a:sym typeface="Times New Roman"/>
              </a:rPr>
              <a:t>Regarding the greater scaup, there was no correlation between water clarity and diving duration(Fig. 1, R=0.035, P = 0.859) ; as well as no correlation between water temperature and diving duration (Fig. 3, R=0.001, P=0.263). This goes for the same for the bufflehead, there was no correlation between the water clarity and diving duration (Fig. 2, R=0.0008, P=0.311); as well as no correlation between water temperature and diving duration (Fig 4, R= 0.033, P = 0.863). When conducting the t-test, I conducted a two-sample assuming unequal variances to analyze any difference between the two species diving times, but there seemed to be no correlation (t-stat= -1.11, </a:t>
            </a:r>
            <a:r>
              <a:rPr lang="en-US" sz="3300" dirty="0" err="1">
                <a:latin typeface="+mn-lt"/>
                <a:ea typeface="Times New Roman"/>
                <a:cs typeface="Times New Roman"/>
                <a:sym typeface="Times New Roman"/>
              </a:rPr>
              <a:t>df</a:t>
            </a:r>
            <a:r>
              <a:rPr lang="en-US" sz="3300" dirty="0">
                <a:latin typeface="+mn-lt"/>
                <a:ea typeface="Times New Roman"/>
                <a:cs typeface="Times New Roman"/>
                <a:sym typeface="Times New Roman"/>
              </a:rPr>
              <a:t>=65, P two-tail &gt; 0.05). </a:t>
            </a:r>
            <a:endParaRPr sz="3300" dirty="0">
              <a:latin typeface="+mn-lt"/>
              <a:ea typeface="Times New Roman"/>
              <a:cs typeface="Times New Roman"/>
              <a:sym typeface="Times New Roman"/>
            </a:endParaRPr>
          </a:p>
        </p:txBody>
      </p:sp>
      <p:sp>
        <p:nvSpPr>
          <p:cNvPr id="22" name="Google Shape;88;p13">
            <a:extLst>
              <a:ext uri="{FF2B5EF4-FFF2-40B4-BE49-F238E27FC236}">
                <a16:creationId xmlns:a16="http://schemas.microsoft.com/office/drawing/2014/main" id="{CC7FB524-0A05-66B2-4E0B-B9FF080303C7}"/>
              </a:ext>
            </a:extLst>
          </p:cNvPr>
          <p:cNvSpPr txBox="1"/>
          <p:nvPr/>
        </p:nvSpPr>
        <p:spPr>
          <a:xfrm>
            <a:off x="-58734" y="2329314"/>
            <a:ext cx="8278164" cy="13742837"/>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228600" marR="228600" lvl="0" indent="0" algn="just" rtl="0">
              <a:spcBef>
                <a:spcPts val="0"/>
              </a:spcBef>
              <a:spcAft>
                <a:spcPts val="0"/>
              </a:spcAft>
              <a:buNone/>
            </a:pPr>
            <a:r>
              <a:rPr lang="en" sz="5200" b="1" dirty="0">
                <a:solidFill>
                  <a:schemeClr val="tx1"/>
                </a:solidFill>
              </a:rPr>
              <a:t>INTRO</a:t>
            </a:r>
            <a:endParaRPr lang="en" sz="4000" b="1" dirty="0">
              <a:solidFill>
                <a:schemeClr val="tx1"/>
              </a:solidFill>
              <a:latin typeface="+mn-lt"/>
              <a:cs typeface="Times New Roman"/>
              <a:sym typeface="Times New Roman"/>
            </a:endParaRPr>
          </a:p>
          <a:p>
            <a:pPr marL="228600" marR="228600" algn="just"/>
            <a:r>
              <a:rPr lang="en-US" sz="3000" dirty="0">
                <a:solidFill>
                  <a:schemeClr val="tx1"/>
                </a:solidFill>
              </a:rPr>
              <a:t>For this study I looked at Bufflehead ducks (</a:t>
            </a:r>
            <a:r>
              <a:rPr lang="en-US" sz="3000" i="1" dirty="0"/>
              <a:t>Bucephala albeola) </a:t>
            </a:r>
            <a:r>
              <a:rPr lang="en-US" sz="3000" dirty="0"/>
              <a:t>and Greater Scaups (</a:t>
            </a:r>
            <a:r>
              <a:rPr lang="en-US" sz="3000" i="1" dirty="0"/>
              <a:t>Aythya marila</a:t>
            </a:r>
            <a:r>
              <a:rPr lang="en-US" sz="3000" dirty="0"/>
              <a:t>). These ducks are often found around saltwater bays and freshwater (Thompson 1973). Diving duck diets consist of aquatic invertebrates and plant matter (Thompson 1973). I specifically picked these two diving duck species due to their similar foraging style and difference in their body size and eye diameter. A bufflehead’s eye measures out to be 9mm, meanwhile the greater scaups eye diameter is 13.3mm (Boyle 2019, </a:t>
            </a:r>
            <a:r>
              <a:rPr lang="en-US" sz="3000" dirty="0" err="1"/>
              <a:t>Lisney</a:t>
            </a:r>
            <a:r>
              <a:rPr lang="en-US" sz="3000" dirty="0"/>
              <a:t> et al. 2013). The objective of this study was to determine if the water temperature or water clarity at the Arcata Marsh had any influence on how long these two species of diving ducks need to forage. Even though a large portion of diving duck’s time is spent to feeding (Adair et al. 1996), there was hardly any studies done about possible factors that may affect the foraging of diving ducks. I predicted the colder the water, the shorter amt of time would be spent in the water, but if water clarity has more of an effect on their diving time, then they will spend more time in the water if the clarity was low. </a:t>
            </a:r>
            <a:endParaRPr sz="3000" dirty="0">
              <a:solidFill>
                <a:schemeClr val="tx1"/>
              </a:solidFill>
            </a:endParaRPr>
          </a:p>
        </p:txBody>
      </p:sp>
      <p:sp>
        <p:nvSpPr>
          <p:cNvPr id="3" name="TextBox 2">
            <a:extLst>
              <a:ext uri="{FF2B5EF4-FFF2-40B4-BE49-F238E27FC236}">
                <a16:creationId xmlns:a16="http://schemas.microsoft.com/office/drawing/2014/main" id="{EEF465D7-EFF3-D36E-E1DB-EA6AADC37516}"/>
              </a:ext>
            </a:extLst>
          </p:cNvPr>
          <p:cNvSpPr txBox="1"/>
          <p:nvPr/>
        </p:nvSpPr>
        <p:spPr>
          <a:xfrm>
            <a:off x="8673253" y="19027587"/>
            <a:ext cx="11556449" cy="2800767"/>
          </a:xfrm>
          <a:prstGeom prst="rect">
            <a:avLst/>
          </a:prstGeom>
          <a:noFill/>
        </p:spPr>
        <p:txBody>
          <a:bodyPr wrap="square" rtlCol="0">
            <a:spAutoFit/>
          </a:bodyPr>
          <a:lstStyle/>
          <a:p>
            <a:r>
              <a:rPr lang="en-US" sz="4400" i="1" dirty="0"/>
              <a:t>Fig. 1. </a:t>
            </a:r>
            <a:r>
              <a:rPr lang="en-US" sz="4400" dirty="0"/>
              <a:t>Linear regression model of water clarity (inches) at the Arcata Marsh, Arcata, CA, USA; and the Greater Scaup’s total diving duration(s).</a:t>
            </a:r>
            <a:endParaRPr lang="en-US" sz="4400" i="1" dirty="0"/>
          </a:p>
        </p:txBody>
      </p:sp>
      <p:sp>
        <p:nvSpPr>
          <p:cNvPr id="4" name="TextBox 3">
            <a:extLst>
              <a:ext uri="{FF2B5EF4-FFF2-40B4-BE49-F238E27FC236}">
                <a16:creationId xmlns:a16="http://schemas.microsoft.com/office/drawing/2014/main" id="{4878E965-85AD-3A22-9219-9053ED80646B}"/>
              </a:ext>
            </a:extLst>
          </p:cNvPr>
          <p:cNvSpPr txBox="1"/>
          <p:nvPr/>
        </p:nvSpPr>
        <p:spPr>
          <a:xfrm>
            <a:off x="21217988" y="19027587"/>
            <a:ext cx="11751684" cy="2123658"/>
          </a:xfrm>
          <a:prstGeom prst="rect">
            <a:avLst/>
          </a:prstGeom>
          <a:noFill/>
        </p:spPr>
        <p:txBody>
          <a:bodyPr wrap="square" rtlCol="0">
            <a:spAutoFit/>
          </a:bodyPr>
          <a:lstStyle/>
          <a:p>
            <a:r>
              <a:rPr lang="en-US" sz="4400" i="1" dirty="0"/>
              <a:t>Fig 2. </a:t>
            </a:r>
            <a:r>
              <a:rPr lang="en-US" sz="4400" dirty="0"/>
              <a:t>Linear regression model of water clarity (inches) at the Arcata Marsh, CA, USA; and the Buffle Head’s total diving duration(s).</a:t>
            </a:r>
            <a:endParaRPr lang="en-US" sz="4400" i="1" dirty="0"/>
          </a:p>
        </p:txBody>
      </p:sp>
      <p:sp>
        <p:nvSpPr>
          <p:cNvPr id="6" name="TextBox 5">
            <a:extLst>
              <a:ext uri="{FF2B5EF4-FFF2-40B4-BE49-F238E27FC236}">
                <a16:creationId xmlns:a16="http://schemas.microsoft.com/office/drawing/2014/main" id="{1C013B64-58CC-E5FD-F126-08732C15723E}"/>
              </a:ext>
            </a:extLst>
          </p:cNvPr>
          <p:cNvSpPr txBox="1"/>
          <p:nvPr/>
        </p:nvSpPr>
        <p:spPr>
          <a:xfrm>
            <a:off x="8673254" y="29975122"/>
            <a:ext cx="11792474" cy="2800767"/>
          </a:xfrm>
          <a:prstGeom prst="rect">
            <a:avLst/>
          </a:prstGeom>
          <a:noFill/>
        </p:spPr>
        <p:txBody>
          <a:bodyPr wrap="square" rtlCol="0">
            <a:spAutoFit/>
          </a:bodyPr>
          <a:lstStyle/>
          <a:p>
            <a:r>
              <a:rPr lang="en-US" sz="4400" i="1" dirty="0"/>
              <a:t>Fig. 3. </a:t>
            </a:r>
            <a:r>
              <a:rPr lang="en-US" sz="4400" dirty="0"/>
              <a:t>Linear regression model of water temperature (°F) at the Arcata Marsh, Arcata, CA, USA; and the Greater Scaup’s diving duration(s). </a:t>
            </a:r>
            <a:endParaRPr lang="en-US" sz="4400" i="1" dirty="0"/>
          </a:p>
        </p:txBody>
      </p:sp>
      <p:sp>
        <p:nvSpPr>
          <p:cNvPr id="7" name="TextBox 6">
            <a:extLst>
              <a:ext uri="{FF2B5EF4-FFF2-40B4-BE49-F238E27FC236}">
                <a16:creationId xmlns:a16="http://schemas.microsoft.com/office/drawing/2014/main" id="{5259BC42-F2BD-8CD3-9FCC-1FF32467E908}"/>
              </a:ext>
            </a:extLst>
          </p:cNvPr>
          <p:cNvSpPr txBox="1"/>
          <p:nvPr/>
        </p:nvSpPr>
        <p:spPr>
          <a:xfrm>
            <a:off x="21416991" y="29859468"/>
            <a:ext cx="11792474" cy="2800767"/>
          </a:xfrm>
          <a:prstGeom prst="rect">
            <a:avLst/>
          </a:prstGeom>
          <a:noFill/>
        </p:spPr>
        <p:txBody>
          <a:bodyPr wrap="square" rtlCol="0">
            <a:spAutoFit/>
          </a:bodyPr>
          <a:lstStyle/>
          <a:p>
            <a:r>
              <a:rPr lang="en-US" sz="4400" i="1" dirty="0"/>
              <a:t>Fig 4. </a:t>
            </a:r>
            <a:r>
              <a:rPr lang="en-US" sz="4400" dirty="0"/>
              <a:t>Linear regression model of water temperature (°F) at the Arcata Marsh, Arcata, CA, USA; and the Buffle Head’s diving duration(s). </a:t>
            </a:r>
            <a:endParaRPr lang="en-US" sz="4400" i="1" dirty="0"/>
          </a:p>
        </p:txBody>
      </p:sp>
      <p:sp>
        <p:nvSpPr>
          <p:cNvPr id="27" name="Google Shape;88;p13">
            <a:extLst>
              <a:ext uri="{FF2B5EF4-FFF2-40B4-BE49-F238E27FC236}">
                <a16:creationId xmlns:a16="http://schemas.microsoft.com/office/drawing/2014/main" id="{7842082D-387F-805E-774C-57CFA139ACA1}"/>
              </a:ext>
            </a:extLst>
          </p:cNvPr>
          <p:cNvSpPr txBox="1"/>
          <p:nvPr/>
        </p:nvSpPr>
        <p:spPr>
          <a:xfrm>
            <a:off x="0" y="27555922"/>
            <a:ext cx="8232319" cy="526062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228600" marR="228600" lvl="0" indent="0" algn="just" rtl="0">
              <a:spcBef>
                <a:spcPts val="0"/>
              </a:spcBef>
              <a:spcAft>
                <a:spcPts val="0"/>
              </a:spcAft>
              <a:buNone/>
            </a:pPr>
            <a:r>
              <a:rPr lang="en-US" sz="4000" b="1" dirty="0">
                <a:solidFill>
                  <a:schemeClr val="tx1"/>
                </a:solidFill>
              </a:rPr>
              <a:t>LIT. CITED</a:t>
            </a:r>
            <a:endParaRPr sz="4000" b="1" dirty="0">
              <a:solidFill>
                <a:schemeClr val="tx1"/>
              </a:solidFill>
            </a:endParaRPr>
          </a:p>
          <a:p>
            <a:r>
              <a:rPr lang="en-US" sz="1600" dirty="0">
                <a:latin typeface="+mn-lt"/>
                <a:ea typeface="Calibri" panose="020F0502020204030204" pitchFamily="34" charset="0"/>
                <a:cs typeface="Times" pitchFamily="2" charset="0"/>
              </a:rPr>
              <a:t>Douglas Thompson. 1973. Feeding Ecology of Diving Ducks on Keokuk Pool, Mississippi</a:t>
            </a:r>
            <a:endParaRPr lang="en-US" sz="1600" dirty="0">
              <a:latin typeface="+mn-lt"/>
              <a:ea typeface="Calibri" panose="020F0502020204030204" pitchFamily="34" charset="0"/>
              <a:cs typeface="Times New Roman" panose="02020603050405020304" pitchFamily="18" charset="0"/>
            </a:endParaRPr>
          </a:p>
          <a:p>
            <a:pPr indent="457200">
              <a:spcAft>
                <a:spcPts val="1200"/>
              </a:spcAft>
            </a:pPr>
            <a:r>
              <a:rPr lang="en-US" sz="1600" dirty="0">
                <a:latin typeface="+mn-lt"/>
                <a:ea typeface="Calibri" panose="020F0502020204030204" pitchFamily="34" charset="0"/>
                <a:cs typeface="Times" pitchFamily="2" charset="0"/>
              </a:rPr>
              <a:t>River. The Journal of Wildlife Management. 37:367-381 </a:t>
            </a:r>
          </a:p>
          <a:p>
            <a:r>
              <a:rPr lang="en-US" sz="1600" dirty="0" err="1">
                <a:latin typeface="+mn-lt"/>
                <a:ea typeface="Calibri" panose="020F0502020204030204" pitchFamily="34" charset="0"/>
                <a:cs typeface="Times New Roman" panose="02020603050405020304" pitchFamily="18" charset="0"/>
              </a:rPr>
              <a:t>Kaseloo</a:t>
            </a:r>
            <a:r>
              <a:rPr lang="en-US" sz="1600" dirty="0">
                <a:latin typeface="+mn-lt"/>
                <a:ea typeface="Calibri" panose="020F0502020204030204" pitchFamily="34" charset="0"/>
                <a:cs typeface="Times New Roman" panose="02020603050405020304" pitchFamily="18" charset="0"/>
              </a:rPr>
              <a:t> P., </a:t>
            </a:r>
            <a:r>
              <a:rPr lang="en-US" sz="1600" dirty="0" err="1">
                <a:latin typeface="+mn-lt"/>
                <a:ea typeface="Calibri" panose="020F0502020204030204" pitchFamily="34" charset="0"/>
                <a:cs typeface="Times New Roman" panose="02020603050405020304" pitchFamily="18" charset="0"/>
              </a:rPr>
              <a:t>Lovvorn</a:t>
            </a:r>
            <a:r>
              <a:rPr lang="en-US" sz="1600" dirty="0">
                <a:latin typeface="+mn-lt"/>
                <a:ea typeface="Calibri" panose="020F0502020204030204" pitchFamily="34" charset="0"/>
                <a:cs typeface="Times New Roman" panose="02020603050405020304" pitchFamily="18" charset="0"/>
              </a:rPr>
              <a:t>, J. 2005. Substitution of heat from exercise and digestion by ducks</a:t>
            </a:r>
          </a:p>
          <a:p>
            <a:r>
              <a:rPr lang="en-US" sz="1600" dirty="0">
                <a:latin typeface="+mn-lt"/>
                <a:ea typeface="Calibri" panose="020F0502020204030204" pitchFamily="34" charset="0"/>
                <a:cs typeface="Times New Roman" panose="02020603050405020304" pitchFamily="18" charset="0"/>
              </a:rPr>
              <a:t>	diving for mussels at varying depths and temperatures. Journal of Comparative</a:t>
            </a:r>
          </a:p>
          <a:p>
            <a:r>
              <a:rPr lang="en-US" sz="1600" dirty="0">
                <a:latin typeface="+mn-lt"/>
                <a:ea typeface="Calibri" panose="020F0502020204030204" pitchFamily="34" charset="0"/>
                <a:cs typeface="Times New Roman" panose="02020603050405020304" pitchFamily="18" charset="0"/>
              </a:rPr>
              <a:t>	Physiology.176:265-275. </a:t>
            </a:r>
          </a:p>
          <a:p>
            <a:r>
              <a:rPr lang="en-US" sz="1600" dirty="0">
                <a:latin typeface="+mn-lt"/>
                <a:ea typeface="Calibri" panose="020F0502020204030204" pitchFamily="34" charset="0"/>
                <a:cs typeface="Times" pitchFamily="2" charset="0"/>
              </a:rPr>
              <a:t>Patrick Butler. 2004. Metabolic Regulation in Diving Birds and Mammals. </a:t>
            </a:r>
            <a:r>
              <a:rPr lang="en-US" sz="1600" dirty="0">
                <a:latin typeface="+mn-lt"/>
                <a:ea typeface="Times New Roman" panose="02020603050405020304" pitchFamily="18" charset="0"/>
                <a:cs typeface="Times New Roman" panose="02020603050405020304" pitchFamily="18" charset="0"/>
              </a:rPr>
              <a:t>University of</a:t>
            </a:r>
            <a:endParaRPr lang="en-US" sz="1600" dirty="0">
              <a:latin typeface="+mn-lt"/>
              <a:ea typeface="Calibri" panose="020F0502020204030204" pitchFamily="34" charset="0"/>
              <a:cs typeface="Times New Roman" panose="02020603050405020304" pitchFamily="18" charset="0"/>
            </a:endParaRPr>
          </a:p>
          <a:p>
            <a:pPr indent="457200"/>
            <a:r>
              <a:rPr lang="en-US" sz="1600" dirty="0">
                <a:latin typeface="+mn-lt"/>
                <a:ea typeface="Times New Roman" panose="02020603050405020304" pitchFamily="18" charset="0"/>
                <a:cs typeface="Times New Roman" panose="02020603050405020304" pitchFamily="18" charset="0"/>
              </a:rPr>
              <a:t>Birmingham. 141:297-315.</a:t>
            </a:r>
            <a:endParaRPr lang="en-US" sz="1600" dirty="0">
              <a:latin typeface="+mn-lt"/>
              <a:ea typeface="Calibri" panose="020F0502020204030204" pitchFamily="34" charset="0"/>
              <a:cs typeface="Times New Roman" panose="02020603050405020304" pitchFamily="18" charset="0"/>
            </a:endParaRPr>
          </a:p>
          <a:p>
            <a:endParaRPr lang="en-US" sz="1600" dirty="0">
              <a:latin typeface="+mn-lt"/>
              <a:ea typeface="Calibri" panose="020F0502020204030204" pitchFamily="34" charset="0"/>
              <a:cs typeface="Times New Roman" panose="02020603050405020304" pitchFamily="18" charset="0"/>
            </a:endParaRPr>
          </a:p>
          <a:p>
            <a:r>
              <a:rPr lang="en-US" sz="1600" dirty="0">
                <a:latin typeface="+mn-lt"/>
                <a:ea typeface="Calibri" panose="020F0502020204030204" pitchFamily="34" charset="0"/>
                <a:cs typeface="Times New Roman" panose="02020603050405020304" pitchFamily="18" charset="0"/>
              </a:rPr>
              <a:t>Scott Boyle. 2019. Bird Eye Chart. &lt; </a:t>
            </a:r>
            <a:r>
              <a:rPr lang="en-US" sz="1600" u="sng" dirty="0">
                <a:solidFill>
                  <a:srgbClr val="0563C1"/>
                </a:solidFill>
                <a:latin typeface="+mn-lt"/>
                <a:ea typeface="Calibri" panose="020F0502020204030204" pitchFamily="34" charset="0"/>
                <a:cs typeface="Times New Roman" panose="02020603050405020304" pitchFamily="18" charset="0"/>
                <a:hlinkClick r:id="rId15">
                  <a:extLst>
                    <a:ext uri="{A12FA001-AC4F-418D-AE19-62706E023703}">
                      <ahyp:hlinkClr xmlns:ahyp="http://schemas.microsoft.com/office/drawing/2018/hyperlinkcolor" val="tx"/>
                    </a:ext>
                  </a:extLst>
                </a:hlinkClick>
              </a:rPr>
              <a:t>https://bigfootcarvingtools.com/blogs/useful</a:t>
            </a:r>
            <a:endParaRPr lang="en-US" sz="1600" dirty="0">
              <a:latin typeface="+mn-lt"/>
              <a:ea typeface="Calibri" panose="020F0502020204030204" pitchFamily="34" charset="0"/>
              <a:cs typeface="Times New Roman" panose="02020603050405020304" pitchFamily="18" charset="0"/>
            </a:endParaRPr>
          </a:p>
          <a:p>
            <a:pPr indent="228600"/>
            <a:r>
              <a:rPr lang="en-US" sz="1600" u="sng" dirty="0">
                <a:solidFill>
                  <a:srgbClr val="0563C1"/>
                </a:solidFill>
                <a:latin typeface="+mn-lt"/>
                <a:ea typeface="Calibri" panose="020F0502020204030204" pitchFamily="34" charset="0"/>
                <a:cs typeface="Times New Roman" panose="02020603050405020304" pitchFamily="18" charset="0"/>
                <a:hlinkClick r:id="rId15">
                  <a:extLst>
                    <a:ext uri="{A12FA001-AC4F-418D-AE19-62706E023703}">
                      <ahyp:hlinkClr xmlns:ahyp="http://schemas.microsoft.com/office/drawing/2018/hyperlinkcolor" val="tx"/>
                    </a:ext>
                  </a:extLst>
                </a:hlinkClick>
              </a:rPr>
              <a:t>information-tips-1/bird-eye-chart</a:t>
            </a:r>
            <a:r>
              <a:rPr lang="en-US" sz="1600" dirty="0">
                <a:latin typeface="+mn-lt"/>
                <a:ea typeface="Calibri" panose="020F0502020204030204" pitchFamily="34" charset="0"/>
                <a:cs typeface="Times New Roman" panose="02020603050405020304" pitchFamily="18" charset="0"/>
              </a:rPr>
              <a:t>&gt;. Accessed 26 Feb 2019</a:t>
            </a:r>
          </a:p>
          <a:p>
            <a:endParaRPr lang="en-US" sz="1600" dirty="0">
              <a:latin typeface="+mn-lt"/>
              <a:ea typeface="Calibri" panose="020F0502020204030204" pitchFamily="34" charset="0"/>
              <a:cs typeface="Times New Roman" panose="02020603050405020304" pitchFamily="18" charset="0"/>
            </a:endParaRPr>
          </a:p>
          <a:p>
            <a:r>
              <a:rPr lang="en-US" sz="1600" dirty="0">
                <a:latin typeface="+mn-lt"/>
                <a:ea typeface="Calibri" panose="020F0502020204030204" pitchFamily="34" charset="0"/>
                <a:cs typeface="Times New Roman" panose="02020603050405020304" pitchFamily="18" charset="0"/>
              </a:rPr>
              <a:t>Thomas </a:t>
            </a:r>
            <a:r>
              <a:rPr lang="en-US" sz="1600" dirty="0" err="1">
                <a:latin typeface="+mn-lt"/>
                <a:ea typeface="Calibri" panose="020F0502020204030204" pitchFamily="34" charset="0"/>
                <a:cs typeface="Times New Roman" panose="02020603050405020304" pitchFamily="18" charset="0"/>
              </a:rPr>
              <a:t>Lisney</a:t>
            </a:r>
            <a:r>
              <a:rPr lang="en-US" sz="1600" dirty="0">
                <a:latin typeface="+mn-lt"/>
                <a:ea typeface="Calibri" panose="020F0502020204030204" pitchFamily="34" charset="0"/>
                <a:cs typeface="Times New Roman" panose="02020603050405020304" pitchFamily="18" charset="0"/>
              </a:rPr>
              <a:t>, </a:t>
            </a:r>
            <a:r>
              <a:rPr lang="en-US" sz="1600" dirty="0" err="1">
                <a:latin typeface="+mn-lt"/>
                <a:ea typeface="Calibri" panose="020F0502020204030204" pitchFamily="34" charset="0"/>
                <a:cs typeface="Times New Roman" panose="02020603050405020304" pitchFamily="18" charset="0"/>
              </a:rPr>
              <a:t>Stecyk</a:t>
            </a:r>
            <a:r>
              <a:rPr lang="en-US" sz="1600" dirty="0">
                <a:latin typeface="+mn-lt"/>
                <a:ea typeface="Calibri" panose="020F0502020204030204" pitchFamily="34" charset="0"/>
                <a:cs typeface="Times New Roman" panose="02020603050405020304" pitchFamily="18" charset="0"/>
              </a:rPr>
              <a:t>, K., </a:t>
            </a:r>
            <a:r>
              <a:rPr lang="en-US" sz="1600" dirty="0" err="1">
                <a:latin typeface="+mn-lt"/>
                <a:ea typeface="Calibri" panose="020F0502020204030204" pitchFamily="34" charset="0"/>
                <a:cs typeface="Times New Roman" panose="02020603050405020304" pitchFamily="18" charset="0"/>
              </a:rPr>
              <a:t>Kolominsky</a:t>
            </a:r>
            <a:r>
              <a:rPr lang="en-US" sz="1600" dirty="0">
                <a:latin typeface="+mn-lt"/>
                <a:ea typeface="Calibri" panose="020F0502020204030204" pitchFamily="34" charset="0"/>
                <a:cs typeface="Times New Roman" panose="02020603050405020304" pitchFamily="18" charset="0"/>
              </a:rPr>
              <a:t>, J., Schmidt, B., Corfield, J., </a:t>
            </a:r>
            <a:r>
              <a:rPr lang="en-US" sz="1600" dirty="0" err="1">
                <a:latin typeface="+mn-lt"/>
                <a:ea typeface="Calibri" panose="020F0502020204030204" pitchFamily="34" charset="0"/>
                <a:cs typeface="Times New Roman" panose="02020603050405020304" pitchFamily="18" charset="0"/>
              </a:rPr>
              <a:t>Iwaniuk</a:t>
            </a:r>
            <a:r>
              <a:rPr lang="en-US" sz="1600" dirty="0">
                <a:latin typeface="+mn-lt"/>
                <a:ea typeface="Calibri" panose="020F0502020204030204" pitchFamily="34" charset="0"/>
                <a:cs typeface="Times New Roman" panose="02020603050405020304" pitchFamily="18" charset="0"/>
              </a:rPr>
              <a:t>, A., Wylie, D.,</a:t>
            </a:r>
          </a:p>
          <a:p>
            <a:pPr marL="571500" indent="-342900">
              <a:buAutoNum type="arabicPeriod" startAt="2013"/>
            </a:pPr>
            <a:r>
              <a:rPr lang="en-US" sz="1600" dirty="0" err="1">
                <a:latin typeface="+mn-lt"/>
                <a:ea typeface="Calibri" panose="020F0502020204030204" pitchFamily="34" charset="0"/>
                <a:cs typeface="Times New Roman" panose="02020603050405020304" pitchFamily="18" charset="0"/>
              </a:rPr>
              <a:t>Ecomorphology</a:t>
            </a:r>
            <a:r>
              <a:rPr lang="en-US" sz="1600" dirty="0">
                <a:latin typeface="+mn-lt"/>
                <a:ea typeface="Calibri" panose="020F0502020204030204" pitchFamily="34" charset="0"/>
                <a:cs typeface="Times New Roman" panose="02020603050405020304" pitchFamily="18" charset="0"/>
              </a:rPr>
              <a:t> of Eye Shape and Retinal Topography in Waterfowl (Aves: Anseriformes: Anatidae) With Different Foraging Modes. Journal of Comparative Physiology</a:t>
            </a:r>
          </a:p>
          <a:p>
            <a:pPr marL="228600"/>
            <a:endParaRPr lang="en-US" sz="1600" dirty="0">
              <a:latin typeface="+mn-lt"/>
              <a:ea typeface="Calibri" panose="020F0502020204030204" pitchFamily="34" charset="0"/>
              <a:cs typeface="Times New Roman" panose="02020603050405020304" pitchFamily="18" charset="0"/>
            </a:endParaRPr>
          </a:p>
          <a:p>
            <a:pPr marL="228600"/>
            <a:endParaRPr lang="en-US" sz="1600" dirty="0">
              <a:latin typeface="+mn-lt"/>
              <a:ea typeface="Calibri" panose="020F0502020204030204" pitchFamily="34" charset="0"/>
              <a:cs typeface="Times New Roman" panose="02020603050405020304" pitchFamily="18" charset="0"/>
            </a:endParaRPr>
          </a:p>
          <a:p>
            <a:pPr marL="457200" lvl="0" indent="0" algn="l" rtl="0">
              <a:spcBef>
                <a:spcPts val="0"/>
              </a:spcBef>
              <a:spcAft>
                <a:spcPts val="0"/>
              </a:spcAft>
              <a:buNone/>
            </a:pPr>
            <a:endParaRPr dirty="0">
              <a:latin typeface="Times New Roman"/>
              <a:ea typeface="Times New Roman"/>
              <a:cs typeface="Times New Roman"/>
              <a:sym typeface="Times New Roman"/>
            </a:endParaRPr>
          </a:p>
        </p:txBody>
      </p:sp>
      <p:sp>
        <p:nvSpPr>
          <p:cNvPr id="8" name="TextBox 7">
            <a:extLst>
              <a:ext uri="{FF2B5EF4-FFF2-40B4-BE49-F238E27FC236}">
                <a16:creationId xmlns:a16="http://schemas.microsoft.com/office/drawing/2014/main" id="{60652CA1-4579-FEAC-9C3B-969AE2F43CFC}"/>
              </a:ext>
            </a:extLst>
          </p:cNvPr>
          <p:cNvSpPr txBox="1"/>
          <p:nvPr/>
        </p:nvSpPr>
        <p:spPr>
          <a:xfrm>
            <a:off x="13487376" y="3228507"/>
            <a:ext cx="15407640" cy="1477328"/>
          </a:xfrm>
          <a:prstGeom prst="rect">
            <a:avLst/>
          </a:prstGeom>
          <a:noFill/>
        </p:spPr>
        <p:txBody>
          <a:bodyPr wrap="square" rtlCol="0">
            <a:spAutoFit/>
          </a:bodyPr>
          <a:lstStyle/>
          <a:p>
            <a:pPr algn="ctr"/>
            <a:r>
              <a:rPr lang="en-US" sz="4500" dirty="0">
                <a:solidFill>
                  <a:schemeClr val="tx1"/>
                </a:solidFill>
              </a:rPr>
              <a:t>Kayli Tibbs</a:t>
            </a:r>
          </a:p>
          <a:p>
            <a:pPr algn="ctr"/>
            <a:r>
              <a:rPr lang="en-US" sz="4500" dirty="0">
                <a:solidFill>
                  <a:schemeClr val="tx1"/>
                </a:solidFill>
              </a:rPr>
              <a:t>Cal Poly Humboldt Wildlife Department</a:t>
            </a:r>
          </a:p>
        </p:txBody>
      </p:sp>
      <p:sp>
        <p:nvSpPr>
          <p:cNvPr id="11" name="TextBox 10">
            <a:extLst>
              <a:ext uri="{FF2B5EF4-FFF2-40B4-BE49-F238E27FC236}">
                <a16:creationId xmlns:a16="http://schemas.microsoft.com/office/drawing/2014/main" id="{E1D6C8D7-1499-7B25-6319-F92A653D3BFE}"/>
              </a:ext>
            </a:extLst>
          </p:cNvPr>
          <p:cNvSpPr txBox="1"/>
          <p:nvPr/>
        </p:nvSpPr>
        <p:spPr>
          <a:xfrm>
            <a:off x="48554640" y="26471880"/>
            <a:ext cx="184731" cy="307777"/>
          </a:xfrm>
          <a:prstGeom prst="rect">
            <a:avLst/>
          </a:prstGeom>
          <a:noFill/>
        </p:spPr>
        <p:txBody>
          <a:bodyPr wrap="none" rtlCol="0">
            <a:spAutoFit/>
          </a:bodyPr>
          <a:lstStyle/>
          <a:p>
            <a:endParaRPr lang="en-US"/>
          </a:p>
        </p:txBody>
      </p:sp>
      <p:sp useBgFill="1">
        <p:nvSpPr>
          <p:cNvPr id="13" name="TextBox 12">
            <a:extLst>
              <a:ext uri="{FF2B5EF4-FFF2-40B4-BE49-F238E27FC236}">
                <a16:creationId xmlns:a16="http://schemas.microsoft.com/office/drawing/2014/main" id="{66F96703-1CA0-A944-4B54-56BF9E72C1FD}"/>
              </a:ext>
            </a:extLst>
          </p:cNvPr>
          <p:cNvSpPr txBox="1"/>
          <p:nvPr/>
        </p:nvSpPr>
        <p:spPr>
          <a:xfrm>
            <a:off x="33856334" y="29252243"/>
            <a:ext cx="9738798" cy="3493264"/>
          </a:xfrm>
          <a:prstGeom prst="rect">
            <a:avLst/>
          </a:prstGeom>
          <a:ln>
            <a:solidFill>
              <a:schemeClr val="bg1"/>
            </a:solidFill>
          </a:ln>
        </p:spPr>
        <p:txBody>
          <a:bodyPr wrap="square" tIns="91440" bIns="91440" rtlCol="0">
            <a:spAutoFit/>
          </a:bodyPr>
          <a:lstStyle/>
          <a:p>
            <a:r>
              <a:rPr lang="en-US" sz="4000" b="1" dirty="0"/>
              <a:t>ACKNOWLEDGEMENTS</a:t>
            </a:r>
          </a:p>
          <a:p>
            <a:pPr algn="just"/>
            <a:r>
              <a:rPr lang="en-US" sz="3500" dirty="0"/>
              <a:t>Thank you, Sean Mahoney, Patrick Riley, Wildlife Department, the Arcata Marsh for granting me access, the Wildlife Stockroom for providing me materials, and my colleagues for helping me with this research . </a:t>
            </a: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7539</TotalTime>
  <Words>1221</Words>
  <Application>Microsoft Macintosh PowerPoint</Application>
  <PresentationFormat>Custom</PresentationFormat>
  <Paragraphs>43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Roboto</vt:lpstr>
      <vt:lpstr>Perpetua Titling MT</vt:lpstr>
      <vt:lpstr>Times New Roman</vt:lpstr>
      <vt:lpstr>Arial</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Kayli L Tibbs</cp:lastModifiedBy>
  <cp:revision>56</cp:revision>
  <dcterms:modified xsi:type="dcterms:W3CDTF">2022-04-25T18:46:52Z</dcterms:modified>
</cp:coreProperties>
</file>